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38" r:id="rId5"/>
    <p:sldMasterId id="2147483903" r:id="rId6"/>
  </p:sldMasterIdLst>
  <p:notesMasterIdLst>
    <p:notesMasterId r:id="rId26"/>
  </p:notesMasterIdLst>
  <p:sldIdLst>
    <p:sldId id="2145707411" r:id="rId7"/>
    <p:sldId id="10518" r:id="rId8"/>
    <p:sldId id="2145707380" r:id="rId9"/>
    <p:sldId id="2145707373" r:id="rId10"/>
    <p:sldId id="2145707407" r:id="rId11"/>
    <p:sldId id="2145707412" r:id="rId12"/>
    <p:sldId id="2145707416" r:id="rId13"/>
    <p:sldId id="2145707413" r:id="rId14"/>
    <p:sldId id="2145707381" r:id="rId15"/>
    <p:sldId id="10446" r:id="rId16"/>
    <p:sldId id="2145707408" r:id="rId17"/>
    <p:sldId id="2145707409" r:id="rId18"/>
    <p:sldId id="2145707406" r:id="rId19"/>
    <p:sldId id="2145707370" r:id="rId20"/>
    <p:sldId id="10450" r:id="rId21"/>
    <p:sldId id="2145707417" r:id="rId22"/>
    <p:sldId id="2145707397" r:id="rId23"/>
    <p:sldId id="2145707402" r:id="rId24"/>
    <p:sldId id="10527"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038122-3418-4BEF-AB0A-2CD0E723EC6D}">
          <p14:sldIdLst>
            <p14:sldId id="2145707411"/>
            <p14:sldId id="10518"/>
            <p14:sldId id="2145707380"/>
            <p14:sldId id="2145707373"/>
            <p14:sldId id="2145707407"/>
            <p14:sldId id="2145707412"/>
            <p14:sldId id="2145707416"/>
            <p14:sldId id="2145707413"/>
            <p14:sldId id="2145707381"/>
            <p14:sldId id="10446"/>
            <p14:sldId id="2145707408"/>
            <p14:sldId id="2145707409"/>
            <p14:sldId id="2145707406"/>
            <p14:sldId id="2145707370"/>
            <p14:sldId id="10450"/>
            <p14:sldId id="2145707417"/>
            <p14:sldId id="2145707397"/>
            <p14:sldId id="2145707402"/>
            <p14:sldId id="105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433D1D-13BD-DC49-603D-20F21ED4F0AF}" name="Richard Cuddy" initials="RC" userId="S::rcuddy-c@regenxbio.com::d2f019fa-7c2e-4e34-a170-87a9731c9523" providerId="AD"/>
  <p188:author id="{D8937C34-1791-BC42-8C98-3C34B0729370}" name="Caroline Mulatya" initials="CM" userId="S::cmulatya@regenxbio.com::7a0b4e10-5c69-42fa-bde9-46500bd4cc87" providerId="AD"/>
  <p188:author id="{ABCE3635-E47F-1676-BC11-F1F2B45DD980}" name="Michelle Gilmor" initials="MG" userId="S::mgilmor@regenxbio.com::1ec5d6ef-0930-4884-9399-0efa5725bb06" providerId="AD"/>
  <p188:author id="{63FFAB7D-A181-4031-A74E-2AA6CAD2DA27}" name="Laura Pisani" initials="LP" userId="S::lpisani@regenxbio.com::cb60415b-33a3-4c91-ba32-657739a5e9b6" providerId="AD"/>
  <p188:author id="{F1BEEA94-8140-2BFA-56CC-1A927AF1F904}" name="Yoonjin Cho" initials="YC" userId="S::ycho@regenxbio.com::c65fea9a-a39c-4a59-886d-d08e99bbc9a8" providerId="AD"/>
  <p188:author id="{210193AA-6403-C766-2AD3-B18656C95B06}" name="Kevin O'Brien" initials="KO" userId="S::kobrien@regenxbio.com::e2d65340-4e9e-490d-b8ee-68c702a88c02" providerId="AD"/>
  <p188:author id="{FEFBA0BF-8D72-45B1-8A68-F8AADB0444FC}" name="Stacey Curtiss" initials="SC" userId="S::scurtiss@regenxbio.com::f54e19d9-434a-43aa-8f99-a85423849673" providerId="AD"/>
  <p188:author id="{FC5A4ECA-F0A4-00C7-52DF-7BB586FFE06E}" name="Sara Berl" initials="SB" userId="S::Sberl@regenxbio.com::c5bc077a-b7a2-498d-aa7d-5ef685ed840b" providerId="AD"/>
  <p188:author id="{07A920E7-1C9F-FA81-CEE4-35AF68E7E190}" name="Stephen Pakola" initials="SP" userId="S::spakola@regenxbio.com::ec9ea61d-4888-4c95-bfba-db436416c4dc" providerId="AD"/>
  <p188:author id="{AFD9B6FD-D3A0-DBE9-8E4C-F93E039EC4E7}" name="Dawn Phillips" initials="DP" userId="S::dphillips@regenxbio.com::d20a6082-f46a-4ed1-ab9b-0a49fba80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ele Fiscella" initials="MF" lastIdx="16" clrIdx="6">
    <p:extLst>
      <p:ext uri="{19B8F6BF-5375-455C-9EA6-DF929625EA0E}">
        <p15:presenceInfo xmlns:p15="http://schemas.microsoft.com/office/powerpoint/2012/main" userId="Michele Fiscella" providerId="None"/>
      </p:ext>
    </p:extLst>
  </p:cmAuthor>
  <p:cmAuthor id="1" name="Marie-Laure Nevoret" initials="MN" lastIdx="48" clrIdx="0">
    <p:extLst>
      <p:ext uri="{19B8F6BF-5375-455C-9EA6-DF929625EA0E}">
        <p15:presenceInfo xmlns:p15="http://schemas.microsoft.com/office/powerpoint/2012/main" userId="S::mnevoret@regenxbio.com::68526e40-2371-4e45-959b-53e2eebce84e" providerId="AD"/>
      </p:ext>
    </p:extLst>
  </p:cmAuthor>
  <p:cmAuthor id="8" name="Paulo Falabella" initials="PF" lastIdx="16" clrIdx="7">
    <p:extLst>
      <p:ext uri="{19B8F6BF-5375-455C-9EA6-DF929625EA0E}">
        <p15:presenceInfo xmlns:p15="http://schemas.microsoft.com/office/powerpoint/2012/main" userId="S::pfalabella@regenxbio.com::a06d57aa-7127-4651-aba4-6ccd04a26585" providerId="AD"/>
      </p:ext>
    </p:extLst>
  </p:cmAuthor>
  <p:cmAuthor id="2" name="Michelle Gilmor" initials="MG" lastIdx="60" clrIdx="1">
    <p:extLst>
      <p:ext uri="{19B8F6BF-5375-455C-9EA6-DF929625EA0E}">
        <p15:presenceInfo xmlns:p15="http://schemas.microsoft.com/office/powerpoint/2012/main" userId="S::mgilmor@regenxbio.com::1ec5d6ef-0930-4884-9399-0efa5725bb06" providerId="AD"/>
      </p:ext>
    </p:extLst>
  </p:cmAuthor>
  <p:cmAuthor id="3" name="Stacey Curtiss" initials="SC" lastIdx="48" clrIdx="2">
    <p:extLst>
      <p:ext uri="{19B8F6BF-5375-455C-9EA6-DF929625EA0E}">
        <p15:presenceInfo xmlns:p15="http://schemas.microsoft.com/office/powerpoint/2012/main" userId="S::scurtiss@regenxbio.com::f54e19d9-434a-43aa-8f99-a85423849673" providerId="AD"/>
      </p:ext>
    </p:extLst>
  </p:cmAuthor>
  <p:cmAuthor id="4" name="Caroline Mulatya" initials="CM" lastIdx="14" clrIdx="3">
    <p:extLst>
      <p:ext uri="{19B8F6BF-5375-455C-9EA6-DF929625EA0E}">
        <p15:presenceInfo xmlns:p15="http://schemas.microsoft.com/office/powerpoint/2012/main" userId="S::cmulatya@regenxbio.com::7a0b4e10-5c69-42fa-bde9-46500bd4cc87" providerId="AD"/>
      </p:ext>
    </p:extLst>
  </p:cmAuthor>
  <p:cmAuthor id="5" name="Yoonjin Cho" initials="YC" lastIdx="33" clrIdx="4">
    <p:extLst>
      <p:ext uri="{19B8F6BF-5375-455C-9EA6-DF929625EA0E}">
        <p15:presenceInfo xmlns:p15="http://schemas.microsoft.com/office/powerpoint/2012/main" userId="S::ycho@regenxbio.com::c65fea9a-a39c-4a59-886d-d08e99bbc9a8" providerId="AD"/>
      </p:ext>
    </p:extLst>
  </p:cmAuthor>
  <p:cmAuthor id="6" name="Dawn Phillips" initials="DP" lastIdx="9" clrIdx="5">
    <p:extLst>
      <p:ext uri="{19B8F6BF-5375-455C-9EA6-DF929625EA0E}">
        <p15:presenceInfo xmlns:p15="http://schemas.microsoft.com/office/powerpoint/2012/main" userId="S::dphillips@regenxbio.com::d20a6082-f46a-4ed1-ab9b-0a49fba800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61C"/>
    <a:srgbClr val="FFFFFF"/>
    <a:srgbClr val="00A9E0"/>
    <a:srgbClr val="6093F7"/>
    <a:srgbClr val="0065BD"/>
    <a:srgbClr val="3484CA"/>
    <a:srgbClr val="54A800"/>
    <a:srgbClr val="000080"/>
    <a:srgbClr val="00007C"/>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173" autoAdjust="0"/>
  </p:normalViewPr>
  <p:slideViewPr>
    <p:cSldViewPr snapToGrid="0">
      <p:cViewPr varScale="1">
        <p:scale>
          <a:sx n="67" d="100"/>
          <a:sy n="67" d="100"/>
        </p:scale>
        <p:origin x="64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1T20:29:56.22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1T20:29:56.53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1T20:29:57.99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89 113,'0'-6,"-7"-2,-7-6,-1-6,-11-12,0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78058" cy="471175"/>
          </a:xfrm>
          <a:prstGeom prst="rect">
            <a:avLst/>
          </a:prstGeom>
        </p:spPr>
        <p:txBody>
          <a:bodyPr vert="horz" lIns="91671" tIns="45837" rIns="91671" bIns="45837" rtlCol="0"/>
          <a:lstStyle>
            <a:lvl1pPr algn="l">
              <a:defRPr sz="1200"/>
            </a:lvl1pPr>
          </a:lstStyle>
          <a:p>
            <a:endParaRPr lang="en-US"/>
          </a:p>
        </p:txBody>
      </p:sp>
      <p:sp>
        <p:nvSpPr>
          <p:cNvPr id="3" name="Date Placeholder 2"/>
          <p:cNvSpPr>
            <a:spLocks noGrp="1"/>
          </p:cNvSpPr>
          <p:nvPr>
            <p:ph type="dt" idx="1"/>
          </p:nvPr>
        </p:nvSpPr>
        <p:spPr>
          <a:xfrm>
            <a:off x="4022828" y="3"/>
            <a:ext cx="3078058" cy="471175"/>
          </a:xfrm>
          <a:prstGeom prst="rect">
            <a:avLst/>
          </a:prstGeom>
        </p:spPr>
        <p:txBody>
          <a:bodyPr vert="horz" lIns="91671" tIns="45837" rIns="91671" bIns="45837" rtlCol="0"/>
          <a:lstStyle>
            <a:lvl1pPr algn="r">
              <a:defRPr sz="1200"/>
            </a:lvl1pPr>
          </a:lstStyle>
          <a:p>
            <a:fld id="{5BCFBC24-90A5-4F17-BCDA-476D0AE4754D}" type="datetimeFigureOut">
              <a:rPr lang="en-US" smtClean="0"/>
              <a:t>8/25/2023</a:t>
            </a:fld>
            <a:endParaRPr lang="en-US"/>
          </a:p>
        </p:txBody>
      </p:sp>
      <p:sp>
        <p:nvSpPr>
          <p:cNvPr id="4" name="Slide Image Placeholder 3"/>
          <p:cNvSpPr>
            <a:spLocks noGrp="1" noRot="1" noChangeAspect="1"/>
          </p:cNvSpPr>
          <p:nvPr>
            <p:ph type="sldImg" idx="2"/>
          </p:nvPr>
        </p:nvSpPr>
        <p:spPr>
          <a:xfrm>
            <a:off x="733425" y="1173163"/>
            <a:ext cx="5635625" cy="3170237"/>
          </a:xfrm>
          <a:prstGeom prst="rect">
            <a:avLst/>
          </a:prstGeom>
          <a:noFill/>
          <a:ln w="12700">
            <a:solidFill>
              <a:prstClr val="black"/>
            </a:solidFill>
          </a:ln>
        </p:spPr>
        <p:txBody>
          <a:bodyPr vert="horz" lIns="91671" tIns="45837" rIns="91671" bIns="45837" rtlCol="0" anchor="ctr"/>
          <a:lstStyle/>
          <a:p>
            <a:endParaRPr lang="en-US"/>
          </a:p>
        </p:txBody>
      </p:sp>
      <p:sp>
        <p:nvSpPr>
          <p:cNvPr id="5" name="Notes Placeholder 4"/>
          <p:cNvSpPr>
            <a:spLocks noGrp="1"/>
          </p:cNvSpPr>
          <p:nvPr>
            <p:ph type="body" sz="quarter" idx="3"/>
          </p:nvPr>
        </p:nvSpPr>
        <p:spPr>
          <a:xfrm>
            <a:off x="710570" y="4517551"/>
            <a:ext cx="5681343" cy="3697767"/>
          </a:xfrm>
          <a:prstGeom prst="rect">
            <a:avLst/>
          </a:prstGeom>
        </p:spPr>
        <p:txBody>
          <a:bodyPr vert="horz" lIns="91671" tIns="45837" rIns="91671" bIns="458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917300"/>
            <a:ext cx="3078058" cy="471175"/>
          </a:xfrm>
          <a:prstGeom prst="rect">
            <a:avLst/>
          </a:prstGeom>
        </p:spPr>
        <p:txBody>
          <a:bodyPr vert="horz" lIns="91671" tIns="45837" rIns="91671" bIns="45837" rtlCol="0" anchor="b"/>
          <a:lstStyle>
            <a:lvl1pPr algn="l">
              <a:defRPr sz="1200"/>
            </a:lvl1pPr>
          </a:lstStyle>
          <a:p>
            <a:endParaRPr lang="en-US"/>
          </a:p>
        </p:txBody>
      </p:sp>
      <p:sp>
        <p:nvSpPr>
          <p:cNvPr id="7" name="Slide Number Placeholder 6"/>
          <p:cNvSpPr>
            <a:spLocks noGrp="1"/>
          </p:cNvSpPr>
          <p:nvPr>
            <p:ph type="sldNum" sz="quarter" idx="5"/>
          </p:nvPr>
        </p:nvSpPr>
        <p:spPr>
          <a:xfrm>
            <a:off x="4022828" y="8917300"/>
            <a:ext cx="3078058" cy="471175"/>
          </a:xfrm>
          <a:prstGeom prst="rect">
            <a:avLst/>
          </a:prstGeom>
        </p:spPr>
        <p:txBody>
          <a:bodyPr vert="horz" lIns="91671" tIns="45837" rIns="91671" bIns="45837" rtlCol="0" anchor="b"/>
          <a:lstStyle>
            <a:lvl1pPr algn="r">
              <a:defRPr sz="1200"/>
            </a:lvl1pPr>
          </a:lstStyle>
          <a:p>
            <a:fld id="{214DB3FA-451E-45C1-B641-9DDAEDC8E43E}" type="slidenum">
              <a:rPr lang="en-US" smtClean="0"/>
              <a:t>‹#›</a:t>
            </a:fld>
            <a:endParaRPr lang="en-US"/>
          </a:p>
        </p:txBody>
      </p:sp>
    </p:spTree>
    <p:extLst>
      <p:ext uri="{BB962C8B-B14F-4D97-AF65-F5344CB8AC3E}">
        <p14:creationId xmlns:p14="http://schemas.microsoft.com/office/powerpoint/2010/main" val="337156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C2BA4-EC96-5841-970F-7E39B8056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61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highlight>
                  <a:srgbClr val="0065BD"/>
                </a:highlight>
                <a:latin typeface="Arial" panose="020B0604020202020204" pitchFamily="34" charset="0"/>
                <a:cs typeface="Arial" panose="020B0604020202020204" pitchFamily="34" charset="0"/>
              </a:rPr>
              <a:t>2 participants have achieved the BSID-III maximum subtest scores (42 months </a:t>
            </a:r>
            <a:r>
              <a:rPr lang="en-US" sz="1200" dirty="0" err="1">
                <a:solidFill>
                  <a:srgbClr val="FFFFFF"/>
                </a:solidFill>
                <a:highlight>
                  <a:srgbClr val="0065BD"/>
                </a:highlight>
                <a:latin typeface="Arial" panose="020B0604020202020204" pitchFamily="34" charset="0"/>
                <a:cs typeface="Arial" panose="020B0604020202020204" pitchFamily="34" charset="0"/>
              </a:rPr>
              <a:t>AEq</a:t>
            </a:r>
            <a:r>
              <a:rPr lang="en-US" sz="1200" dirty="0">
                <a:solidFill>
                  <a:srgbClr val="FFFFFF"/>
                </a:solidFill>
                <a:highlight>
                  <a:srgbClr val="0065BD"/>
                </a:highlight>
                <a:latin typeface="Arial" panose="020B0604020202020204" pitchFamily="34" charset="0"/>
                <a:cs typeface="Arial" panose="020B0604020202020204" pitchFamily="34" charset="0"/>
              </a:rPr>
              <a:t>) (to discuss)</a:t>
            </a:r>
            <a:endParaRPr kumimoji="0" lang="en-US" sz="1200" b="0" i="0" u="none" strike="noStrike" kern="1200" cap="none" spc="0" normalizeH="0" baseline="0" noProof="0" dirty="0">
              <a:ln>
                <a:noFill/>
              </a:ln>
              <a:solidFill>
                <a:srgbClr val="FFFFFF"/>
              </a:solidFill>
              <a:effectLst/>
              <a:highlight>
                <a:srgbClr val="0065BD"/>
              </a:highlight>
              <a:uLnTx/>
              <a:uFillTx/>
              <a:latin typeface="Arial" panose="020B0604020202020204" pitchFamily="34" charset="0"/>
              <a:ea typeface="+mn-ea"/>
              <a:cs typeface="Arial" panose="020B0604020202020204" pitchFamily="34" charset="0"/>
            </a:endParaRPr>
          </a:p>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06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642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participants demonstrated stabilization or ongoing skill acquisition on age relevant daily living and socialization subtests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298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90000"/>
              </a:lnSpc>
              <a:spcBef>
                <a:spcPts val="600"/>
              </a:spcBef>
              <a:spcAft>
                <a:spcPct val="0"/>
              </a:spcAft>
              <a:buClr>
                <a:srgbClr val="FFC000"/>
              </a:buClr>
              <a:buSzPct val="100000"/>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Calibri"/>
                <a:ea typeface="MS PGothic" pitchFamily="34" charset="-128"/>
                <a:cs typeface="ＭＳ Ｐゴシック" charset="-128"/>
              </a:rPr>
              <a:t>Previous – change so more positive</a:t>
            </a:r>
          </a:p>
          <a:p>
            <a:pPr marL="285750" marR="0" lvl="0" indent="-285750" algn="l" defTabSz="457200" rtl="0" eaLnBrk="0" fontAlgn="base" latinLnBrk="0" hangingPunct="0">
              <a:lnSpc>
                <a:spcPct val="90000"/>
              </a:lnSpc>
              <a:spcBef>
                <a:spcPts val="600"/>
              </a:spcBef>
              <a:spcAft>
                <a:spcPct val="0"/>
              </a:spcAft>
              <a:buClr>
                <a:srgbClr val="FFC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a:ea typeface="MS PGothic" pitchFamily="34" charset="-128"/>
                <a:cs typeface="ＭＳ Ｐゴシック" charset="-128"/>
              </a:rPr>
              <a:t>9 of 14 participants had an elevated Maladaptive Behavior Index at Baseline. 8 of 9 show a reduction in undesirable behaviors</a:t>
            </a:r>
          </a:p>
          <a:p>
            <a:pPr marL="285750" marR="0" lvl="0" indent="-285750" algn="l" defTabSz="457200" rtl="0" eaLnBrk="0" fontAlgn="base" latinLnBrk="0" hangingPunct="0">
              <a:lnSpc>
                <a:spcPct val="90000"/>
              </a:lnSpc>
              <a:spcBef>
                <a:spcPts val="600"/>
              </a:spcBef>
              <a:spcAft>
                <a:spcPct val="0"/>
              </a:spcAft>
              <a:buClr>
                <a:srgbClr val="FFC000"/>
              </a:buClr>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FFFFFF"/>
                </a:solidFill>
                <a:effectLst/>
                <a:uLnTx/>
                <a:uFillTx/>
                <a:latin typeface="Calibri"/>
                <a:ea typeface="MS PGothic" pitchFamily="34" charset="-128"/>
                <a:cs typeface="ＭＳ Ｐゴシック" charset="-128"/>
              </a:rPr>
              <a:t>5 participants had average behavior for age. 1 of 5 show an increase in undesirable behaviors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93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2622">
              <a:defRPr/>
            </a:pPr>
            <a:fld id="{8C7C2BA4-EC96-5841-970F-7E39B80562C1}" type="slidenum">
              <a:rPr lang="en-US">
                <a:solidFill>
                  <a:prstClr val="black"/>
                </a:solidFill>
                <a:latin typeface="Calibri" panose="020F0502020204030204"/>
              </a:rPr>
              <a:pPr defTabSz="96262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14410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Voiceover: mention that CAG promoter used in RGX-121 transgene</a:t>
            </a:r>
          </a:p>
        </p:txBody>
      </p:sp>
      <p:sp>
        <p:nvSpPr>
          <p:cNvPr id="4" name="Slide Number Placeholder 3"/>
          <p:cNvSpPr>
            <a:spLocks noGrp="1"/>
          </p:cNvSpPr>
          <p:nvPr>
            <p:ph type="sldNum" sz="quarter" idx="10"/>
          </p:nvPr>
        </p:nvSpPr>
        <p:spPr/>
        <p:txBody>
          <a:bodyPr/>
          <a:lstStyle/>
          <a:p>
            <a:pPr marL="0" marR="0" lvl="0" indent="0" algn="r" defTabSz="962622" rtl="0" eaLnBrk="1" fontAlgn="auto" latinLnBrk="0" hangingPunct="1">
              <a:lnSpc>
                <a:spcPct val="100000"/>
              </a:lnSpc>
              <a:spcBef>
                <a:spcPts val="0"/>
              </a:spcBef>
              <a:spcAft>
                <a:spcPts val="0"/>
              </a:spcAft>
              <a:buClrTx/>
              <a:buSzTx/>
              <a:buFontTx/>
              <a:buNone/>
              <a:tabLst/>
              <a:defRPr/>
            </a:pPr>
            <a:fld id="{8C7C2BA4-EC96-5841-970F-7E39B80562C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2622"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49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46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Voiceover: mention that CAG promoter used in RGX-121 transgene</a:t>
            </a:r>
          </a:p>
        </p:txBody>
      </p:sp>
      <p:sp>
        <p:nvSpPr>
          <p:cNvPr id="4" name="Slide Number Placeholder 3"/>
          <p:cNvSpPr>
            <a:spLocks noGrp="1"/>
          </p:cNvSpPr>
          <p:nvPr>
            <p:ph type="sldNum" sz="quarter" idx="10"/>
          </p:nvPr>
        </p:nvSpPr>
        <p:spPr/>
        <p:txBody>
          <a:bodyPr/>
          <a:lstStyle/>
          <a:p>
            <a:pPr marL="0" marR="0" lvl="0" indent="0" algn="r" defTabSz="962622" rtl="0" eaLnBrk="1" fontAlgn="auto" latinLnBrk="0" hangingPunct="1">
              <a:lnSpc>
                <a:spcPct val="100000"/>
              </a:lnSpc>
              <a:spcBef>
                <a:spcPts val="0"/>
              </a:spcBef>
              <a:spcAft>
                <a:spcPts val="0"/>
              </a:spcAft>
              <a:buClrTx/>
              <a:buSzTx/>
              <a:buFontTx/>
              <a:buNone/>
              <a:tabLst/>
              <a:defRPr/>
            </a:pPr>
            <a:fld id="{8C7C2BA4-EC96-5841-970F-7E39B80562C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262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95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Weeks follow up indicates total time of follow-up ; data may not be shown for all time points because sample collection, processing, and entering into database lags reporting.</a:t>
            </a:r>
          </a:p>
        </p:txBody>
      </p:sp>
      <p:sp>
        <p:nvSpPr>
          <p:cNvPr id="4" name="Slide Number Placeholder 3"/>
          <p:cNvSpPr>
            <a:spLocks noGrp="1"/>
          </p:cNvSpPr>
          <p:nvPr>
            <p:ph type="sldNum" sz="quarter" idx="10"/>
          </p:nvPr>
        </p:nvSpPr>
        <p:spPr/>
        <p:txBody>
          <a:bodyPr/>
          <a:lstStyle/>
          <a:p>
            <a:pPr marL="0" marR="0" lvl="0" indent="0" algn="r" defTabSz="934131" rtl="0" eaLnBrk="1" fontAlgn="auto" latinLnBrk="0" hangingPunct="1">
              <a:lnSpc>
                <a:spcPct val="100000"/>
              </a:lnSpc>
              <a:spcBef>
                <a:spcPts val="0"/>
              </a:spcBef>
              <a:spcAft>
                <a:spcPts val="0"/>
              </a:spcAft>
              <a:buClrTx/>
              <a:buSzTx/>
              <a:buFontTx/>
              <a:buNone/>
              <a:tabLst/>
              <a:defRPr/>
            </a:pPr>
            <a:fld id="{8C7C2BA4-EC96-5841-970F-7E39B80562C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13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Weeks follow up indicates total time of follow-up ; data may not be shown for all time points because sample collection, processing, and entering into database lags reporting.</a:t>
            </a:r>
          </a:p>
        </p:txBody>
      </p:sp>
      <p:sp>
        <p:nvSpPr>
          <p:cNvPr id="4" name="Slide Number Placeholder 3"/>
          <p:cNvSpPr>
            <a:spLocks noGrp="1"/>
          </p:cNvSpPr>
          <p:nvPr>
            <p:ph type="sldNum" sz="quarter" idx="10"/>
          </p:nvPr>
        </p:nvSpPr>
        <p:spPr/>
        <p:txBody>
          <a:bodyPr/>
          <a:lstStyle/>
          <a:p>
            <a:pPr marL="0" marR="0" lvl="0" indent="0" algn="r" defTabSz="934131" rtl="0" eaLnBrk="1" fontAlgn="auto" latinLnBrk="0" hangingPunct="1">
              <a:lnSpc>
                <a:spcPct val="100000"/>
              </a:lnSpc>
              <a:spcBef>
                <a:spcPts val="0"/>
              </a:spcBef>
              <a:spcAft>
                <a:spcPts val="0"/>
              </a:spcAft>
              <a:buClrTx/>
              <a:buSzTx/>
              <a:buFontTx/>
              <a:buNone/>
              <a:tabLst/>
              <a:defRPr/>
            </a:pPr>
            <a:fld id="{8C7C2BA4-EC96-5841-970F-7E39B80562C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413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 with VP shunt infection is the only participant above baseline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46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 with VP shunt infection is the only participant above baseline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17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45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 data is only presented for the BSID-III Cognitive, Expressive Language and Fine Motor subtests in order to illustrate the functional impacts of CNS dysfunction.  Receptive language is not included in the presentation because conceptually it overlaps with the cognitive subtest. Gross motor is not included as it focuses more on systemic impact of MPS II. </a:t>
            </a:r>
          </a:p>
          <a:p>
            <a:r>
              <a:rPr lang="en-US" dirty="0"/>
              <a:t>All data is presented as age equivalent scores (</a:t>
            </a:r>
            <a:r>
              <a:rPr lang="en-US" dirty="0" err="1"/>
              <a:t>AEq</a:t>
            </a:r>
            <a:r>
              <a:rPr lang="en-US" dirty="0"/>
              <a:t>) but referenced to typical function through development of </a:t>
            </a:r>
            <a:r>
              <a:rPr lang="en-US" dirty="0">
                <a:latin typeface="Arial" panose="020B0604020202020204" pitchFamily="34" charset="0"/>
                <a:cs typeface="Arial" panose="020B0604020202020204" pitchFamily="34" charset="0"/>
              </a:rPr>
              <a:t>±1 and ±2 standard deviation (SD) boundaries. The boundaries were created by Cho et al ( 2021) by extracting the original BSID-III normative data and modeling by </a:t>
            </a:r>
            <a:r>
              <a:rPr lang="en-US" dirty="0" err="1">
                <a:latin typeface="Arial" panose="020B0604020202020204" pitchFamily="34" charset="0"/>
                <a:cs typeface="Arial" panose="020B0604020202020204" pitchFamily="34" charset="0"/>
              </a:rPr>
              <a:t>AEq</a:t>
            </a:r>
            <a:r>
              <a:rPr lang="en-US" dirty="0">
                <a:latin typeface="Arial" panose="020B0604020202020204" pitchFamily="34" charset="0"/>
                <a:cs typeface="Arial" panose="020B0604020202020204" pitchFamily="34" charset="0"/>
              </a:rPr>
              <a:t> and age.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4DB3FA-451E-45C1-B641-9DDAEDC8E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91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518160" y="1024972"/>
            <a:ext cx="11128248"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800" b="1" i="0" kern="1200" baseline="0" smtClean="0">
                <a:solidFill>
                  <a:schemeClr val="accent2"/>
                </a:solidFill>
                <a:latin typeface="+mj-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6" name="Text Placeholder 12"/>
          <p:cNvSpPr>
            <a:spLocks noGrp="1"/>
          </p:cNvSpPr>
          <p:nvPr>
            <p:ph type="body" sz="quarter" idx="16" hasCustomPrompt="1"/>
          </p:nvPr>
        </p:nvSpPr>
        <p:spPr>
          <a:xfrm>
            <a:off x="3352800" y="6109261"/>
            <a:ext cx="8289925" cy="415018"/>
          </a:xfrm>
          <a:prstGeom prst="rect">
            <a:avLst/>
          </a:prstGeom>
        </p:spPr>
        <p:txBody>
          <a:bodyPr lIns="91440" tIns="45720" rIns="91440" bIns="45720" anchor="b" anchorCtr="0">
            <a:noAutofit/>
          </a:bodyPr>
          <a:lstStyle>
            <a:lvl1pPr marL="0" indent="0">
              <a:spcBef>
                <a:spcPts val="150"/>
              </a:spcBef>
              <a:buNone/>
              <a:defRPr sz="900">
                <a:solidFill>
                  <a:schemeClr val="tx2"/>
                </a:solidFill>
                <a:latin typeface="+mn-lt"/>
                <a:cs typeface="Arial" pitchFamily="34" charset="0"/>
              </a:defRPr>
            </a:lvl1pPr>
          </a:lstStyle>
          <a:p>
            <a:pPr lvl="0"/>
            <a:r>
              <a:rPr lang="en-US" dirty="0"/>
              <a:t>Click to edit source</a:t>
            </a:r>
          </a:p>
        </p:txBody>
      </p:sp>
      <p:sp>
        <p:nvSpPr>
          <p:cNvPr id="3" name="Title 2"/>
          <p:cNvSpPr>
            <a:spLocks noGrp="1"/>
          </p:cNvSpPr>
          <p:nvPr>
            <p:ph type="title"/>
          </p:nvPr>
        </p:nvSpPr>
        <p:spPr>
          <a:xfrm>
            <a:off x="518160" y="128354"/>
            <a:ext cx="11124565" cy="877824"/>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00761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518160" y="1373190"/>
            <a:ext cx="11124565" cy="443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18160" y="128354"/>
            <a:ext cx="11124565" cy="877824"/>
          </a:xfrm>
        </p:spPr>
        <p:txBody>
          <a:bodyPr/>
          <a:lstStyle>
            <a:lvl1pPr>
              <a:defRPr>
                <a:solidFill>
                  <a:schemeClr val="accent5"/>
                </a:solidFill>
              </a:defRPr>
            </a:lvl1pPr>
          </a:lstStyle>
          <a:p>
            <a:r>
              <a:rPr lang="en-US" dirty="0"/>
              <a:t>Click to edit Master title style</a:t>
            </a:r>
          </a:p>
        </p:txBody>
      </p:sp>
      <p:sp>
        <p:nvSpPr>
          <p:cNvPr id="11" name="Text Placeholder 6"/>
          <p:cNvSpPr>
            <a:spLocks noGrp="1"/>
          </p:cNvSpPr>
          <p:nvPr>
            <p:ph type="body" sz="quarter" idx="11" hasCustomPrompt="1"/>
          </p:nvPr>
        </p:nvSpPr>
        <p:spPr>
          <a:xfrm>
            <a:off x="518162" y="1024972"/>
            <a:ext cx="11124567" cy="30008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500" b="1" i="0" kern="1200" baseline="0" smtClean="0">
                <a:solidFill>
                  <a:schemeClr val="accent6">
                    <a:lumMod val="75000"/>
                  </a:schemeClr>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2" name="Text Placeholder 12"/>
          <p:cNvSpPr>
            <a:spLocks noGrp="1"/>
          </p:cNvSpPr>
          <p:nvPr>
            <p:ph type="body" sz="quarter" idx="16" hasCustomPrompt="1"/>
          </p:nvPr>
        </p:nvSpPr>
        <p:spPr>
          <a:xfrm>
            <a:off x="518162" y="5868629"/>
            <a:ext cx="11124567" cy="415018"/>
          </a:xfrm>
          <a:prstGeom prst="rect">
            <a:avLst/>
          </a:prstGeom>
        </p:spPr>
        <p:txBody>
          <a:bodyPr lIns="91440" tIns="45720" rIns="91440" bIns="4572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00538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518160" y="1024972"/>
            <a:ext cx="11128248" cy="30008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500" b="1" i="0" kern="1200" baseline="0" smtClean="0">
                <a:solidFill>
                  <a:schemeClr val="accent6">
                    <a:lumMod val="75000"/>
                  </a:schemeClr>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6" name="Text Placeholder 12"/>
          <p:cNvSpPr>
            <a:spLocks noGrp="1"/>
          </p:cNvSpPr>
          <p:nvPr>
            <p:ph type="body" sz="quarter" idx="16" hasCustomPrompt="1"/>
          </p:nvPr>
        </p:nvSpPr>
        <p:spPr>
          <a:xfrm>
            <a:off x="518162" y="5868629"/>
            <a:ext cx="11106151" cy="415018"/>
          </a:xfrm>
          <a:prstGeom prst="rect">
            <a:avLst/>
          </a:prstGeom>
        </p:spPr>
        <p:txBody>
          <a:bodyPr lIns="91440" tIns="45720" rIns="91440" bIns="45720" anchor="b" anchorCtr="0">
            <a:noAutofit/>
          </a:bodyPr>
          <a:lstStyle>
            <a:lvl1pPr marL="0" indent="0">
              <a:spcBef>
                <a:spcPts val="150"/>
              </a:spcBef>
              <a:buNone/>
              <a:defRPr sz="750">
                <a:solidFill>
                  <a:schemeClr val="tx1"/>
                </a:solidFill>
                <a:latin typeface="+mn-lt"/>
                <a:cs typeface="Arial" pitchFamily="34" charset="0"/>
              </a:defRPr>
            </a:lvl1pPr>
          </a:lstStyle>
          <a:p>
            <a:pPr lvl="0"/>
            <a:r>
              <a:rPr lang="en-US" dirty="0"/>
              <a:t>Click to edit source</a:t>
            </a:r>
          </a:p>
        </p:txBody>
      </p:sp>
      <p:sp>
        <p:nvSpPr>
          <p:cNvPr id="3" name="Title 2"/>
          <p:cNvSpPr>
            <a:spLocks noGrp="1"/>
          </p:cNvSpPr>
          <p:nvPr>
            <p:ph type="title"/>
          </p:nvPr>
        </p:nvSpPr>
        <p:spPr>
          <a:xfrm>
            <a:off x="518160" y="128354"/>
            <a:ext cx="11124565" cy="877824"/>
          </a:xfrm>
        </p:spPr>
        <p:txBody>
          <a:bodyPr/>
          <a:lstStyle/>
          <a:p>
            <a:r>
              <a:rPr lang="en-US"/>
              <a:t>Click to edit Master title style</a:t>
            </a:r>
          </a:p>
        </p:txBody>
      </p:sp>
    </p:spTree>
    <p:extLst>
      <p:ext uri="{BB962C8B-B14F-4D97-AF65-F5344CB8AC3E}">
        <p14:creationId xmlns:p14="http://schemas.microsoft.com/office/powerpoint/2010/main" val="107105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4038600" y="6215998"/>
            <a:ext cx="4114800" cy="505476"/>
          </a:xfrm>
        </p:spPr>
        <p:txBody>
          <a:bodyPr/>
          <a:lstStyle/>
          <a:p>
            <a:endParaRPr lang="en-US" dirty="0"/>
          </a:p>
        </p:txBody>
      </p:sp>
    </p:spTree>
    <p:extLst>
      <p:ext uri="{BB962C8B-B14F-4D97-AF65-F5344CB8AC3E}">
        <p14:creationId xmlns:p14="http://schemas.microsoft.com/office/powerpoint/2010/main" val="31249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E9C72B-38B6-E448-97A7-FB1B0C49859F}"/>
              </a:ext>
            </a:extLst>
          </p:cNvPr>
          <p:cNvSpPr>
            <a:spLocks noGrp="1"/>
          </p:cNvSpPr>
          <p:nvPr>
            <p:ph type="title"/>
          </p:nvPr>
        </p:nvSpPr>
        <p:spPr>
          <a:xfrm>
            <a:off x="838200" y="4467838"/>
            <a:ext cx="10515600" cy="1200103"/>
          </a:xfrm>
        </p:spPr>
        <p:txBody>
          <a:bodyPr>
            <a:normAutofit/>
          </a:bodyPr>
          <a:lstStyle>
            <a:lvl1pPr algn="ctr">
              <a:defRPr sz="4400"/>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13212790-41E0-164A-B576-1DBBD4BE500E}"/>
              </a:ext>
            </a:extLst>
          </p:cNvPr>
          <p:cNvSpPr>
            <a:spLocks noGrp="1"/>
          </p:cNvSpPr>
          <p:nvPr>
            <p:ph type="body" sz="quarter" idx="14"/>
          </p:nvPr>
        </p:nvSpPr>
        <p:spPr>
          <a:xfrm>
            <a:off x="1958982" y="5681386"/>
            <a:ext cx="8274049" cy="534988"/>
          </a:xfrm>
        </p:spPr>
        <p:txBody>
          <a:bodyPr/>
          <a:lstStyle>
            <a:lvl1pPr marL="0" indent="0" algn="ctr">
              <a:buNone/>
              <a:defRPr sz="2000">
                <a:solidFill>
                  <a:schemeClr val="tx2"/>
                </a:solidFill>
              </a:defRPr>
            </a:lvl1pPr>
          </a:lstStyle>
          <a:p>
            <a:pPr lvl="0"/>
            <a:r>
              <a:rPr lang="en-US"/>
              <a:t>Click to edit Master text styles</a:t>
            </a:r>
          </a:p>
        </p:txBody>
      </p:sp>
      <p:sp>
        <p:nvSpPr>
          <p:cNvPr id="8" name="Rectangle 7">
            <a:extLst>
              <a:ext uri="{FF2B5EF4-FFF2-40B4-BE49-F238E27FC236}">
                <a16:creationId xmlns:a16="http://schemas.microsoft.com/office/drawing/2014/main" id="{2974EA8F-D20F-EA4C-B4C8-5CA2C7AEDFBD}"/>
              </a:ext>
            </a:extLst>
          </p:cNvPr>
          <p:cNvSpPr/>
          <p:nvPr userDrawn="1"/>
        </p:nvSpPr>
        <p:spPr>
          <a:xfrm>
            <a:off x="4135941" y="6297024"/>
            <a:ext cx="2202756" cy="434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2375604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518160" y="1373190"/>
            <a:ext cx="11124565" cy="443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18160" y="128354"/>
            <a:ext cx="11124565" cy="877824"/>
          </a:xfrm>
        </p:spPr>
        <p:txBody>
          <a:bodyPr/>
          <a:lstStyle>
            <a:lvl1pPr>
              <a:defRPr>
                <a:solidFill>
                  <a:schemeClr val="accent5"/>
                </a:solidFill>
              </a:defRPr>
            </a:lvl1pPr>
          </a:lstStyle>
          <a:p>
            <a:r>
              <a:rPr lang="en-US" dirty="0"/>
              <a:t>Click to edit Master title style</a:t>
            </a:r>
          </a:p>
        </p:txBody>
      </p:sp>
      <p:sp>
        <p:nvSpPr>
          <p:cNvPr id="11" name="Text Placeholder 6"/>
          <p:cNvSpPr>
            <a:spLocks noGrp="1"/>
          </p:cNvSpPr>
          <p:nvPr>
            <p:ph type="body" sz="quarter" idx="11" hasCustomPrompt="1"/>
          </p:nvPr>
        </p:nvSpPr>
        <p:spPr>
          <a:xfrm>
            <a:off x="518162" y="1024972"/>
            <a:ext cx="11124567" cy="30008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500" b="1" i="0" kern="1200" baseline="0" smtClean="0">
                <a:solidFill>
                  <a:schemeClr val="accent6">
                    <a:lumMod val="75000"/>
                  </a:schemeClr>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Tree>
    <p:extLst>
      <p:ext uri="{BB962C8B-B14F-4D97-AF65-F5344CB8AC3E}">
        <p14:creationId xmlns:p14="http://schemas.microsoft.com/office/powerpoint/2010/main" val="93276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3CE06EC-9D8C-4477-B0A0-E257CC5A9BF1}"/>
              </a:ext>
            </a:extLst>
          </p:cNvPr>
          <p:cNvSpPr>
            <a:spLocks noGrp="1"/>
          </p:cNvSpPr>
          <p:nvPr>
            <p:ph type="dt" sz="half" idx="10"/>
          </p:nvPr>
        </p:nvSpPr>
        <p:spPr>
          <a:xfrm>
            <a:off x="838200" y="6215998"/>
            <a:ext cx="2743200" cy="505479"/>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E2DAFF4-DF1E-4005-8832-46A8A7837539}"/>
              </a:ext>
            </a:extLst>
          </p:cNvPr>
          <p:cNvSpPr>
            <a:spLocks noGrp="1"/>
          </p:cNvSpPr>
          <p:nvPr>
            <p:ph type="ftr" sz="quarter" idx="11"/>
          </p:nvPr>
        </p:nvSpPr>
        <p:spPr>
          <a:xfrm>
            <a:off x="4038600" y="6215998"/>
            <a:ext cx="4114800" cy="505477"/>
          </a:xfrm>
          <a:prstGeom prst="rect">
            <a:avLst/>
          </a:prstGeom>
        </p:spPr>
        <p:txBody>
          <a:bodyPr/>
          <a:lstStyle/>
          <a:p>
            <a:endParaRPr lang="en-US"/>
          </a:p>
        </p:txBody>
      </p:sp>
      <p:sp>
        <p:nvSpPr>
          <p:cNvPr id="6" name="Title 1">
            <a:extLst>
              <a:ext uri="{FF2B5EF4-FFF2-40B4-BE49-F238E27FC236}">
                <a16:creationId xmlns:a16="http://schemas.microsoft.com/office/drawing/2014/main" id="{B1660D28-5FDA-456E-BB58-095E14DE4960}"/>
              </a:ext>
            </a:extLst>
          </p:cNvPr>
          <p:cNvSpPr>
            <a:spLocks noGrp="1"/>
          </p:cNvSpPr>
          <p:nvPr>
            <p:ph type="ctrTitle"/>
          </p:nvPr>
        </p:nvSpPr>
        <p:spPr>
          <a:xfrm>
            <a:off x="838199" y="3721395"/>
            <a:ext cx="4446181" cy="1155134"/>
          </a:xfrm>
        </p:spPr>
        <p:txBody>
          <a:bodyPr anchor="t">
            <a:noAutofit/>
          </a:bodyPr>
          <a:lstStyle>
            <a:lvl1pPr algn="l">
              <a:defRPr sz="3600" b="1">
                <a:solidFill>
                  <a:schemeClr val="accent1"/>
                </a:solidFill>
                <a:latin typeface="+mn-lt"/>
              </a:defRPr>
            </a:lvl1pPr>
          </a:lstStyle>
          <a:p>
            <a:r>
              <a:rPr lang="en-US" dirty="0"/>
              <a:t>Click to edit Master title style</a:t>
            </a:r>
          </a:p>
        </p:txBody>
      </p:sp>
      <p:sp>
        <p:nvSpPr>
          <p:cNvPr id="7" name="Subtitle 2">
            <a:extLst>
              <a:ext uri="{FF2B5EF4-FFF2-40B4-BE49-F238E27FC236}">
                <a16:creationId xmlns:a16="http://schemas.microsoft.com/office/drawing/2014/main" id="{6D13E7B9-897E-4ED7-BBE5-D49F41AD8C60}"/>
              </a:ext>
            </a:extLst>
          </p:cNvPr>
          <p:cNvSpPr>
            <a:spLocks noGrp="1"/>
          </p:cNvSpPr>
          <p:nvPr>
            <p:ph type="subTitle" idx="1"/>
          </p:nvPr>
        </p:nvSpPr>
        <p:spPr>
          <a:xfrm>
            <a:off x="838200" y="4950957"/>
            <a:ext cx="4446181" cy="576557"/>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a:extLst>
              <a:ext uri="{FF2B5EF4-FFF2-40B4-BE49-F238E27FC236}">
                <a16:creationId xmlns:a16="http://schemas.microsoft.com/office/drawing/2014/main" id="{714863C6-26B3-4A7D-838D-AE0A5D6E1D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0200" y="6215997"/>
            <a:ext cx="2628484" cy="505477"/>
          </a:xfrm>
          <a:prstGeom prst="rect">
            <a:avLst/>
          </a:prstGeom>
        </p:spPr>
      </p:pic>
      <p:pic>
        <p:nvPicPr>
          <p:cNvPr id="10" name="Picture 9">
            <a:extLst>
              <a:ext uri="{FF2B5EF4-FFF2-40B4-BE49-F238E27FC236}">
                <a16:creationId xmlns:a16="http://schemas.microsoft.com/office/drawing/2014/main" id="{11174A24-8401-4044-AA27-C78A5FBD3233}"/>
              </a:ext>
            </a:extLst>
          </p:cNvPr>
          <p:cNvPicPr>
            <a:picLocks noChangeAspect="1"/>
          </p:cNvPicPr>
          <p:nvPr userDrawn="1"/>
        </p:nvPicPr>
        <p:blipFill rotWithShape="1">
          <a:blip r:embed="rId3"/>
          <a:srcRect l="8897" t="1821" b="2361"/>
          <a:stretch/>
        </p:blipFill>
        <p:spPr>
          <a:xfrm>
            <a:off x="5367130" y="0"/>
            <a:ext cx="6824870" cy="5945113"/>
          </a:xfrm>
          <a:prstGeom prst="rect">
            <a:avLst/>
          </a:prstGeom>
        </p:spPr>
      </p:pic>
    </p:spTree>
    <p:extLst>
      <p:ext uri="{BB962C8B-B14F-4D97-AF65-F5344CB8AC3E}">
        <p14:creationId xmlns:p14="http://schemas.microsoft.com/office/powerpoint/2010/main" val="49991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518160" y="1024977"/>
            <a:ext cx="11128248"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3" name="Title 2"/>
          <p:cNvSpPr>
            <a:spLocks noGrp="1"/>
          </p:cNvSpPr>
          <p:nvPr>
            <p:ph type="title"/>
          </p:nvPr>
        </p:nvSpPr>
        <p:spPr>
          <a:xfrm>
            <a:off x="518160" y="128354"/>
            <a:ext cx="11124565" cy="877824"/>
          </a:xfrm>
        </p:spPr>
        <p:txBody>
          <a:bodyPr/>
          <a:lstStyle/>
          <a:p>
            <a:r>
              <a:rPr lang="en-US"/>
              <a:t>Click to edit Master title style</a:t>
            </a:r>
          </a:p>
        </p:txBody>
      </p:sp>
    </p:spTree>
    <p:extLst>
      <p:ext uri="{BB962C8B-B14F-4D97-AF65-F5344CB8AC3E}">
        <p14:creationId xmlns:p14="http://schemas.microsoft.com/office/powerpoint/2010/main" val="3665729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518160" y="1389066"/>
            <a:ext cx="11124565" cy="4200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18160" y="128354"/>
            <a:ext cx="11124565" cy="877824"/>
          </a:xfrm>
        </p:spPr>
        <p:txBody>
          <a:bodyPr/>
          <a:lstStyle>
            <a:lvl1pPr>
              <a:defRPr>
                <a:solidFill>
                  <a:schemeClr val="accent5"/>
                </a:solidFill>
              </a:defRPr>
            </a:lvl1pPr>
          </a:lstStyle>
          <a:p>
            <a:r>
              <a:rPr lang="en-US" dirty="0"/>
              <a:t>Click to edit Master title style</a:t>
            </a:r>
          </a:p>
        </p:txBody>
      </p:sp>
      <p:sp>
        <p:nvSpPr>
          <p:cNvPr id="11" name="Text Placeholder 6"/>
          <p:cNvSpPr>
            <a:spLocks noGrp="1"/>
          </p:cNvSpPr>
          <p:nvPr>
            <p:ph type="body" sz="quarter" idx="11" hasCustomPrompt="1"/>
          </p:nvPr>
        </p:nvSpPr>
        <p:spPr>
          <a:xfrm>
            <a:off x="518163" y="1024977"/>
            <a:ext cx="11124567"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2" name="Text Placeholder 12"/>
          <p:cNvSpPr>
            <a:spLocks noGrp="1"/>
          </p:cNvSpPr>
          <p:nvPr>
            <p:ph type="body" sz="quarter" idx="16" hasCustomPrompt="1"/>
          </p:nvPr>
        </p:nvSpPr>
        <p:spPr>
          <a:xfrm>
            <a:off x="518164" y="6262033"/>
            <a:ext cx="10582228" cy="415018"/>
          </a:xfrm>
          <a:prstGeom prst="rect">
            <a:avLst/>
          </a:prstGeom>
        </p:spPr>
        <p:txBody>
          <a:bodyPr lIns="91440" tIns="45720" rIns="91440" bIns="4572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403588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518160" y="128354"/>
            <a:ext cx="11124565" cy="877824"/>
          </a:xfrm>
        </p:spPr>
        <p:txBody>
          <a:bodyPr/>
          <a:lstStyle>
            <a:lvl1pPr>
              <a:defRPr>
                <a:solidFill>
                  <a:schemeClr val="accent5"/>
                </a:solidFill>
              </a:defRPr>
            </a:lvl1pPr>
          </a:lstStyle>
          <a:p>
            <a:r>
              <a:rPr lang="en-US" dirty="0"/>
              <a:t>Click to edit Master title style</a:t>
            </a:r>
          </a:p>
        </p:txBody>
      </p:sp>
      <p:sp>
        <p:nvSpPr>
          <p:cNvPr id="8" name="Text Placeholder 9"/>
          <p:cNvSpPr>
            <a:spLocks noGrp="1"/>
          </p:cNvSpPr>
          <p:nvPr>
            <p:ph type="body" sz="quarter" idx="30"/>
          </p:nvPr>
        </p:nvSpPr>
        <p:spPr>
          <a:xfrm>
            <a:off x="521211" y="1606118"/>
            <a:ext cx="11117132"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9" name="Content Placeholder 10"/>
          <p:cNvSpPr>
            <a:spLocks noGrp="1"/>
          </p:cNvSpPr>
          <p:nvPr>
            <p:ph sz="quarter" idx="37"/>
          </p:nvPr>
        </p:nvSpPr>
        <p:spPr>
          <a:xfrm>
            <a:off x="521211" y="2294382"/>
            <a:ext cx="11110783" cy="3533333"/>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p:cNvSpPr>
            <a:spLocks noGrp="1"/>
          </p:cNvSpPr>
          <p:nvPr>
            <p:ph type="body" sz="quarter" idx="11" hasCustomPrompt="1"/>
          </p:nvPr>
        </p:nvSpPr>
        <p:spPr>
          <a:xfrm>
            <a:off x="518163" y="1024977"/>
            <a:ext cx="11124567"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8" name="Text Placeholder 12"/>
          <p:cNvSpPr>
            <a:spLocks noGrp="1"/>
          </p:cNvSpPr>
          <p:nvPr>
            <p:ph type="body" sz="quarter" idx="16" hasCustomPrompt="1"/>
          </p:nvPr>
        </p:nvSpPr>
        <p:spPr>
          <a:xfrm>
            <a:off x="518163" y="6263640"/>
            <a:ext cx="10579608" cy="415018"/>
          </a:xfrm>
          <a:prstGeom prst="rect">
            <a:avLst/>
          </a:prstGeom>
        </p:spPr>
        <p:txBody>
          <a:bodyPr lIns="91440" tIns="45720" rIns="91440" bIns="4572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08233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Title 2"/>
          <p:cNvSpPr>
            <a:spLocks noGrp="1"/>
          </p:cNvSpPr>
          <p:nvPr>
            <p:ph type="title"/>
          </p:nvPr>
        </p:nvSpPr>
        <p:spPr>
          <a:xfrm>
            <a:off x="518160" y="128354"/>
            <a:ext cx="11124565" cy="877824"/>
          </a:xfrm>
        </p:spPr>
        <p:txBody>
          <a:bodyPr/>
          <a:lstStyle>
            <a:lvl1pPr>
              <a:defRPr>
                <a:solidFill>
                  <a:schemeClr val="accent5"/>
                </a:solidFill>
              </a:defRPr>
            </a:lvl1pPr>
          </a:lstStyle>
          <a:p>
            <a:r>
              <a:rPr lang="en-US" dirty="0"/>
              <a:t>Click to edit Master title style</a:t>
            </a:r>
          </a:p>
        </p:txBody>
      </p:sp>
      <p:sp>
        <p:nvSpPr>
          <p:cNvPr id="11" name="Text Placeholder 9"/>
          <p:cNvSpPr>
            <a:spLocks noGrp="1"/>
          </p:cNvSpPr>
          <p:nvPr>
            <p:ph type="body" sz="quarter" idx="30"/>
          </p:nvPr>
        </p:nvSpPr>
        <p:spPr>
          <a:xfrm>
            <a:off x="521208" y="1606118"/>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3" name="Content Placeholder 10"/>
          <p:cNvSpPr>
            <a:spLocks noGrp="1"/>
          </p:cNvSpPr>
          <p:nvPr>
            <p:ph sz="quarter" idx="37"/>
          </p:nvPr>
        </p:nvSpPr>
        <p:spPr>
          <a:xfrm>
            <a:off x="521208" y="2294382"/>
            <a:ext cx="5440680" cy="3533333"/>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44"/>
          </p:nvPr>
        </p:nvSpPr>
        <p:spPr>
          <a:xfrm>
            <a:off x="6200563" y="1606118"/>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7" name="Content Placeholder 10"/>
          <p:cNvSpPr>
            <a:spLocks noGrp="1"/>
          </p:cNvSpPr>
          <p:nvPr>
            <p:ph sz="quarter" idx="46"/>
          </p:nvPr>
        </p:nvSpPr>
        <p:spPr>
          <a:xfrm>
            <a:off x="6200563" y="2294382"/>
            <a:ext cx="5440680" cy="3533333"/>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p:cNvSpPr>
            <a:spLocks noGrp="1"/>
          </p:cNvSpPr>
          <p:nvPr>
            <p:ph type="body" sz="quarter" idx="11" hasCustomPrompt="1"/>
          </p:nvPr>
        </p:nvSpPr>
        <p:spPr>
          <a:xfrm>
            <a:off x="518163" y="1024977"/>
            <a:ext cx="11124567"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24" name="Text Placeholder 12"/>
          <p:cNvSpPr>
            <a:spLocks noGrp="1"/>
          </p:cNvSpPr>
          <p:nvPr>
            <p:ph type="body" sz="quarter" idx="16" hasCustomPrompt="1"/>
          </p:nvPr>
        </p:nvSpPr>
        <p:spPr>
          <a:xfrm>
            <a:off x="518163" y="6263640"/>
            <a:ext cx="10579608" cy="415018"/>
          </a:xfrm>
          <a:prstGeom prst="rect">
            <a:avLst/>
          </a:prstGeom>
        </p:spPr>
        <p:txBody>
          <a:bodyPr lIns="91440" tIns="45720" rIns="91440" bIns="4572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52745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518160" y="1373190"/>
            <a:ext cx="11124565" cy="4431992"/>
          </a:xfr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18160" y="128354"/>
            <a:ext cx="11124565" cy="877824"/>
          </a:xfrm>
        </p:spPr>
        <p:txBody>
          <a:bodyPr/>
          <a:lstStyle>
            <a:lvl1pPr>
              <a:defRPr>
                <a:solidFill>
                  <a:schemeClr val="accent1"/>
                </a:solidFill>
              </a:defRPr>
            </a:lvl1pPr>
          </a:lstStyle>
          <a:p>
            <a:r>
              <a:rPr lang="en-US" dirty="0"/>
              <a:t>Click to edit Master title style</a:t>
            </a:r>
          </a:p>
        </p:txBody>
      </p:sp>
      <p:sp>
        <p:nvSpPr>
          <p:cNvPr id="11" name="Text Placeholder 6"/>
          <p:cNvSpPr>
            <a:spLocks noGrp="1"/>
          </p:cNvSpPr>
          <p:nvPr>
            <p:ph type="body" sz="quarter" idx="11" hasCustomPrompt="1"/>
          </p:nvPr>
        </p:nvSpPr>
        <p:spPr>
          <a:xfrm>
            <a:off x="518162" y="1024972"/>
            <a:ext cx="11124567"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800" b="1" i="0" kern="1200" baseline="0" smtClean="0">
                <a:solidFill>
                  <a:schemeClr val="accent2"/>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2" name="Text Placeholder 12"/>
          <p:cNvSpPr>
            <a:spLocks noGrp="1"/>
          </p:cNvSpPr>
          <p:nvPr>
            <p:ph type="body" sz="quarter" idx="16" hasCustomPrompt="1"/>
          </p:nvPr>
        </p:nvSpPr>
        <p:spPr>
          <a:xfrm>
            <a:off x="3352800" y="6109261"/>
            <a:ext cx="8289929" cy="415018"/>
          </a:xfrm>
          <a:prstGeom prst="rect">
            <a:avLst/>
          </a:prstGeom>
        </p:spPr>
        <p:txBody>
          <a:bodyPr lIns="91440" tIns="45720" rIns="91440" bIns="45720" anchor="b" anchorCtr="0">
            <a:noAutofit/>
          </a:bodyPr>
          <a:lstStyle>
            <a:lvl1pPr marL="0" indent="0">
              <a:spcBef>
                <a:spcPts val="150"/>
              </a:spcBef>
              <a:buNone/>
              <a:defRPr sz="900">
                <a:solidFill>
                  <a:schemeClr val="tx2"/>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558765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Title 2"/>
          <p:cNvSpPr>
            <a:spLocks noGrp="1"/>
          </p:cNvSpPr>
          <p:nvPr>
            <p:ph type="title"/>
          </p:nvPr>
        </p:nvSpPr>
        <p:spPr>
          <a:xfrm>
            <a:off x="518160" y="128354"/>
            <a:ext cx="11124565" cy="877824"/>
          </a:xfrm>
        </p:spPr>
        <p:txBody>
          <a:bodyPr/>
          <a:lstStyle>
            <a:lvl1pPr>
              <a:defRPr>
                <a:solidFill>
                  <a:schemeClr val="accent5"/>
                </a:solidFill>
              </a:defRPr>
            </a:lvl1pPr>
          </a:lstStyle>
          <a:p>
            <a:r>
              <a:rPr lang="en-US" dirty="0"/>
              <a:t>Click to edit Master title style</a:t>
            </a:r>
          </a:p>
        </p:txBody>
      </p:sp>
      <p:sp>
        <p:nvSpPr>
          <p:cNvPr id="11" name="Text Placeholder 9"/>
          <p:cNvSpPr>
            <a:spLocks noGrp="1"/>
          </p:cNvSpPr>
          <p:nvPr>
            <p:ph type="body" sz="quarter" idx="30"/>
          </p:nvPr>
        </p:nvSpPr>
        <p:spPr>
          <a:xfrm>
            <a:off x="521208" y="1606118"/>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3" name="Content Placeholder 10"/>
          <p:cNvSpPr>
            <a:spLocks noGrp="1"/>
          </p:cNvSpPr>
          <p:nvPr>
            <p:ph sz="quarter" idx="37"/>
          </p:nvPr>
        </p:nvSpPr>
        <p:spPr>
          <a:xfrm>
            <a:off x="521208" y="2294382"/>
            <a:ext cx="5440680" cy="3533333"/>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9"/>
          <p:cNvSpPr>
            <a:spLocks noGrp="1"/>
          </p:cNvSpPr>
          <p:nvPr>
            <p:ph type="body" sz="quarter" idx="44"/>
          </p:nvPr>
        </p:nvSpPr>
        <p:spPr>
          <a:xfrm>
            <a:off x="6200563" y="1606118"/>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8" name="Text Placeholder 9"/>
          <p:cNvSpPr>
            <a:spLocks noGrp="1"/>
          </p:cNvSpPr>
          <p:nvPr>
            <p:ph type="body" sz="quarter" idx="45"/>
          </p:nvPr>
        </p:nvSpPr>
        <p:spPr>
          <a:xfrm>
            <a:off x="6200563" y="3774100"/>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9" name="Content Placeholder 10"/>
          <p:cNvSpPr>
            <a:spLocks noGrp="1"/>
          </p:cNvSpPr>
          <p:nvPr>
            <p:ph sz="quarter" idx="46"/>
          </p:nvPr>
        </p:nvSpPr>
        <p:spPr>
          <a:xfrm>
            <a:off x="6200563" y="2294386"/>
            <a:ext cx="5440680" cy="1363221"/>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10"/>
          <p:cNvSpPr>
            <a:spLocks noGrp="1"/>
          </p:cNvSpPr>
          <p:nvPr>
            <p:ph sz="quarter" idx="47"/>
          </p:nvPr>
        </p:nvSpPr>
        <p:spPr>
          <a:xfrm>
            <a:off x="6200563" y="4464429"/>
            <a:ext cx="5440680" cy="1363221"/>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6"/>
          <p:cNvSpPr>
            <a:spLocks noGrp="1"/>
          </p:cNvSpPr>
          <p:nvPr>
            <p:ph type="body" sz="quarter" idx="11" hasCustomPrompt="1"/>
          </p:nvPr>
        </p:nvSpPr>
        <p:spPr>
          <a:xfrm>
            <a:off x="518160" y="1024977"/>
            <a:ext cx="11124565"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32" name="Text Placeholder 12"/>
          <p:cNvSpPr>
            <a:spLocks noGrp="1"/>
          </p:cNvSpPr>
          <p:nvPr>
            <p:ph type="body" sz="quarter" idx="16" hasCustomPrompt="1"/>
          </p:nvPr>
        </p:nvSpPr>
        <p:spPr>
          <a:xfrm>
            <a:off x="518161" y="6263640"/>
            <a:ext cx="10579608" cy="415018"/>
          </a:xfrm>
          <a:prstGeom prst="rect">
            <a:avLst/>
          </a:prstGeom>
        </p:spPr>
        <p:txBody>
          <a:bodyPr lIns="91440" tIns="45720" rIns="91440" bIns="4572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42997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Left One Right">
    <p:spTree>
      <p:nvGrpSpPr>
        <p:cNvPr id="1" name=""/>
        <p:cNvGrpSpPr/>
        <p:nvPr/>
      </p:nvGrpSpPr>
      <p:grpSpPr>
        <a:xfrm>
          <a:off x="0" y="0"/>
          <a:ext cx="0" cy="0"/>
          <a:chOff x="0" y="0"/>
          <a:chExt cx="0" cy="0"/>
        </a:xfrm>
      </p:grpSpPr>
      <p:sp>
        <p:nvSpPr>
          <p:cNvPr id="3" name="Title 2"/>
          <p:cNvSpPr>
            <a:spLocks noGrp="1"/>
          </p:cNvSpPr>
          <p:nvPr>
            <p:ph type="title"/>
          </p:nvPr>
        </p:nvSpPr>
        <p:spPr>
          <a:xfrm>
            <a:off x="518160" y="128354"/>
            <a:ext cx="11124565" cy="877824"/>
          </a:xfrm>
        </p:spPr>
        <p:txBody>
          <a:bodyPr/>
          <a:lstStyle>
            <a:lvl1pPr>
              <a:defRPr>
                <a:solidFill>
                  <a:schemeClr val="accent5"/>
                </a:solidFill>
              </a:defRPr>
            </a:lvl1pPr>
          </a:lstStyle>
          <a:p>
            <a:r>
              <a:rPr lang="en-US" dirty="0"/>
              <a:t>Click to edit Master title style</a:t>
            </a:r>
          </a:p>
        </p:txBody>
      </p:sp>
      <p:sp>
        <p:nvSpPr>
          <p:cNvPr id="11" name="Text Placeholder 9"/>
          <p:cNvSpPr>
            <a:spLocks noGrp="1"/>
          </p:cNvSpPr>
          <p:nvPr>
            <p:ph type="body" sz="quarter" idx="30"/>
          </p:nvPr>
        </p:nvSpPr>
        <p:spPr>
          <a:xfrm>
            <a:off x="521208" y="1606118"/>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2" name="Text Placeholder 9"/>
          <p:cNvSpPr>
            <a:spLocks noGrp="1"/>
          </p:cNvSpPr>
          <p:nvPr>
            <p:ph type="body" sz="quarter" idx="33"/>
          </p:nvPr>
        </p:nvSpPr>
        <p:spPr>
          <a:xfrm>
            <a:off x="521208" y="3774100"/>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3" name="Content Placeholder 10"/>
          <p:cNvSpPr>
            <a:spLocks noGrp="1"/>
          </p:cNvSpPr>
          <p:nvPr>
            <p:ph sz="quarter" idx="37"/>
          </p:nvPr>
        </p:nvSpPr>
        <p:spPr>
          <a:xfrm>
            <a:off x="521208" y="2294386"/>
            <a:ext cx="5440680" cy="1363221"/>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0"/>
          <p:cNvSpPr>
            <a:spLocks noGrp="1"/>
          </p:cNvSpPr>
          <p:nvPr>
            <p:ph sz="quarter" idx="43"/>
          </p:nvPr>
        </p:nvSpPr>
        <p:spPr>
          <a:xfrm>
            <a:off x="521208" y="4464429"/>
            <a:ext cx="5440680" cy="1363221"/>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p:cNvSpPr>
            <a:spLocks noGrp="1"/>
          </p:cNvSpPr>
          <p:nvPr>
            <p:ph type="body" sz="quarter" idx="44"/>
          </p:nvPr>
        </p:nvSpPr>
        <p:spPr>
          <a:xfrm>
            <a:off x="6200563" y="1606118"/>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2" name="Content Placeholder 10"/>
          <p:cNvSpPr>
            <a:spLocks noGrp="1"/>
          </p:cNvSpPr>
          <p:nvPr>
            <p:ph sz="quarter" idx="46"/>
          </p:nvPr>
        </p:nvSpPr>
        <p:spPr>
          <a:xfrm>
            <a:off x="6200563" y="2294382"/>
            <a:ext cx="5440680" cy="3533333"/>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6"/>
          <p:cNvSpPr>
            <a:spLocks noGrp="1"/>
          </p:cNvSpPr>
          <p:nvPr>
            <p:ph type="body" sz="quarter" idx="11" hasCustomPrompt="1"/>
          </p:nvPr>
        </p:nvSpPr>
        <p:spPr>
          <a:xfrm>
            <a:off x="518163" y="1024977"/>
            <a:ext cx="11106151"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30" name="Text Placeholder 12"/>
          <p:cNvSpPr>
            <a:spLocks noGrp="1"/>
          </p:cNvSpPr>
          <p:nvPr>
            <p:ph type="body" sz="quarter" idx="16" hasCustomPrompt="1"/>
          </p:nvPr>
        </p:nvSpPr>
        <p:spPr>
          <a:xfrm>
            <a:off x="518163" y="6263640"/>
            <a:ext cx="10579608" cy="415018"/>
          </a:xfrm>
          <a:prstGeom prst="rect">
            <a:avLst/>
          </a:prstGeom>
        </p:spPr>
        <p:txBody>
          <a:bodyPr lIns="91440" tIns="45720" rIns="91440" bIns="4572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17240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18" name="Text Placeholder 9"/>
          <p:cNvSpPr>
            <a:spLocks noGrp="1"/>
          </p:cNvSpPr>
          <p:nvPr>
            <p:ph type="body" sz="quarter" idx="30"/>
          </p:nvPr>
        </p:nvSpPr>
        <p:spPr>
          <a:xfrm>
            <a:off x="521208" y="1606118"/>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2" name="Text Placeholder 9"/>
          <p:cNvSpPr>
            <a:spLocks noGrp="1"/>
          </p:cNvSpPr>
          <p:nvPr>
            <p:ph type="body" sz="quarter" idx="33"/>
          </p:nvPr>
        </p:nvSpPr>
        <p:spPr>
          <a:xfrm>
            <a:off x="521208" y="3774100"/>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6" name="Content Placeholder 10"/>
          <p:cNvSpPr>
            <a:spLocks noGrp="1"/>
          </p:cNvSpPr>
          <p:nvPr>
            <p:ph sz="quarter" idx="37"/>
          </p:nvPr>
        </p:nvSpPr>
        <p:spPr>
          <a:xfrm>
            <a:off x="521208" y="2294386"/>
            <a:ext cx="5440680" cy="1363221"/>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0"/>
          <p:cNvSpPr>
            <a:spLocks noGrp="1"/>
          </p:cNvSpPr>
          <p:nvPr>
            <p:ph sz="quarter" idx="43"/>
          </p:nvPr>
        </p:nvSpPr>
        <p:spPr>
          <a:xfrm>
            <a:off x="521208" y="4464429"/>
            <a:ext cx="5440680" cy="1363221"/>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9"/>
          <p:cNvSpPr>
            <a:spLocks noGrp="1"/>
          </p:cNvSpPr>
          <p:nvPr>
            <p:ph type="body" sz="quarter" idx="44"/>
          </p:nvPr>
        </p:nvSpPr>
        <p:spPr>
          <a:xfrm>
            <a:off x="6200563" y="1606118"/>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7" name="Text Placeholder 9"/>
          <p:cNvSpPr>
            <a:spLocks noGrp="1"/>
          </p:cNvSpPr>
          <p:nvPr>
            <p:ph type="body" sz="quarter" idx="45"/>
          </p:nvPr>
        </p:nvSpPr>
        <p:spPr>
          <a:xfrm>
            <a:off x="6200563" y="3774100"/>
            <a:ext cx="5440680" cy="640080"/>
          </a:xfrm>
          <a:prstGeom prst="rect">
            <a:avLst/>
          </a:prstGeom>
          <a:solidFill>
            <a:schemeClr val="accent5"/>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ctr" defTabSz="544237" rtl="0" fontAlgn="base">
              <a:lnSpc>
                <a:spcPct val="90000"/>
              </a:lnSpc>
              <a:spcBef>
                <a:spcPts val="0"/>
              </a:spcBef>
              <a:spcAft>
                <a:spcPct val="0"/>
              </a:spcAft>
              <a:buClr>
                <a:schemeClr val="accent2"/>
              </a:buClr>
              <a:buSzPct val="90000"/>
              <a:buFontTx/>
              <a:buNone/>
              <a:defRPr kumimoji="0" lang="en-US" sz="20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8" name="Content Placeholder 10"/>
          <p:cNvSpPr>
            <a:spLocks noGrp="1"/>
          </p:cNvSpPr>
          <p:nvPr>
            <p:ph sz="quarter" idx="46"/>
          </p:nvPr>
        </p:nvSpPr>
        <p:spPr>
          <a:xfrm>
            <a:off x="6200563" y="2294386"/>
            <a:ext cx="5440680" cy="1363221"/>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10"/>
          <p:cNvSpPr>
            <a:spLocks noGrp="1"/>
          </p:cNvSpPr>
          <p:nvPr>
            <p:ph sz="quarter" idx="47"/>
          </p:nvPr>
        </p:nvSpPr>
        <p:spPr>
          <a:xfrm>
            <a:off x="6200563" y="4464429"/>
            <a:ext cx="5440680" cy="1363221"/>
          </a:xfrm>
        </p:spPr>
        <p:txBody>
          <a:bodyPr/>
          <a:lstStyle>
            <a:lvl1pPr>
              <a:spcBef>
                <a:spcPts val="1500"/>
              </a:spcBef>
              <a:defRPr sz="1800"/>
            </a:lvl1pPr>
            <a:lvl2pPr marL="517525" indent="-209550">
              <a:spcBef>
                <a:spcPts val="700"/>
              </a:spcBef>
              <a:defRPr sz="1600"/>
            </a:lvl2pPr>
            <a:lvl3pPr marL="844550" indent="-179388">
              <a:spcBef>
                <a:spcPts val="300"/>
              </a:spcBef>
              <a:defRPr sz="1400"/>
            </a:lvl3pPr>
            <a:lvl4pPr marL="1023938" indent="-109538">
              <a:spcBef>
                <a:spcPts val="200"/>
              </a:spcBef>
              <a:defRPr sz="1200"/>
            </a:lvl4pPr>
            <a:lvl5pPr marL="1243013" indent="-130175">
              <a:spcBef>
                <a:spcPts val="100"/>
              </a:spcBef>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6"/>
          <p:cNvSpPr>
            <a:spLocks noGrp="1"/>
          </p:cNvSpPr>
          <p:nvPr>
            <p:ph type="body" sz="quarter" idx="11" hasCustomPrompt="1"/>
          </p:nvPr>
        </p:nvSpPr>
        <p:spPr>
          <a:xfrm>
            <a:off x="518165" y="1024977"/>
            <a:ext cx="11106167"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5" name="Text Placeholder 12"/>
          <p:cNvSpPr>
            <a:spLocks noGrp="1"/>
          </p:cNvSpPr>
          <p:nvPr>
            <p:ph type="body" sz="quarter" idx="16" hasCustomPrompt="1"/>
          </p:nvPr>
        </p:nvSpPr>
        <p:spPr>
          <a:xfrm>
            <a:off x="518163" y="6263640"/>
            <a:ext cx="10853928" cy="415018"/>
          </a:xfrm>
          <a:prstGeom prst="rect">
            <a:avLst/>
          </a:prstGeom>
        </p:spPr>
        <p:txBody>
          <a:bodyPr lIns="91440" tIns="45720" rIns="91440" bIns="4572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
        <p:nvSpPr>
          <p:cNvPr id="2" name="Title 1"/>
          <p:cNvSpPr>
            <a:spLocks noGrp="1"/>
          </p:cNvSpPr>
          <p:nvPr>
            <p:ph type="title"/>
          </p:nvPr>
        </p:nvSpPr>
        <p:spPr>
          <a:xfrm>
            <a:off x="518160" y="128354"/>
            <a:ext cx="11124565" cy="877824"/>
          </a:xfrm>
        </p:spPr>
        <p:txBody>
          <a:bodyPr/>
          <a:lstStyle/>
          <a:p>
            <a:r>
              <a:rPr lang="en-US"/>
              <a:t>Click to edit Master title style</a:t>
            </a:r>
          </a:p>
        </p:txBody>
      </p:sp>
    </p:spTree>
    <p:extLst>
      <p:ext uri="{BB962C8B-B14F-4D97-AF65-F5344CB8AC3E}">
        <p14:creationId xmlns:p14="http://schemas.microsoft.com/office/powerpoint/2010/main" val="211295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518160" y="1024977"/>
            <a:ext cx="11128248"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3" name="Title 2"/>
          <p:cNvSpPr>
            <a:spLocks noGrp="1"/>
          </p:cNvSpPr>
          <p:nvPr>
            <p:ph type="title"/>
          </p:nvPr>
        </p:nvSpPr>
        <p:spPr>
          <a:xfrm>
            <a:off x="518160" y="128354"/>
            <a:ext cx="11124565" cy="877824"/>
          </a:xfrm>
        </p:spPr>
        <p:txBody>
          <a:bodyPr/>
          <a:lstStyle/>
          <a:p>
            <a:r>
              <a:rPr lang="en-US"/>
              <a:t>Click to edit Master title style</a:t>
            </a:r>
          </a:p>
        </p:txBody>
      </p:sp>
      <p:sp>
        <p:nvSpPr>
          <p:cNvPr id="4" name="Text Placeholder 12">
            <a:extLst>
              <a:ext uri="{FF2B5EF4-FFF2-40B4-BE49-F238E27FC236}">
                <a16:creationId xmlns:a16="http://schemas.microsoft.com/office/drawing/2014/main" id="{A8BFABD0-26E9-4742-AA97-476D578738DD}"/>
              </a:ext>
            </a:extLst>
          </p:cNvPr>
          <p:cNvSpPr>
            <a:spLocks noGrp="1"/>
          </p:cNvSpPr>
          <p:nvPr>
            <p:ph type="body" sz="quarter" idx="16" hasCustomPrompt="1"/>
          </p:nvPr>
        </p:nvSpPr>
        <p:spPr>
          <a:xfrm>
            <a:off x="518164" y="6262033"/>
            <a:ext cx="10582228" cy="415018"/>
          </a:xfrm>
          <a:prstGeom prst="rect">
            <a:avLst/>
          </a:prstGeom>
        </p:spPr>
        <p:txBody>
          <a:bodyPr lIns="91440" tIns="45720" rIns="91440" bIns="4572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090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1409700" y="4446007"/>
            <a:ext cx="9372600" cy="1057274"/>
          </a:xfrm>
        </p:spPr>
        <p:txBody>
          <a:bodyPr anchor="b"/>
          <a:lstStyle>
            <a:lvl1pPr algn="ctr">
              <a:defRPr sz="3600" b="1">
                <a:solidFill>
                  <a:schemeClr val="accent1"/>
                </a:solidFill>
              </a:defRPr>
            </a:lvl1pPr>
          </a:lstStyle>
          <a:p>
            <a:r>
              <a:rPr lang="en-US" dirty="0"/>
              <a:t>Click to edit master title style</a:t>
            </a:r>
          </a:p>
        </p:txBody>
      </p:sp>
      <p:sp>
        <p:nvSpPr>
          <p:cNvPr id="3" name="Subtitle 2"/>
          <p:cNvSpPr>
            <a:spLocks noGrp="1"/>
          </p:cNvSpPr>
          <p:nvPr>
            <p:ph type="subTitle" idx="1"/>
          </p:nvPr>
        </p:nvSpPr>
        <p:spPr bwMode="auto">
          <a:xfrm>
            <a:off x="1409700" y="5604086"/>
            <a:ext cx="9372600" cy="457200"/>
          </a:xfrm>
        </p:spPr>
        <p:txBody>
          <a:bodyPr anchor="t">
            <a:normAutofit/>
          </a:bodyPr>
          <a:lstStyle>
            <a:lvl1pPr marL="0" indent="0" algn="ctr">
              <a:spcBef>
                <a:spcPts val="357"/>
              </a:spcBef>
              <a:buNone/>
              <a:defRPr sz="2000" b="0" i="0">
                <a:solidFill>
                  <a:schemeClr val="tx1">
                    <a:lumMod val="65000"/>
                    <a:lumOff val="35000"/>
                  </a:schemeClr>
                </a:solidFill>
              </a:defRPr>
            </a:lvl1pPr>
            <a:lvl2pPr marL="408178" indent="0" algn="ctr">
              <a:buNone/>
              <a:defRPr>
                <a:solidFill>
                  <a:schemeClr val="tx1">
                    <a:tint val="75000"/>
                  </a:schemeClr>
                </a:solidFill>
              </a:defRPr>
            </a:lvl2pPr>
            <a:lvl3pPr marL="816355" indent="0" algn="ctr">
              <a:buNone/>
              <a:defRPr>
                <a:solidFill>
                  <a:schemeClr val="tx1">
                    <a:tint val="75000"/>
                  </a:schemeClr>
                </a:solidFill>
              </a:defRPr>
            </a:lvl3pPr>
            <a:lvl4pPr marL="1224533" indent="0" algn="ctr">
              <a:buNone/>
              <a:defRPr>
                <a:solidFill>
                  <a:schemeClr val="tx1">
                    <a:tint val="75000"/>
                  </a:schemeClr>
                </a:solidFill>
              </a:defRPr>
            </a:lvl4pPr>
            <a:lvl5pPr marL="1632710" indent="0" algn="ctr">
              <a:buNone/>
              <a:defRPr>
                <a:solidFill>
                  <a:schemeClr val="tx1">
                    <a:tint val="75000"/>
                  </a:schemeClr>
                </a:solidFill>
              </a:defRPr>
            </a:lvl5pPr>
            <a:lvl6pPr marL="2040888" indent="0" algn="ctr">
              <a:buNone/>
              <a:defRPr>
                <a:solidFill>
                  <a:schemeClr val="tx1">
                    <a:tint val="75000"/>
                  </a:schemeClr>
                </a:solidFill>
              </a:defRPr>
            </a:lvl6pPr>
            <a:lvl7pPr marL="2449065" indent="0" algn="ctr">
              <a:buNone/>
              <a:defRPr>
                <a:solidFill>
                  <a:schemeClr val="tx1">
                    <a:tint val="75000"/>
                  </a:schemeClr>
                </a:solidFill>
              </a:defRPr>
            </a:lvl7pPr>
            <a:lvl8pPr marL="2857243" indent="0" algn="ctr">
              <a:buNone/>
              <a:defRPr>
                <a:solidFill>
                  <a:schemeClr val="tx1">
                    <a:tint val="75000"/>
                  </a:schemeClr>
                </a:solidFill>
              </a:defRPr>
            </a:lvl8pPr>
            <a:lvl9pPr marL="3265421"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0" y="0"/>
            <a:ext cx="12192000" cy="28384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pic>
        <p:nvPicPr>
          <p:cNvPr id="5" name="Picture 4">
            <a:extLst>
              <a:ext uri="{FF2B5EF4-FFF2-40B4-BE49-F238E27FC236}">
                <a16:creationId xmlns:a16="http://schemas.microsoft.com/office/drawing/2014/main" id="{0E477230-2258-4E40-BD1E-411000F88D29}"/>
              </a:ext>
            </a:extLst>
          </p:cNvPr>
          <p:cNvPicPr>
            <a:picLocks noChangeAspect="1"/>
          </p:cNvPicPr>
          <p:nvPr userDrawn="1"/>
        </p:nvPicPr>
        <p:blipFill rotWithShape="1">
          <a:blip r:embed="rId2"/>
          <a:srcRect t="6830" b="47198"/>
          <a:stretch/>
        </p:blipFill>
        <p:spPr>
          <a:xfrm>
            <a:off x="0" y="0"/>
            <a:ext cx="12192000" cy="4203700"/>
          </a:xfrm>
          <a:prstGeom prst="rect">
            <a:avLst/>
          </a:prstGeom>
        </p:spPr>
      </p:pic>
      <p:pic>
        <p:nvPicPr>
          <p:cNvPr id="7" name="Picture 6">
            <a:extLst>
              <a:ext uri="{FF2B5EF4-FFF2-40B4-BE49-F238E27FC236}">
                <a16:creationId xmlns:a16="http://schemas.microsoft.com/office/drawing/2014/main" id="{5273BA31-7F17-4A38-9303-4B8E25976196}"/>
              </a:ext>
            </a:extLst>
          </p:cNvPr>
          <p:cNvPicPr>
            <a:picLocks noChangeAspect="1"/>
          </p:cNvPicPr>
          <p:nvPr userDrawn="1"/>
        </p:nvPicPr>
        <p:blipFill>
          <a:blip r:embed="rId3"/>
          <a:stretch>
            <a:fillRect/>
          </a:stretch>
        </p:blipFill>
        <p:spPr>
          <a:xfrm>
            <a:off x="514276" y="6280202"/>
            <a:ext cx="2335754" cy="411480"/>
          </a:xfrm>
          <a:prstGeom prst="rect">
            <a:avLst/>
          </a:prstGeom>
        </p:spPr>
      </p:pic>
    </p:spTree>
    <p:extLst>
      <p:ext uri="{BB962C8B-B14F-4D97-AF65-F5344CB8AC3E}">
        <p14:creationId xmlns:p14="http://schemas.microsoft.com/office/powerpoint/2010/main" val="3775188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602678-969C-4B62-A832-B0705575DDB1}"/>
              </a:ext>
            </a:extLst>
          </p:cNvPr>
          <p:cNvSpPr>
            <a:spLocks noGrp="1"/>
          </p:cNvSpPr>
          <p:nvPr>
            <p:ph type="body" sz="quarter" idx="18"/>
          </p:nvPr>
        </p:nvSpPr>
        <p:spPr>
          <a:xfrm>
            <a:off x="518158" y="1282702"/>
            <a:ext cx="11124565" cy="461476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2"/>
          <p:cNvSpPr>
            <a:spLocks noGrp="1"/>
          </p:cNvSpPr>
          <p:nvPr>
            <p:ph type="body" sz="quarter" idx="16" hasCustomPrompt="1"/>
          </p:nvPr>
        </p:nvSpPr>
        <p:spPr>
          <a:xfrm>
            <a:off x="3155950" y="6256791"/>
            <a:ext cx="7975599" cy="415018"/>
          </a:xfrm>
          <a:prstGeom prst="rect">
            <a:avLst/>
          </a:prstGeom>
        </p:spPr>
        <p:txBody>
          <a:bodyPr lIns="91440" tIns="45720" rIns="91440" bIns="45720" anchor="ctr" anchorCtr="0">
            <a:noAutofit/>
          </a:bodyPr>
          <a:lstStyle>
            <a:lvl1pPr marL="0" indent="0">
              <a:spcBef>
                <a:spcPts val="150"/>
              </a:spcBef>
              <a:buNone/>
              <a:defRPr sz="800">
                <a:solidFill>
                  <a:schemeClr val="tx2"/>
                </a:solidFill>
                <a:latin typeface="+mn-lt"/>
                <a:cs typeface="Arial" pitchFamily="34" charset="0"/>
              </a:defRPr>
            </a:lvl1pPr>
          </a:lstStyle>
          <a:p>
            <a:pPr lvl="0"/>
            <a:r>
              <a:rPr lang="en-US" dirty="0"/>
              <a:t>Click to edit source</a:t>
            </a:r>
          </a:p>
        </p:txBody>
      </p:sp>
      <p:sp>
        <p:nvSpPr>
          <p:cNvPr id="7" name="Title Placeholder 1">
            <a:extLst>
              <a:ext uri="{FF2B5EF4-FFF2-40B4-BE49-F238E27FC236}">
                <a16:creationId xmlns:a16="http://schemas.microsoft.com/office/drawing/2014/main" id="{4C72EFA0-648A-464A-B270-5474BA228410}"/>
              </a:ext>
            </a:extLst>
          </p:cNvPr>
          <p:cNvSpPr>
            <a:spLocks noGrp="1"/>
          </p:cNvSpPr>
          <p:nvPr>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55543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155950" y="6256791"/>
            <a:ext cx="7975599" cy="415018"/>
          </a:xfrm>
          <a:prstGeom prst="rect">
            <a:avLst/>
          </a:prstGeom>
        </p:spPr>
        <p:txBody>
          <a:bodyPr lIns="91440" tIns="45720" rIns="91440" bIns="45720" anchor="ctr" anchorCtr="0">
            <a:noAutofit/>
          </a:bodyPr>
          <a:lstStyle>
            <a:lvl1pPr marL="0" indent="0">
              <a:spcBef>
                <a:spcPts val="150"/>
              </a:spcBef>
              <a:buNone/>
              <a:defRPr sz="800">
                <a:solidFill>
                  <a:schemeClr val="tx2"/>
                </a:solidFill>
                <a:latin typeface="+mn-lt"/>
                <a:cs typeface="Arial" pitchFamily="34" charset="0"/>
              </a:defRPr>
            </a:lvl1pPr>
          </a:lstStyle>
          <a:p>
            <a:pPr lvl="0"/>
            <a:r>
              <a:rPr lang="en-US" dirty="0"/>
              <a:t>Click to edit source</a:t>
            </a:r>
          </a:p>
        </p:txBody>
      </p:sp>
      <p:sp>
        <p:nvSpPr>
          <p:cNvPr id="7" name="Title Placeholder 1">
            <a:extLst>
              <a:ext uri="{FF2B5EF4-FFF2-40B4-BE49-F238E27FC236}">
                <a16:creationId xmlns:a16="http://schemas.microsoft.com/office/drawing/2014/main" id="{4C72EFA0-648A-464A-B270-5474BA228410}"/>
              </a:ext>
            </a:extLst>
          </p:cNvPr>
          <p:cNvSpPr>
            <a:spLocks noGrp="1"/>
          </p:cNvSpPr>
          <p:nvPr>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9" name="Text Placeholder 16">
            <a:extLst>
              <a:ext uri="{FF2B5EF4-FFF2-40B4-BE49-F238E27FC236}">
                <a16:creationId xmlns:a16="http://schemas.microsoft.com/office/drawing/2014/main" id="{D02FBA79-29FE-43AA-A254-6AFD8A8915B4}"/>
              </a:ext>
            </a:extLst>
          </p:cNvPr>
          <p:cNvSpPr>
            <a:spLocks noGrp="1"/>
          </p:cNvSpPr>
          <p:nvPr>
            <p:ph type="body" sz="quarter" idx="18"/>
          </p:nvPr>
        </p:nvSpPr>
        <p:spPr>
          <a:xfrm>
            <a:off x="518158" y="1282702"/>
            <a:ext cx="5412739" cy="461476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6">
            <a:extLst>
              <a:ext uri="{FF2B5EF4-FFF2-40B4-BE49-F238E27FC236}">
                <a16:creationId xmlns:a16="http://schemas.microsoft.com/office/drawing/2014/main" id="{19E7200D-6E7E-479B-94C5-ECA0E6D3E96D}"/>
              </a:ext>
            </a:extLst>
          </p:cNvPr>
          <p:cNvSpPr>
            <a:spLocks noGrp="1"/>
          </p:cNvSpPr>
          <p:nvPr>
            <p:ph type="body" sz="quarter" idx="19"/>
          </p:nvPr>
        </p:nvSpPr>
        <p:spPr>
          <a:xfrm>
            <a:off x="6229986" y="1282702"/>
            <a:ext cx="5412739" cy="461476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52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155950" y="6256791"/>
            <a:ext cx="7975599" cy="415018"/>
          </a:xfrm>
          <a:prstGeom prst="rect">
            <a:avLst/>
          </a:prstGeom>
        </p:spPr>
        <p:txBody>
          <a:bodyPr lIns="91440" tIns="45720" rIns="91440" bIns="45720" anchor="ctr" anchorCtr="0">
            <a:noAutofit/>
          </a:bodyPr>
          <a:lstStyle>
            <a:lvl1pPr marL="0" indent="0">
              <a:spcBef>
                <a:spcPts val="150"/>
              </a:spcBef>
              <a:buNone/>
              <a:defRPr sz="800">
                <a:solidFill>
                  <a:schemeClr val="tx2"/>
                </a:solidFill>
                <a:latin typeface="+mn-lt"/>
                <a:cs typeface="Arial" pitchFamily="34" charset="0"/>
              </a:defRPr>
            </a:lvl1pPr>
          </a:lstStyle>
          <a:p>
            <a:pPr lvl="0"/>
            <a:r>
              <a:rPr lang="en-US" dirty="0"/>
              <a:t>Click to edit source</a:t>
            </a:r>
          </a:p>
        </p:txBody>
      </p:sp>
      <p:sp>
        <p:nvSpPr>
          <p:cNvPr id="7" name="Title Placeholder 1">
            <a:extLst>
              <a:ext uri="{FF2B5EF4-FFF2-40B4-BE49-F238E27FC236}">
                <a16:creationId xmlns:a16="http://schemas.microsoft.com/office/drawing/2014/main" id="{4C72EFA0-648A-464A-B270-5474BA228410}"/>
              </a:ext>
            </a:extLst>
          </p:cNvPr>
          <p:cNvSpPr>
            <a:spLocks noGrp="1"/>
          </p:cNvSpPr>
          <p:nvPr>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 name="Text Placeholder 9">
            <a:extLst>
              <a:ext uri="{FF2B5EF4-FFF2-40B4-BE49-F238E27FC236}">
                <a16:creationId xmlns:a16="http://schemas.microsoft.com/office/drawing/2014/main" id="{ECAAFE91-87F0-4B98-A922-B104E8EA1740}"/>
              </a:ext>
            </a:extLst>
          </p:cNvPr>
          <p:cNvSpPr>
            <a:spLocks noGrp="1"/>
          </p:cNvSpPr>
          <p:nvPr>
            <p:ph type="body" sz="quarter" idx="30"/>
          </p:nvPr>
        </p:nvSpPr>
        <p:spPr>
          <a:xfrm>
            <a:off x="521210" y="1284906"/>
            <a:ext cx="11118298"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2" name="Text Placeholder 16">
            <a:extLst>
              <a:ext uri="{FF2B5EF4-FFF2-40B4-BE49-F238E27FC236}">
                <a16:creationId xmlns:a16="http://schemas.microsoft.com/office/drawing/2014/main" id="{56D0C39B-DE34-43E4-90FC-76CE7FD8E1F1}"/>
              </a:ext>
            </a:extLst>
          </p:cNvPr>
          <p:cNvSpPr>
            <a:spLocks noGrp="1"/>
          </p:cNvSpPr>
          <p:nvPr>
            <p:ph type="body" sz="quarter" idx="18"/>
          </p:nvPr>
        </p:nvSpPr>
        <p:spPr>
          <a:xfrm>
            <a:off x="518158" y="1670050"/>
            <a:ext cx="11118298" cy="4227412"/>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0874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155950" y="6256791"/>
            <a:ext cx="7975599" cy="415018"/>
          </a:xfrm>
          <a:prstGeom prst="rect">
            <a:avLst/>
          </a:prstGeom>
        </p:spPr>
        <p:txBody>
          <a:bodyPr lIns="91440" tIns="45720" rIns="91440" bIns="45720" anchor="ctr" anchorCtr="0">
            <a:noAutofit/>
          </a:bodyPr>
          <a:lstStyle>
            <a:lvl1pPr marL="0" indent="0">
              <a:spcBef>
                <a:spcPts val="150"/>
              </a:spcBef>
              <a:buNone/>
              <a:defRPr sz="800">
                <a:solidFill>
                  <a:schemeClr val="tx2"/>
                </a:solidFill>
                <a:latin typeface="+mn-lt"/>
                <a:cs typeface="Arial" pitchFamily="34" charset="0"/>
              </a:defRPr>
            </a:lvl1pPr>
          </a:lstStyle>
          <a:p>
            <a:pPr lvl="0"/>
            <a:r>
              <a:rPr lang="en-US" dirty="0"/>
              <a:t>Click to edit source</a:t>
            </a:r>
          </a:p>
        </p:txBody>
      </p:sp>
      <p:sp>
        <p:nvSpPr>
          <p:cNvPr id="7" name="Title Placeholder 1">
            <a:extLst>
              <a:ext uri="{FF2B5EF4-FFF2-40B4-BE49-F238E27FC236}">
                <a16:creationId xmlns:a16="http://schemas.microsoft.com/office/drawing/2014/main" id="{4C72EFA0-648A-464A-B270-5474BA228410}"/>
              </a:ext>
            </a:extLst>
          </p:cNvPr>
          <p:cNvSpPr>
            <a:spLocks noGrp="1"/>
          </p:cNvSpPr>
          <p:nvPr>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 name="Text Placeholder 9">
            <a:extLst>
              <a:ext uri="{FF2B5EF4-FFF2-40B4-BE49-F238E27FC236}">
                <a16:creationId xmlns:a16="http://schemas.microsoft.com/office/drawing/2014/main" id="{ECAAFE91-87F0-4B98-A922-B104E8EA1740}"/>
              </a:ext>
            </a:extLst>
          </p:cNvPr>
          <p:cNvSpPr>
            <a:spLocks noGrp="1"/>
          </p:cNvSpPr>
          <p:nvPr>
            <p:ph type="body" sz="quarter" idx="30"/>
          </p:nvPr>
        </p:nvSpPr>
        <p:spPr>
          <a:xfrm>
            <a:off x="521210" y="1284906"/>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1" name="Text Placeholder 9">
            <a:extLst>
              <a:ext uri="{FF2B5EF4-FFF2-40B4-BE49-F238E27FC236}">
                <a16:creationId xmlns:a16="http://schemas.microsoft.com/office/drawing/2014/main" id="{38EF332D-7194-401F-A828-9C244AAC9D6A}"/>
              </a:ext>
            </a:extLst>
          </p:cNvPr>
          <p:cNvSpPr>
            <a:spLocks noGrp="1"/>
          </p:cNvSpPr>
          <p:nvPr>
            <p:ph type="body" sz="quarter" idx="31"/>
          </p:nvPr>
        </p:nvSpPr>
        <p:spPr>
          <a:xfrm>
            <a:off x="6229985" y="1284906"/>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9" name="Text Placeholder 16">
            <a:extLst>
              <a:ext uri="{FF2B5EF4-FFF2-40B4-BE49-F238E27FC236}">
                <a16:creationId xmlns:a16="http://schemas.microsoft.com/office/drawing/2014/main" id="{63B13C50-CCD9-4978-ACD0-A7B019F2A48E}"/>
              </a:ext>
            </a:extLst>
          </p:cNvPr>
          <p:cNvSpPr>
            <a:spLocks noGrp="1"/>
          </p:cNvSpPr>
          <p:nvPr>
            <p:ph type="body" sz="quarter" idx="18"/>
          </p:nvPr>
        </p:nvSpPr>
        <p:spPr>
          <a:xfrm>
            <a:off x="518158" y="1670050"/>
            <a:ext cx="5409691" cy="4227412"/>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1BE06D36-1976-485D-8538-04A3CECE94E8}"/>
              </a:ext>
            </a:extLst>
          </p:cNvPr>
          <p:cNvSpPr>
            <a:spLocks noGrp="1"/>
          </p:cNvSpPr>
          <p:nvPr>
            <p:ph type="body" sz="quarter" idx="32"/>
          </p:nvPr>
        </p:nvSpPr>
        <p:spPr>
          <a:xfrm>
            <a:off x="6229984" y="1670050"/>
            <a:ext cx="5409691" cy="4227412"/>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40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155950" y="6256791"/>
            <a:ext cx="7975599" cy="415018"/>
          </a:xfrm>
          <a:prstGeom prst="rect">
            <a:avLst/>
          </a:prstGeom>
        </p:spPr>
        <p:txBody>
          <a:bodyPr lIns="91440" tIns="45720" rIns="91440" bIns="45720" anchor="ctr" anchorCtr="0">
            <a:noAutofit/>
          </a:bodyPr>
          <a:lstStyle>
            <a:lvl1pPr marL="0" indent="0">
              <a:spcBef>
                <a:spcPts val="150"/>
              </a:spcBef>
              <a:buNone/>
              <a:defRPr sz="800">
                <a:solidFill>
                  <a:schemeClr val="tx2"/>
                </a:solidFill>
                <a:latin typeface="+mn-lt"/>
                <a:cs typeface="Arial" pitchFamily="34" charset="0"/>
              </a:defRPr>
            </a:lvl1pPr>
          </a:lstStyle>
          <a:p>
            <a:pPr lvl="0"/>
            <a:r>
              <a:rPr lang="en-US" dirty="0"/>
              <a:t>Click to edit source</a:t>
            </a:r>
          </a:p>
        </p:txBody>
      </p:sp>
      <p:sp>
        <p:nvSpPr>
          <p:cNvPr id="7" name="Title Placeholder 1">
            <a:extLst>
              <a:ext uri="{FF2B5EF4-FFF2-40B4-BE49-F238E27FC236}">
                <a16:creationId xmlns:a16="http://schemas.microsoft.com/office/drawing/2014/main" id="{4C72EFA0-648A-464A-B270-5474BA228410}"/>
              </a:ext>
            </a:extLst>
          </p:cNvPr>
          <p:cNvSpPr>
            <a:spLocks noGrp="1"/>
          </p:cNvSpPr>
          <p:nvPr>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 name="Text Placeholder 9">
            <a:extLst>
              <a:ext uri="{FF2B5EF4-FFF2-40B4-BE49-F238E27FC236}">
                <a16:creationId xmlns:a16="http://schemas.microsoft.com/office/drawing/2014/main" id="{ECAAFE91-87F0-4B98-A922-B104E8EA1740}"/>
              </a:ext>
            </a:extLst>
          </p:cNvPr>
          <p:cNvSpPr>
            <a:spLocks noGrp="1"/>
          </p:cNvSpPr>
          <p:nvPr>
            <p:ph type="body" sz="quarter" idx="30"/>
          </p:nvPr>
        </p:nvSpPr>
        <p:spPr>
          <a:xfrm>
            <a:off x="521210" y="1284906"/>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1" name="Text Placeholder 9">
            <a:extLst>
              <a:ext uri="{FF2B5EF4-FFF2-40B4-BE49-F238E27FC236}">
                <a16:creationId xmlns:a16="http://schemas.microsoft.com/office/drawing/2014/main" id="{38EF332D-7194-401F-A828-9C244AAC9D6A}"/>
              </a:ext>
            </a:extLst>
          </p:cNvPr>
          <p:cNvSpPr>
            <a:spLocks noGrp="1"/>
          </p:cNvSpPr>
          <p:nvPr>
            <p:ph type="body" sz="quarter" idx="31"/>
          </p:nvPr>
        </p:nvSpPr>
        <p:spPr>
          <a:xfrm>
            <a:off x="6229985" y="1284906"/>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2" name="Text Placeholder 9">
            <a:extLst>
              <a:ext uri="{FF2B5EF4-FFF2-40B4-BE49-F238E27FC236}">
                <a16:creationId xmlns:a16="http://schemas.microsoft.com/office/drawing/2014/main" id="{5FEA0F27-15A5-4E37-B5D4-903068DB97E9}"/>
              </a:ext>
            </a:extLst>
          </p:cNvPr>
          <p:cNvSpPr>
            <a:spLocks noGrp="1"/>
          </p:cNvSpPr>
          <p:nvPr>
            <p:ph type="body" sz="quarter" idx="33"/>
          </p:nvPr>
        </p:nvSpPr>
        <p:spPr>
          <a:xfrm>
            <a:off x="6226936" y="3664468"/>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3" name="Text Placeholder 16">
            <a:extLst>
              <a:ext uri="{FF2B5EF4-FFF2-40B4-BE49-F238E27FC236}">
                <a16:creationId xmlns:a16="http://schemas.microsoft.com/office/drawing/2014/main" id="{84FCF9CC-E07F-4773-9EBC-161EFF021A73}"/>
              </a:ext>
            </a:extLst>
          </p:cNvPr>
          <p:cNvSpPr>
            <a:spLocks noGrp="1"/>
          </p:cNvSpPr>
          <p:nvPr>
            <p:ph type="body" sz="quarter" idx="18"/>
          </p:nvPr>
        </p:nvSpPr>
        <p:spPr>
          <a:xfrm>
            <a:off x="518158" y="1670050"/>
            <a:ext cx="5409691" cy="4227412"/>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2E215DD5-D16D-4AC2-9007-B9E7AFD93D91}"/>
              </a:ext>
            </a:extLst>
          </p:cNvPr>
          <p:cNvSpPr>
            <a:spLocks noGrp="1"/>
          </p:cNvSpPr>
          <p:nvPr>
            <p:ph type="body" sz="quarter" idx="34"/>
          </p:nvPr>
        </p:nvSpPr>
        <p:spPr>
          <a:xfrm>
            <a:off x="6226935" y="1670050"/>
            <a:ext cx="5409691"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6">
            <a:extLst>
              <a:ext uri="{FF2B5EF4-FFF2-40B4-BE49-F238E27FC236}">
                <a16:creationId xmlns:a16="http://schemas.microsoft.com/office/drawing/2014/main" id="{B75D5A5F-BAE2-41FF-8BD3-B44E134E896B}"/>
              </a:ext>
            </a:extLst>
          </p:cNvPr>
          <p:cNvSpPr>
            <a:spLocks noGrp="1"/>
          </p:cNvSpPr>
          <p:nvPr>
            <p:ph type="body" sz="quarter" idx="35"/>
          </p:nvPr>
        </p:nvSpPr>
        <p:spPr>
          <a:xfrm>
            <a:off x="6226935" y="4049612"/>
            <a:ext cx="5409691"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4737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Molecules">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02E759D-062A-42C7-A4CB-321B353458F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0239152" y="4614530"/>
            <a:ext cx="1952847" cy="2243470"/>
          </a:xfrm>
          <a:prstGeom prst="rect">
            <a:avLst/>
          </a:prstGeom>
        </p:spPr>
      </p:pic>
      <p:sp>
        <p:nvSpPr>
          <p:cNvPr id="5" name="Rectangle 4">
            <a:extLst>
              <a:ext uri="{FF2B5EF4-FFF2-40B4-BE49-F238E27FC236}">
                <a16:creationId xmlns:a16="http://schemas.microsoft.com/office/drawing/2014/main" id="{AD5E0D1E-455F-4F1D-8656-6C5D0FA654CA}"/>
              </a:ext>
            </a:extLst>
          </p:cNvPr>
          <p:cNvSpPr/>
          <p:nvPr userDrawn="1"/>
        </p:nvSpPr>
        <p:spPr bwMode="gray">
          <a:xfrm>
            <a:off x="1275907" y="6002657"/>
            <a:ext cx="2766704" cy="855343"/>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p>
            <a:pPr algn="ctr" eaLnBrk="0" hangingPunct="0">
              <a:lnSpc>
                <a:spcPct val="90000"/>
              </a:lnSpc>
              <a:spcBef>
                <a:spcPts val="0"/>
              </a:spcBef>
              <a:buClr>
                <a:schemeClr val="accent2"/>
              </a:buClr>
              <a:buSzPct val="90000"/>
            </a:pPr>
            <a:endParaRPr lang="en-US" sz="2000" b="1" dirty="0">
              <a:solidFill>
                <a:schemeClr val="bg1"/>
              </a:solidFill>
              <a:latin typeface="+mj-lt"/>
              <a:ea typeface="MS PGothic" pitchFamily="34" charset="-128"/>
            </a:endParaRPr>
          </a:p>
        </p:txBody>
      </p:sp>
      <p:pic>
        <p:nvPicPr>
          <p:cNvPr id="10" name="Picture 9">
            <a:extLst>
              <a:ext uri="{FF2B5EF4-FFF2-40B4-BE49-F238E27FC236}">
                <a16:creationId xmlns:a16="http://schemas.microsoft.com/office/drawing/2014/main" id="{B9D59E43-FF4B-45F4-A965-C19D34B2250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4348716"/>
            <a:ext cx="1952847" cy="2509284"/>
          </a:xfrm>
          <a:prstGeom prst="rect">
            <a:avLst/>
          </a:prstGeom>
        </p:spPr>
      </p:pic>
      <p:sp>
        <p:nvSpPr>
          <p:cNvPr id="8" name="Content Placeholder 7"/>
          <p:cNvSpPr>
            <a:spLocks noGrp="1"/>
          </p:cNvSpPr>
          <p:nvPr>
            <p:ph sz="quarter" idx="17"/>
          </p:nvPr>
        </p:nvSpPr>
        <p:spPr>
          <a:xfrm>
            <a:off x="518160" y="1373190"/>
            <a:ext cx="11124565" cy="4431992"/>
          </a:xfrm>
        </p:spPr>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18160" y="128354"/>
            <a:ext cx="11124565" cy="877824"/>
          </a:xfrm>
        </p:spPr>
        <p:txBody>
          <a:bodyPr/>
          <a:lstStyle>
            <a:lvl1pPr>
              <a:defRPr>
                <a:solidFill>
                  <a:schemeClr val="accent1"/>
                </a:solidFill>
              </a:defRPr>
            </a:lvl1pPr>
          </a:lstStyle>
          <a:p>
            <a:r>
              <a:rPr lang="en-US" dirty="0"/>
              <a:t>Click to edit Master title style</a:t>
            </a:r>
          </a:p>
        </p:txBody>
      </p:sp>
      <p:sp>
        <p:nvSpPr>
          <p:cNvPr id="11" name="Text Placeholder 6"/>
          <p:cNvSpPr>
            <a:spLocks noGrp="1"/>
          </p:cNvSpPr>
          <p:nvPr>
            <p:ph type="body" sz="quarter" idx="11" hasCustomPrompt="1"/>
          </p:nvPr>
        </p:nvSpPr>
        <p:spPr>
          <a:xfrm>
            <a:off x="518162" y="1024972"/>
            <a:ext cx="11124567"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800" b="1" i="0" kern="1200" baseline="0" smtClean="0">
                <a:solidFill>
                  <a:schemeClr val="accent2"/>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2" name="Text Placeholder 12"/>
          <p:cNvSpPr>
            <a:spLocks noGrp="1"/>
          </p:cNvSpPr>
          <p:nvPr>
            <p:ph type="body" sz="quarter" idx="16" hasCustomPrompt="1"/>
          </p:nvPr>
        </p:nvSpPr>
        <p:spPr>
          <a:xfrm>
            <a:off x="3352800" y="6109261"/>
            <a:ext cx="8289929" cy="415018"/>
          </a:xfrm>
          <a:prstGeom prst="rect">
            <a:avLst/>
          </a:prstGeom>
        </p:spPr>
        <p:txBody>
          <a:bodyPr lIns="91440" tIns="45720" rIns="91440" bIns="45720" anchor="b" anchorCtr="0">
            <a:noAutofit/>
          </a:bodyPr>
          <a:lstStyle>
            <a:lvl1pPr marL="0" indent="0">
              <a:spcBef>
                <a:spcPts val="150"/>
              </a:spcBef>
              <a:buNone/>
              <a:defRPr sz="900">
                <a:solidFill>
                  <a:schemeClr val="tx2"/>
                </a:solidFill>
                <a:latin typeface="+mn-lt"/>
                <a:cs typeface="Arial" pitchFamily="34" charset="0"/>
              </a:defRPr>
            </a:lvl1pPr>
          </a:lstStyle>
          <a:p>
            <a:pPr lvl="0"/>
            <a:r>
              <a:rPr lang="en-US" dirty="0"/>
              <a:t>Click to edit source</a:t>
            </a:r>
          </a:p>
        </p:txBody>
      </p:sp>
      <p:pic>
        <p:nvPicPr>
          <p:cNvPr id="15" name="Picture 14">
            <a:extLst>
              <a:ext uri="{FF2B5EF4-FFF2-40B4-BE49-F238E27FC236}">
                <a16:creationId xmlns:a16="http://schemas.microsoft.com/office/drawing/2014/main" id="{D232BA5B-EF90-421C-84E0-469A3DBC61DE}"/>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2621" y="6166011"/>
            <a:ext cx="2802719" cy="493743"/>
          </a:xfrm>
          <a:prstGeom prst="rect">
            <a:avLst/>
          </a:prstGeom>
        </p:spPr>
      </p:pic>
      <p:sp>
        <p:nvSpPr>
          <p:cNvPr id="14" name="Slide Number Placeholder 7"/>
          <p:cNvSpPr txBox="1">
            <a:spLocks/>
          </p:cNvSpPr>
          <p:nvPr userDrawn="1"/>
        </p:nvSpPr>
        <p:spPr bwMode="gray">
          <a:xfrm>
            <a:off x="11260361" y="6518696"/>
            <a:ext cx="417363" cy="219456"/>
          </a:xfrm>
          <a:prstGeom prst="rect">
            <a:avLst/>
          </a:prstGeom>
        </p:spPr>
        <p:txBody>
          <a:bodyPr vert="horz" wrap="square" lIns="0" tIns="34290" rIns="0" bIns="34290" rtlCol="0" anchor="ctr">
            <a:noAutofit/>
          </a:bodyPr>
          <a:ls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lgn="r"/>
            <a:fld id="{76A8AC4F-290F-4FE7-B41E-46B33FDE3276}" type="slidenum">
              <a:rPr lang="en-US" sz="750" smtClean="0">
                <a:solidFill>
                  <a:schemeClr val="tx2"/>
                </a:solidFill>
                <a:latin typeface="Calibri" panose="020F0502020204030204" pitchFamily="34" charset="0"/>
              </a:rPr>
              <a:pPr algn="r"/>
              <a:t>‹#›</a:t>
            </a:fld>
            <a:r>
              <a:rPr lang="en-US" sz="750" baseline="0" dirty="0">
                <a:solidFill>
                  <a:schemeClr val="tx2"/>
                </a:solidFill>
                <a:latin typeface="Calibri" panose="020F0502020204030204" pitchFamily="34" charset="0"/>
              </a:rPr>
              <a:t> </a:t>
            </a:r>
            <a:endParaRPr lang="en-US" sz="75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062756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155950" y="6256791"/>
            <a:ext cx="7975599" cy="415018"/>
          </a:xfrm>
          <a:prstGeom prst="rect">
            <a:avLst/>
          </a:prstGeom>
        </p:spPr>
        <p:txBody>
          <a:bodyPr lIns="91440" tIns="45720" rIns="91440" bIns="45720" anchor="ctr" anchorCtr="0">
            <a:noAutofit/>
          </a:bodyPr>
          <a:lstStyle>
            <a:lvl1pPr marL="0" indent="0">
              <a:spcBef>
                <a:spcPts val="150"/>
              </a:spcBef>
              <a:buNone/>
              <a:defRPr sz="800">
                <a:solidFill>
                  <a:schemeClr val="tx2"/>
                </a:solidFill>
                <a:latin typeface="+mn-lt"/>
                <a:cs typeface="Arial" pitchFamily="34" charset="0"/>
              </a:defRPr>
            </a:lvl1pPr>
          </a:lstStyle>
          <a:p>
            <a:pPr lvl="0"/>
            <a:r>
              <a:rPr lang="en-US" dirty="0"/>
              <a:t>Click to edit source</a:t>
            </a:r>
          </a:p>
        </p:txBody>
      </p:sp>
      <p:sp>
        <p:nvSpPr>
          <p:cNvPr id="7" name="Title Placeholder 1">
            <a:extLst>
              <a:ext uri="{FF2B5EF4-FFF2-40B4-BE49-F238E27FC236}">
                <a16:creationId xmlns:a16="http://schemas.microsoft.com/office/drawing/2014/main" id="{4C72EFA0-648A-464A-B270-5474BA228410}"/>
              </a:ext>
            </a:extLst>
          </p:cNvPr>
          <p:cNvSpPr>
            <a:spLocks noGrp="1"/>
          </p:cNvSpPr>
          <p:nvPr>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 name="Text Placeholder 9">
            <a:extLst>
              <a:ext uri="{FF2B5EF4-FFF2-40B4-BE49-F238E27FC236}">
                <a16:creationId xmlns:a16="http://schemas.microsoft.com/office/drawing/2014/main" id="{ECAAFE91-87F0-4B98-A922-B104E8EA1740}"/>
              </a:ext>
            </a:extLst>
          </p:cNvPr>
          <p:cNvSpPr>
            <a:spLocks noGrp="1"/>
          </p:cNvSpPr>
          <p:nvPr>
            <p:ph type="body" sz="quarter" idx="30"/>
          </p:nvPr>
        </p:nvSpPr>
        <p:spPr>
          <a:xfrm>
            <a:off x="521210" y="1284906"/>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1" name="Text Placeholder 9">
            <a:extLst>
              <a:ext uri="{FF2B5EF4-FFF2-40B4-BE49-F238E27FC236}">
                <a16:creationId xmlns:a16="http://schemas.microsoft.com/office/drawing/2014/main" id="{38EF332D-7194-401F-A828-9C244AAC9D6A}"/>
              </a:ext>
            </a:extLst>
          </p:cNvPr>
          <p:cNvSpPr>
            <a:spLocks noGrp="1"/>
          </p:cNvSpPr>
          <p:nvPr>
            <p:ph type="body" sz="quarter" idx="31"/>
          </p:nvPr>
        </p:nvSpPr>
        <p:spPr>
          <a:xfrm>
            <a:off x="6229985" y="1284906"/>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2" name="Text Placeholder 9">
            <a:extLst>
              <a:ext uri="{FF2B5EF4-FFF2-40B4-BE49-F238E27FC236}">
                <a16:creationId xmlns:a16="http://schemas.microsoft.com/office/drawing/2014/main" id="{5FEA0F27-15A5-4E37-B5D4-903068DB97E9}"/>
              </a:ext>
            </a:extLst>
          </p:cNvPr>
          <p:cNvSpPr>
            <a:spLocks noGrp="1"/>
          </p:cNvSpPr>
          <p:nvPr>
            <p:ph type="body" sz="quarter" idx="33"/>
          </p:nvPr>
        </p:nvSpPr>
        <p:spPr>
          <a:xfrm>
            <a:off x="518329" y="3664468"/>
            <a:ext cx="5406644"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3" name="Text Placeholder 16">
            <a:extLst>
              <a:ext uri="{FF2B5EF4-FFF2-40B4-BE49-F238E27FC236}">
                <a16:creationId xmlns:a16="http://schemas.microsoft.com/office/drawing/2014/main" id="{9925CADB-77D5-420D-8E3A-ADB24DB87B1F}"/>
              </a:ext>
            </a:extLst>
          </p:cNvPr>
          <p:cNvSpPr>
            <a:spLocks noGrp="1"/>
          </p:cNvSpPr>
          <p:nvPr>
            <p:ph type="body" sz="quarter" idx="34"/>
          </p:nvPr>
        </p:nvSpPr>
        <p:spPr>
          <a:xfrm>
            <a:off x="515282" y="1670050"/>
            <a:ext cx="5409691"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6BE05EEB-4E3C-4CD4-B075-DCD8C501DA06}"/>
              </a:ext>
            </a:extLst>
          </p:cNvPr>
          <p:cNvSpPr>
            <a:spLocks noGrp="1"/>
          </p:cNvSpPr>
          <p:nvPr>
            <p:ph type="body" sz="quarter" idx="35"/>
          </p:nvPr>
        </p:nvSpPr>
        <p:spPr>
          <a:xfrm>
            <a:off x="515282" y="4049612"/>
            <a:ext cx="5409691"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6">
            <a:extLst>
              <a:ext uri="{FF2B5EF4-FFF2-40B4-BE49-F238E27FC236}">
                <a16:creationId xmlns:a16="http://schemas.microsoft.com/office/drawing/2014/main" id="{1FD276F7-4FC5-4C9E-824C-57E383EAF420}"/>
              </a:ext>
            </a:extLst>
          </p:cNvPr>
          <p:cNvSpPr>
            <a:spLocks noGrp="1"/>
          </p:cNvSpPr>
          <p:nvPr>
            <p:ph type="body" sz="quarter" idx="18"/>
          </p:nvPr>
        </p:nvSpPr>
        <p:spPr>
          <a:xfrm>
            <a:off x="6229985" y="1670050"/>
            <a:ext cx="5409691" cy="4227412"/>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0990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155950" y="6256791"/>
            <a:ext cx="7975599" cy="415018"/>
          </a:xfrm>
          <a:prstGeom prst="rect">
            <a:avLst/>
          </a:prstGeom>
        </p:spPr>
        <p:txBody>
          <a:bodyPr lIns="91440" tIns="45720" rIns="91440" bIns="45720" anchor="ctr" anchorCtr="0">
            <a:noAutofit/>
          </a:bodyPr>
          <a:lstStyle>
            <a:lvl1pPr marL="0" indent="0">
              <a:spcBef>
                <a:spcPts val="150"/>
              </a:spcBef>
              <a:buNone/>
              <a:defRPr sz="800">
                <a:solidFill>
                  <a:schemeClr val="tx2"/>
                </a:solidFill>
                <a:latin typeface="+mn-lt"/>
                <a:cs typeface="Arial" pitchFamily="34" charset="0"/>
              </a:defRPr>
            </a:lvl1pPr>
          </a:lstStyle>
          <a:p>
            <a:pPr lvl="0"/>
            <a:r>
              <a:rPr lang="en-US" dirty="0"/>
              <a:t>Click to edit source</a:t>
            </a:r>
          </a:p>
        </p:txBody>
      </p:sp>
      <p:sp>
        <p:nvSpPr>
          <p:cNvPr id="7" name="Title Placeholder 1">
            <a:extLst>
              <a:ext uri="{FF2B5EF4-FFF2-40B4-BE49-F238E27FC236}">
                <a16:creationId xmlns:a16="http://schemas.microsoft.com/office/drawing/2014/main" id="{4C72EFA0-648A-464A-B270-5474BA228410}"/>
              </a:ext>
            </a:extLst>
          </p:cNvPr>
          <p:cNvSpPr>
            <a:spLocks noGrp="1"/>
          </p:cNvSpPr>
          <p:nvPr>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 name="Text Placeholder 9">
            <a:extLst>
              <a:ext uri="{FF2B5EF4-FFF2-40B4-BE49-F238E27FC236}">
                <a16:creationId xmlns:a16="http://schemas.microsoft.com/office/drawing/2014/main" id="{ECAAFE91-87F0-4B98-A922-B104E8EA1740}"/>
              </a:ext>
            </a:extLst>
          </p:cNvPr>
          <p:cNvSpPr>
            <a:spLocks noGrp="1"/>
          </p:cNvSpPr>
          <p:nvPr>
            <p:ph type="body" sz="quarter" idx="30"/>
          </p:nvPr>
        </p:nvSpPr>
        <p:spPr>
          <a:xfrm>
            <a:off x="521210" y="1284906"/>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2" name="Text Placeholder 9">
            <a:extLst>
              <a:ext uri="{FF2B5EF4-FFF2-40B4-BE49-F238E27FC236}">
                <a16:creationId xmlns:a16="http://schemas.microsoft.com/office/drawing/2014/main" id="{5FEA0F27-15A5-4E37-B5D4-903068DB97E9}"/>
              </a:ext>
            </a:extLst>
          </p:cNvPr>
          <p:cNvSpPr>
            <a:spLocks noGrp="1"/>
          </p:cNvSpPr>
          <p:nvPr>
            <p:ph type="body" sz="quarter" idx="33"/>
          </p:nvPr>
        </p:nvSpPr>
        <p:spPr>
          <a:xfrm>
            <a:off x="518329" y="3664468"/>
            <a:ext cx="5406644"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4E7D768F-5DB3-47A6-8199-1B3925015A3D}"/>
              </a:ext>
            </a:extLst>
          </p:cNvPr>
          <p:cNvSpPr>
            <a:spLocks noGrp="1"/>
          </p:cNvSpPr>
          <p:nvPr>
            <p:ph type="body" sz="quarter" idx="31"/>
          </p:nvPr>
        </p:nvSpPr>
        <p:spPr>
          <a:xfrm>
            <a:off x="6229985" y="1284906"/>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6" name="Text Placeholder 9">
            <a:extLst>
              <a:ext uri="{FF2B5EF4-FFF2-40B4-BE49-F238E27FC236}">
                <a16:creationId xmlns:a16="http://schemas.microsoft.com/office/drawing/2014/main" id="{2EC5D7C0-941E-4B02-AC99-F3F835521552}"/>
              </a:ext>
            </a:extLst>
          </p:cNvPr>
          <p:cNvSpPr>
            <a:spLocks noGrp="1"/>
          </p:cNvSpPr>
          <p:nvPr>
            <p:ph type="body" sz="quarter" idx="35"/>
          </p:nvPr>
        </p:nvSpPr>
        <p:spPr>
          <a:xfrm>
            <a:off x="6226936" y="3664468"/>
            <a:ext cx="5409691"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FB3222F3-3DF8-42F2-81B3-DECAB00A43FD}"/>
              </a:ext>
            </a:extLst>
          </p:cNvPr>
          <p:cNvSpPr>
            <a:spLocks noGrp="1"/>
          </p:cNvSpPr>
          <p:nvPr>
            <p:ph type="body" sz="quarter" idx="36"/>
          </p:nvPr>
        </p:nvSpPr>
        <p:spPr>
          <a:xfrm>
            <a:off x="515282" y="1670050"/>
            <a:ext cx="5409691"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a:extLst>
              <a:ext uri="{FF2B5EF4-FFF2-40B4-BE49-F238E27FC236}">
                <a16:creationId xmlns:a16="http://schemas.microsoft.com/office/drawing/2014/main" id="{76942B27-3428-4568-AC26-950EBB8D902F}"/>
              </a:ext>
            </a:extLst>
          </p:cNvPr>
          <p:cNvSpPr>
            <a:spLocks noGrp="1"/>
          </p:cNvSpPr>
          <p:nvPr>
            <p:ph type="body" sz="quarter" idx="37"/>
          </p:nvPr>
        </p:nvSpPr>
        <p:spPr>
          <a:xfrm>
            <a:off x="515282" y="4049612"/>
            <a:ext cx="5409691"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6">
            <a:extLst>
              <a:ext uri="{FF2B5EF4-FFF2-40B4-BE49-F238E27FC236}">
                <a16:creationId xmlns:a16="http://schemas.microsoft.com/office/drawing/2014/main" id="{8CD50B43-A45E-4405-86D8-64C43F916620}"/>
              </a:ext>
            </a:extLst>
          </p:cNvPr>
          <p:cNvSpPr>
            <a:spLocks noGrp="1"/>
          </p:cNvSpPr>
          <p:nvPr>
            <p:ph type="body" sz="quarter" idx="38"/>
          </p:nvPr>
        </p:nvSpPr>
        <p:spPr>
          <a:xfrm>
            <a:off x="6226936" y="1670050"/>
            <a:ext cx="5409691"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6">
            <a:extLst>
              <a:ext uri="{FF2B5EF4-FFF2-40B4-BE49-F238E27FC236}">
                <a16:creationId xmlns:a16="http://schemas.microsoft.com/office/drawing/2014/main" id="{F75DC16B-2AF8-48E0-AE48-C092BD47F60E}"/>
              </a:ext>
            </a:extLst>
          </p:cNvPr>
          <p:cNvSpPr>
            <a:spLocks noGrp="1"/>
          </p:cNvSpPr>
          <p:nvPr>
            <p:ph type="body" sz="quarter" idx="39"/>
          </p:nvPr>
        </p:nvSpPr>
        <p:spPr>
          <a:xfrm>
            <a:off x="6226936" y="4049612"/>
            <a:ext cx="5409691"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281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155950" y="6256791"/>
            <a:ext cx="7975599" cy="415018"/>
          </a:xfrm>
          <a:prstGeom prst="rect">
            <a:avLst/>
          </a:prstGeom>
        </p:spPr>
        <p:txBody>
          <a:bodyPr lIns="91440" tIns="45720" rIns="91440" bIns="45720" anchor="ctr" anchorCtr="0">
            <a:noAutofit/>
          </a:bodyPr>
          <a:lstStyle>
            <a:lvl1pPr marL="0" indent="0">
              <a:spcBef>
                <a:spcPts val="150"/>
              </a:spcBef>
              <a:buNone/>
              <a:defRPr sz="800">
                <a:solidFill>
                  <a:schemeClr val="tx2"/>
                </a:solidFill>
                <a:latin typeface="+mn-lt"/>
                <a:cs typeface="Arial" pitchFamily="34" charset="0"/>
              </a:defRPr>
            </a:lvl1pPr>
          </a:lstStyle>
          <a:p>
            <a:pPr lvl="0"/>
            <a:r>
              <a:rPr lang="en-US" dirty="0"/>
              <a:t>Click to edit source</a:t>
            </a:r>
          </a:p>
        </p:txBody>
      </p:sp>
      <p:sp>
        <p:nvSpPr>
          <p:cNvPr id="7" name="Title Placeholder 1">
            <a:extLst>
              <a:ext uri="{FF2B5EF4-FFF2-40B4-BE49-F238E27FC236}">
                <a16:creationId xmlns:a16="http://schemas.microsoft.com/office/drawing/2014/main" id="{4C72EFA0-648A-464A-B270-5474BA228410}"/>
              </a:ext>
            </a:extLst>
          </p:cNvPr>
          <p:cNvSpPr>
            <a:spLocks noGrp="1"/>
          </p:cNvSpPr>
          <p:nvPr>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 name="Text Placeholder 9">
            <a:extLst>
              <a:ext uri="{FF2B5EF4-FFF2-40B4-BE49-F238E27FC236}">
                <a16:creationId xmlns:a16="http://schemas.microsoft.com/office/drawing/2014/main" id="{ECAAFE91-87F0-4B98-A922-B104E8EA1740}"/>
              </a:ext>
            </a:extLst>
          </p:cNvPr>
          <p:cNvSpPr>
            <a:spLocks noGrp="1"/>
          </p:cNvSpPr>
          <p:nvPr>
            <p:ph type="body" sz="quarter" idx="30"/>
          </p:nvPr>
        </p:nvSpPr>
        <p:spPr>
          <a:xfrm>
            <a:off x="521210" y="1284906"/>
            <a:ext cx="11118298"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2" name="Text Placeholder 9">
            <a:extLst>
              <a:ext uri="{FF2B5EF4-FFF2-40B4-BE49-F238E27FC236}">
                <a16:creationId xmlns:a16="http://schemas.microsoft.com/office/drawing/2014/main" id="{5FEA0F27-15A5-4E37-B5D4-903068DB97E9}"/>
              </a:ext>
            </a:extLst>
          </p:cNvPr>
          <p:cNvSpPr>
            <a:spLocks noGrp="1"/>
          </p:cNvSpPr>
          <p:nvPr>
            <p:ph type="body" sz="quarter" idx="33"/>
          </p:nvPr>
        </p:nvSpPr>
        <p:spPr>
          <a:xfrm>
            <a:off x="518328" y="3664468"/>
            <a:ext cx="11112035" cy="333750"/>
          </a:xfrm>
          <a:prstGeom prst="rect">
            <a:avLst/>
          </a:prstGeom>
          <a:solidFill>
            <a:srgbClr val="002060"/>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8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7" name="Text Placeholder 16">
            <a:extLst>
              <a:ext uri="{FF2B5EF4-FFF2-40B4-BE49-F238E27FC236}">
                <a16:creationId xmlns:a16="http://schemas.microsoft.com/office/drawing/2014/main" id="{C038F608-0A22-4ADA-B520-7E701AF26700}"/>
              </a:ext>
            </a:extLst>
          </p:cNvPr>
          <p:cNvSpPr>
            <a:spLocks noGrp="1"/>
          </p:cNvSpPr>
          <p:nvPr>
            <p:ph type="body" sz="quarter" idx="36"/>
          </p:nvPr>
        </p:nvSpPr>
        <p:spPr>
          <a:xfrm>
            <a:off x="515282" y="1670050"/>
            <a:ext cx="11124226"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a:extLst>
              <a:ext uri="{FF2B5EF4-FFF2-40B4-BE49-F238E27FC236}">
                <a16:creationId xmlns:a16="http://schemas.microsoft.com/office/drawing/2014/main" id="{7DFDE766-36EC-4239-BC0A-2FA446A997C9}"/>
              </a:ext>
            </a:extLst>
          </p:cNvPr>
          <p:cNvSpPr>
            <a:spLocks noGrp="1"/>
          </p:cNvSpPr>
          <p:nvPr>
            <p:ph type="body" sz="quarter" idx="37"/>
          </p:nvPr>
        </p:nvSpPr>
        <p:spPr>
          <a:xfrm>
            <a:off x="515282" y="4049612"/>
            <a:ext cx="11124226" cy="1847850"/>
          </a:xfrm>
        </p:spPr>
        <p:txBody>
          <a:bodyPr/>
          <a:lstStyle>
            <a:lvl1pPr>
              <a:buClr>
                <a:schemeClr val="accent1"/>
              </a:buClr>
              <a:defRPr/>
            </a:lvl1pPr>
            <a:lvl2pPr marL="462034" indent="-195585">
              <a:buClr>
                <a:schemeClr val="accent2"/>
              </a:buClr>
              <a:buFont typeface="Wingdings" panose="05000000000000000000" pitchFamily="2" charset="2"/>
              <a:buChar char="§"/>
              <a:defRPr/>
            </a:lvl2pPr>
            <a:lvl3pPr>
              <a:buClr>
                <a:schemeClr val="accent3"/>
              </a:buClr>
              <a:defRPr/>
            </a:lvl3pPr>
            <a:lvl4pPr marL="919817" indent="-204089">
              <a:buClr>
                <a:schemeClr val="bg1">
                  <a:lumMod val="65000"/>
                </a:schemeClr>
              </a:buClr>
              <a:buFont typeface="Wingdings" panose="05000000000000000000" pitchFamily="2" charset="2"/>
              <a:buChar cha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461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7"/>
          </p:nvPr>
        </p:nvSpPr>
        <p:spPr>
          <a:xfrm>
            <a:off x="518160" y="1389066"/>
            <a:ext cx="11124565" cy="4200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18160" y="128354"/>
            <a:ext cx="11124565" cy="877824"/>
          </a:xfrm>
        </p:spPr>
        <p:txBody>
          <a:bodyPr/>
          <a:lstStyle>
            <a:lvl1pPr>
              <a:defRPr>
                <a:solidFill>
                  <a:schemeClr val="accent5"/>
                </a:solidFill>
              </a:defRPr>
            </a:lvl1pPr>
          </a:lstStyle>
          <a:p>
            <a:r>
              <a:rPr lang="en-US" dirty="0"/>
              <a:t>Click to edit Master title style</a:t>
            </a:r>
          </a:p>
        </p:txBody>
      </p:sp>
      <p:sp>
        <p:nvSpPr>
          <p:cNvPr id="11" name="Text Placeholder 6"/>
          <p:cNvSpPr>
            <a:spLocks noGrp="1"/>
          </p:cNvSpPr>
          <p:nvPr>
            <p:ph type="body" sz="quarter" idx="11" hasCustomPrompt="1"/>
          </p:nvPr>
        </p:nvSpPr>
        <p:spPr>
          <a:xfrm>
            <a:off x="518163" y="1024977"/>
            <a:ext cx="11124567" cy="374461"/>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544237" rtl="0" eaLnBrk="0" fontAlgn="base" hangingPunct="0">
              <a:lnSpc>
                <a:spcPct val="90000"/>
              </a:lnSpc>
              <a:spcBef>
                <a:spcPct val="0"/>
              </a:spcBef>
              <a:spcAft>
                <a:spcPct val="0"/>
              </a:spcAft>
              <a:buNone/>
              <a:defRPr lang="en-US" sz="2000" b="1" i="0" kern="1200" baseline="0" smtClean="0">
                <a:solidFill>
                  <a:schemeClr val="accent6">
                    <a:lumMod val="75000"/>
                  </a:schemeClr>
                </a:solidFill>
                <a:latin typeface="+mn-lt"/>
                <a:ea typeface="MS PGothic" pitchFamily="34" charset="-128"/>
                <a:cs typeface="ＭＳ Ｐゴシック" charset="-128"/>
              </a:defRPr>
            </a:lvl1pPr>
            <a:lvl2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2pPr>
            <a:lvl3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3pPr>
            <a:lvl4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4pPr>
            <a:lvl5pPr algn="l" defTabSz="544237" rtl="0" eaLnBrk="0" fontAlgn="base" hangingPunct="0">
              <a:lnSpc>
                <a:spcPts val="3809"/>
              </a:lnSpc>
              <a:spcBef>
                <a:spcPct val="0"/>
              </a:spcBef>
              <a:spcAft>
                <a:spcPct val="0"/>
              </a:spcAft>
              <a:buNone/>
              <a:defRPr lang="en-US" sz="3583"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2" name="Text Placeholder 12"/>
          <p:cNvSpPr>
            <a:spLocks noGrp="1"/>
          </p:cNvSpPr>
          <p:nvPr>
            <p:ph type="body" sz="quarter" idx="16" hasCustomPrompt="1"/>
          </p:nvPr>
        </p:nvSpPr>
        <p:spPr>
          <a:xfrm>
            <a:off x="518164" y="6262033"/>
            <a:ext cx="10582228" cy="415018"/>
          </a:xfrm>
          <a:prstGeom prst="rect">
            <a:avLst/>
          </a:prstGeom>
        </p:spPr>
        <p:txBody>
          <a:bodyPr lIns="91440" tIns="45720" rIns="91440" bIns="4572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181344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15F567F-2564-4755-819E-D63A86D33A8A}"/>
              </a:ext>
            </a:extLst>
          </p:cNvPr>
          <p:cNvSpPr>
            <a:spLocks noGrp="1"/>
          </p:cNvSpPr>
          <p:nvPr>
            <p:ph type="sldNum" sz="quarter" idx="10"/>
          </p:nvPr>
        </p:nvSpPr>
        <p:spPr/>
        <p:txBody>
          <a:bodyPr/>
          <a:lstStyle/>
          <a:p>
            <a:fld id="{967F54C2-DEAA-7343-B5EC-4E82B2C89003}" type="slidenum">
              <a:rPr lang="en-US" smtClean="0"/>
              <a:pPr/>
              <a:t>‹#›</a:t>
            </a:fld>
            <a:endParaRPr lang="en-US" dirty="0"/>
          </a:p>
        </p:txBody>
      </p:sp>
      <p:pic>
        <p:nvPicPr>
          <p:cNvPr id="4" name="Picture 3">
            <a:extLst>
              <a:ext uri="{FF2B5EF4-FFF2-40B4-BE49-F238E27FC236}">
                <a16:creationId xmlns:a16="http://schemas.microsoft.com/office/drawing/2014/main" id="{B6D2E7F2-3A54-4E24-9083-7FEE1C093B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 y="0"/>
            <a:ext cx="12191999" cy="6873455"/>
          </a:xfrm>
          <a:prstGeom prst="rect">
            <a:avLst/>
          </a:prstGeom>
        </p:spPr>
      </p:pic>
      <p:sp>
        <p:nvSpPr>
          <p:cNvPr id="6" name="Rectangle 5">
            <a:extLst>
              <a:ext uri="{FF2B5EF4-FFF2-40B4-BE49-F238E27FC236}">
                <a16:creationId xmlns:a16="http://schemas.microsoft.com/office/drawing/2014/main" id="{6C07983F-525D-4642-A444-78FFB5DBFF2C}"/>
              </a:ext>
            </a:extLst>
          </p:cNvPr>
          <p:cNvSpPr/>
          <p:nvPr userDrawn="1"/>
        </p:nvSpPr>
        <p:spPr>
          <a:xfrm>
            <a:off x="0" y="1"/>
            <a:ext cx="12192000" cy="6873453"/>
          </a:xfrm>
          <a:prstGeom prst="rect">
            <a:avLst/>
          </a:prstGeom>
          <a:gradFill>
            <a:gsLst>
              <a:gs pos="100000">
                <a:schemeClr val="tx1">
                  <a:alpha val="36000"/>
                </a:schemeClr>
              </a:gs>
              <a:gs pos="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81CDFE87-3262-428B-9DF0-BEC9EF43F4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3701" y="754127"/>
            <a:ext cx="4011987" cy="771535"/>
          </a:xfrm>
          <a:prstGeom prst="rect">
            <a:avLst/>
          </a:prstGeom>
        </p:spPr>
      </p:pic>
    </p:spTree>
    <p:extLst>
      <p:ext uri="{BB962C8B-B14F-4D97-AF65-F5344CB8AC3E}">
        <p14:creationId xmlns:p14="http://schemas.microsoft.com/office/powerpoint/2010/main" val="3445101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838B-8526-3CCE-8954-B8BA8D4D71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EF46AB-C5CC-80B1-B7A4-90C20B226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9B83DC-AFC5-8BCC-792C-669145D35A1B}"/>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5" name="Footer Placeholder 4">
            <a:extLst>
              <a:ext uri="{FF2B5EF4-FFF2-40B4-BE49-F238E27FC236}">
                <a16:creationId xmlns:a16="http://schemas.microsoft.com/office/drawing/2014/main" id="{EE5E49A2-A202-666A-CFB0-C8CC22107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9AF38-40E7-573A-D93E-00EF54C1C75F}"/>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2944908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1B48-D96E-67F5-9D2D-431E310465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0564C3-A3AB-A51D-40A2-5F32F487A7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95FC5-2844-D2EB-B2D0-9853390FFC10}"/>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5" name="Footer Placeholder 4">
            <a:extLst>
              <a:ext uri="{FF2B5EF4-FFF2-40B4-BE49-F238E27FC236}">
                <a16:creationId xmlns:a16="http://schemas.microsoft.com/office/drawing/2014/main" id="{C94A9321-BCF7-F07D-CDEA-3B5BD860C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66C62-D2B5-6298-F98B-FB0B7B4634E0}"/>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1790084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4B9F-23C6-FA3F-E5B8-92FA6919B4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FDE0E0-5497-E6BC-4DF1-15B4891D91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60FA2-6C30-4803-72BE-4545107D0ED3}"/>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5" name="Footer Placeholder 4">
            <a:extLst>
              <a:ext uri="{FF2B5EF4-FFF2-40B4-BE49-F238E27FC236}">
                <a16:creationId xmlns:a16="http://schemas.microsoft.com/office/drawing/2014/main" id="{7325C26E-6B30-A41F-D641-2C3889850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45C1B-48E4-41C8-9A99-6A724675A405}"/>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3269378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BDC2-0D8C-2FE6-490D-8500625B1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D0D35-43A0-4B8A-70E2-0CA4962044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DC393E-42A3-AE1B-6D35-166137AB41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803BA-E221-0C60-4AF0-77CADCD24B0F}"/>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6" name="Footer Placeholder 5">
            <a:extLst>
              <a:ext uri="{FF2B5EF4-FFF2-40B4-BE49-F238E27FC236}">
                <a16:creationId xmlns:a16="http://schemas.microsoft.com/office/drawing/2014/main" id="{500FF964-BFA3-2C83-1744-51B7E7279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F69E4-719C-B108-11DD-9DDAD11C3655}"/>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5152765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39F1-01DD-7D96-EA4F-AE3A9BD20C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0689FF-DF99-09F4-4CC6-D40EAF579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C5E7E8-808D-23A8-4CB6-3A89EE981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2515AE-0CD9-DA9B-034F-3E67B46F7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28E769-DCE1-DF45-1ED0-04F931C3A1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7AE3C8-600A-526C-E7F1-EA854E421E26}"/>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8" name="Footer Placeholder 7">
            <a:extLst>
              <a:ext uri="{FF2B5EF4-FFF2-40B4-BE49-F238E27FC236}">
                <a16:creationId xmlns:a16="http://schemas.microsoft.com/office/drawing/2014/main" id="{7751B713-6183-12F0-6BE2-99DD1D85EF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FE1FBE-61DE-863E-C3C4-47CF421352FB}"/>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202146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518160" y="128354"/>
            <a:ext cx="11124565" cy="877824"/>
          </a:xfrm>
        </p:spPr>
        <p:txBody>
          <a:bodyPr/>
          <a:lstStyle>
            <a:lvl1pPr>
              <a:defRPr>
                <a:solidFill>
                  <a:schemeClr val="accent1"/>
                </a:solidFill>
              </a:defRPr>
            </a:lvl1pPr>
          </a:lstStyle>
          <a:p>
            <a:r>
              <a:rPr lang="en-US" dirty="0"/>
              <a:t>Click to edit Master title style</a:t>
            </a:r>
          </a:p>
        </p:txBody>
      </p:sp>
      <p:sp>
        <p:nvSpPr>
          <p:cNvPr id="8" name="Text Placeholder 9"/>
          <p:cNvSpPr>
            <a:spLocks noGrp="1"/>
          </p:cNvSpPr>
          <p:nvPr>
            <p:ph type="body" sz="quarter" idx="30"/>
          </p:nvPr>
        </p:nvSpPr>
        <p:spPr>
          <a:xfrm>
            <a:off x="521210" y="1352118"/>
            <a:ext cx="11117132"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9" name="Content Placeholder 10"/>
          <p:cNvSpPr>
            <a:spLocks noGrp="1"/>
          </p:cNvSpPr>
          <p:nvPr>
            <p:ph sz="quarter" idx="37"/>
          </p:nvPr>
        </p:nvSpPr>
        <p:spPr>
          <a:xfrm>
            <a:off x="527559" y="1687090"/>
            <a:ext cx="11110783" cy="4114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6"/>
          <p:cNvSpPr>
            <a:spLocks noGrp="1"/>
          </p:cNvSpPr>
          <p:nvPr>
            <p:ph type="body" sz="quarter" idx="11" hasCustomPrompt="1"/>
          </p:nvPr>
        </p:nvSpPr>
        <p:spPr>
          <a:xfrm>
            <a:off x="518162" y="1024972"/>
            <a:ext cx="11124567"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800" b="1" i="0" kern="1200" baseline="0" smtClean="0">
                <a:solidFill>
                  <a:schemeClr val="accent2"/>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8" name="Text Placeholder 12"/>
          <p:cNvSpPr>
            <a:spLocks noGrp="1"/>
          </p:cNvSpPr>
          <p:nvPr>
            <p:ph type="body" sz="quarter" idx="16" hasCustomPrompt="1"/>
          </p:nvPr>
        </p:nvSpPr>
        <p:spPr>
          <a:xfrm>
            <a:off x="3352800" y="6109261"/>
            <a:ext cx="8289929" cy="415018"/>
          </a:xfrm>
          <a:prstGeom prst="rect">
            <a:avLst/>
          </a:prstGeom>
        </p:spPr>
        <p:txBody>
          <a:bodyPr lIns="91440" tIns="45720" rIns="91440" bIns="45720" anchor="b" anchorCtr="0">
            <a:noAutofit/>
          </a:bodyPr>
          <a:lstStyle>
            <a:lvl1pPr marL="0" indent="0">
              <a:spcBef>
                <a:spcPts val="150"/>
              </a:spcBef>
              <a:buNone/>
              <a:defRPr sz="900">
                <a:solidFill>
                  <a:schemeClr val="tx2"/>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231339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BC34-91A6-50E4-5B36-BCF9BF8B25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E61D27-3CD5-30FB-E3AE-FD7FD972BB70}"/>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4" name="Footer Placeholder 3">
            <a:extLst>
              <a:ext uri="{FF2B5EF4-FFF2-40B4-BE49-F238E27FC236}">
                <a16:creationId xmlns:a16="http://schemas.microsoft.com/office/drawing/2014/main" id="{8C4333D5-BD29-487F-972B-225D4F981F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50BDB9-7C18-86C1-F990-AACA9CA81BBD}"/>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184986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BCB288-FC8E-C1B4-C7B1-9CD0D6786FCB}"/>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3" name="Footer Placeholder 2">
            <a:extLst>
              <a:ext uri="{FF2B5EF4-FFF2-40B4-BE49-F238E27FC236}">
                <a16:creationId xmlns:a16="http://schemas.microsoft.com/office/drawing/2014/main" id="{B29E4E6A-2DC6-4B39-4970-5B0BEB2698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8962E-14F3-DFFF-5191-50A72BA9A9C8}"/>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2681953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FC77-1E16-D840-CAFB-5C1FA3BC7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AD2AC-0571-3189-C5EC-69A9D08050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D9DDB0-CDCC-E897-2DD9-E03E2F23E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A765F-7951-3007-9B94-0731B12FCEAC}"/>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6" name="Footer Placeholder 5">
            <a:extLst>
              <a:ext uri="{FF2B5EF4-FFF2-40B4-BE49-F238E27FC236}">
                <a16:creationId xmlns:a16="http://schemas.microsoft.com/office/drawing/2014/main" id="{30873418-9BE0-F3BE-2535-4998CEFE8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44BFD-B70A-FD38-AF8D-3C076F8DAC6F}"/>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940171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B991-F5FD-068E-95E2-950B53139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BBC790-88AE-7DAC-59CA-94A5DD9CD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F6168A-6D57-6988-3E3D-0D88F2A18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9521-27A1-F8D4-BFC5-FA89BD15CEBD}"/>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6" name="Footer Placeholder 5">
            <a:extLst>
              <a:ext uri="{FF2B5EF4-FFF2-40B4-BE49-F238E27FC236}">
                <a16:creationId xmlns:a16="http://schemas.microsoft.com/office/drawing/2014/main" id="{D76C1B3F-EA55-E1EA-EDA8-BBB550E9C0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60D5B-8287-6FC4-0FEB-FD5EF9CBDA5E}"/>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37418218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3899-9F6B-FF56-3719-DCCC313C72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D78875-9E26-3A94-F281-FE20B09193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7C134-B530-3F31-8EDE-F11AFA79981A}"/>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5" name="Footer Placeholder 4">
            <a:extLst>
              <a:ext uri="{FF2B5EF4-FFF2-40B4-BE49-F238E27FC236}">
                <a16:creationId xmlns:a16="http://schemas.microsoft.com/office/drawing/2014/main" id="{3FFAB3E3-44BE-6BDA-EE30-F276507F3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BB54C-F996-2246-F5CA-22087941B896}"/>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655477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175A6-64C4-9EC3-0180-98EACA7420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429B2E-AF16-1F65-73A4-471733B027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9C13C-E419-DCCD-A48A-CE3DCE3B6F4E}"/>
              </a:ext>
            </a:extLst>
          </p:cNvPr>
          <p:cNvSpPr>
            <a:spLocks noGrp="1"/>
          </p:cNvSpPr>
          <p:nvPr>
            <p:ph type="dt" sz="half" idx="10"/>
          </p:nvPr>
        </p:nvSpPr>
        <p:spPr/>
        <p:txBody>
          <a:bodyPr/>
          <a:lstStyle/>
          <a:p>
            <a:fld id="{A187D2C4-03FF-4DD6-96F0-E6E57DA659CC}" type="datetimeFigureOut">
              <a:rPr lang="en-US" smtClean="0"/>
              <a:t>8/25/2023</a:t>
            </a:fld>
            <a:endParaRPr lang="en-US"/>
          </a:p>
        </p:txBody>
      </p:sp>
      <p:sp>
        <p:nvSpPr>
          <p:cNvPr id="5" name="Footer Placeholder 4">
            <a:extLst>
              <a:ext uri="{FF2B5EF4-FFF2-40B4-BE49-F238E27FC236}">
                <a16:creationId xmlns:a16="http://schemas.microsoft.com/office/drawing/2014/main" id="{B83119BF-5E2F-F1FD-73A2-F6A77FF86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F261F-C876-F254-6F0E-123F7C660BA8}"/>
              </a:ext>
            </a:extLst>
          </p:cNvPr>
          <p:cNvSpPr>
            <a:spLocks noGrp="1"/>
          </p:cNvSpPr>
          <p:nvPr>
            <p:ph type="sldNum" sz="quarter" idx="12"/>
          </p:nvPr>
        </p:nvSpPr>
        <p:spPr/>
        <p:txBody>
          <a:bodyPr/>
          <a:lstStyle/>
          <a:p>
            <a:fld id="{CB8D6EA9-1122-4F12-9052-5E937D85A053}" type="slidenum">
              <a:rPr lang="en-US" smtClean="0"/>
              <a:t>‹#›</a:t>
            </a:fld>
            <a:endParaRPr lang="en-US"/>
          </a:p>
        </p:txBody>
      </p:sp>
    </p:spTree>
    <p:extLst>
      <p:ext uri="{BB962C8B-B14F-4D97-AF65-F5344CB8AC3E}">
        <p14:creationId xmlns:p14="http://schemas.microsoft.com/office/powerpoint/2010/main" val="1620490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8">
            <a:extLst>
              <a:ext uri="{FF2B5EF4-FFF2-40B4-BE49-F238E27FC236}">
                <a16:creationId xmlns:a16="http://schemas.microsoft.com/office/drawing/2014/main" id="{BA086081-FE53-C14C-A3BC-197A268F8E83}"/>
              </a:ext>
            </a:extLst>
          </p:cNvPr>
          <p:cNvSpPr>
            <a:spLocks noGrp="1"/>
          </p:cNvSpPr>
          <p:nvPr>
            <p:ph type="body" sz="quarter" idx="13" hasCustomPrompt="1"/>
          </p:nvPr>
        </p:nvSpPr>
        <p:spPr>
          <a:xfrm>
            <a:off x="4038600" y="6215998"/>
            <a:ext cx="4114800" cy="505477"/>
          </a:xfrm>
        </p:spPr>
        <p:txBody>
          <a:bodyPr anchor="ctr">
            <a:normAutofit/>
          </a:bodyPr>
          <a:lstStyle>
            <a:lvl1pPr marL="0" indent="0" algn="l">
              <a:buNone/>
              <a:defRPr sz="800">
                <a:solidFill>
                  <a:schemeClr val="tx2"/>
                </a:solidFill>
              </a:defRPr>
            </a:lvl1pPr>
          </a:lstStyle>
          <a:p>
            <a:pPr lvl="0"/>
            <a:r>
              <a:rPr lang="en-US" dirty="0"/>
              <a:t>Footnotes</a:t>
            </a:r>
          </a:p>
        </p:txBody>
      </p:sp>
    </p:spTree>
    <p:extLst>
      <p:ext uri="{BB962C8B-B14F-4D97-AF65-F5344CB8AC3E}">
        <p14:creationId xmlns:p14="http://schemas.microsoft.com/office/powerpoint/2010/main" val="208351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Title 2"/>
          <p:cNvSpPr>
            <a:spLocks noGrp="1"/>
          </p:cNvSpPr>
          <p:nvPr>
            <p:ph type="title"/>
          </p:nvPr>
        </p:nvSpPr>
        <p:spPr>
          <a:xfrm>
            <a:off x="518160" y="128354"/>
            <a:ext cx="11124565" cy="877824"/>
          </a:xfrm>
        </p:spPr>
        <p:txBody>
          <a:bodyPr/>
          <a:lstStyle>
            <a:lvl1pPr>
              <a:defRPr>
                <a:solidFill>
                  <a:schemeClr val="accent1"/>
                </a:solidFill>
              </a:defRPr>
            </a:lvl1pPr>
          </a:lstStyle>
          <a:p>
            <a:r>
              <a:rPr lang="en-US" dirty="0"/>
              <a:t>Click to edit Master title style</a:t>
            </a:r>
          </a:p>
        </p:txBody>
      </p:sp>
      <p:sp>
        <p:nvSpPr>
          <p:cNvPr id="11" name="Text Placeholder 9"/>
          <p:cNvSpPr>
            <a:spLocks noGrp="1"/>
          </p:cNvSpPr>
          <p:nvPr>
            <p:ph type="body" sz="quarter" idx="30"/>
          </p:nvPr>
        </p:nvSpPr>
        <p:spPr>
          <a:xfrm>
            <a:off x="521208" y="1352118"/>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3" name="Content Placeholder 10"/>
          <p:cNvSpPr>
            <a:spLocks noGrp="1"/>
          </p:cNvSpPr>
          <p:nvPr>
            <p:ph sz="quarter" idx="37"/>
          </p:nvPr>
        </p:nvSpPr>
        <p:spPr>
          <a:xfrm>
            <a:off x="521208" y="1687090"/>
            <a:ext cx="5440680" cy="4114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44"/>
          </p:nvPr>
        </p:nvSpPr>
        <p:spPr>
          <a:xfrm>
            <a:off x="6200563" y="1352118"/>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7" name="Content Placeholder 10"/>
          <p:cNvSpPr>
            <a:spLocks noGrp="1"/>
          </p:cNvSpPr>
          <p:nvPr>
            <p:ph sz="quarter" idx="46"/>
          </p:nvPr>
        </p:nvSpPr>
        <p:spPr>
          <a:xfrm>
            <a:off x="6200563" y="1687090"/>
            <a:ext cx="5440680" cy="4114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6"/>
          <p:cNvSpPr>
            <a:spLocks noGrp="1"/>
          </p:cNvSpPr>
          <p:nvPr>
            <p:ph type="body" sz="quarter" idx="11" hasCustomPrompt="1"/>
          </p:nvPr>
        </p:nvSpPr>
        <p:spPr>
          <a:xfrm>
            <a:off x="518162" y="1024972"/>
            <a:ext cx="11124567"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800" b="1" i="0" kern="1200" baseline="0" smtClean="0">
                <a:solidFill>
                  <a:schemeClr val="accent2"/>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24" name="Text Placeholder 12"/>
          <p:cNvSpPr>
            <a:spLocks noGrp="1"/>
          </p:cNvSpPr>
          <p:nvPr>
            <p:ph type="body" sz="quarter" idx="16" hasCustomPrompt="1"/>
          </p:nvPr>
        </p:nvSpPr>
        <p:spPr>
          <a:xfrm>
            <a:off x="3352800" y="6109261"/>
            <a:ext cx="8289929" cy="415018"/>
          </a:xfrm>
          <a:prstGeom prst="rect">
            <a:avLst/>
          </a:prstGeom>
        </p:spPr>
        <p:txBody>
          <a:bodyPr lIns="91440" tIns="45720" rIns="91440" bIns="45720" anchor="b" anchorCtr="0">
            <a:noAutofit/>
          </a:bodyPr>
          <a:lstStyle>
            <a:lvl1pPr marL="0" indent="0">
              <a:spcBef>
                <a:spcPts val="150"/>
              </a:spcBef>
              <a:buNone/>
              <a:defRPr sz="900">
                <a:solidFill>
                  <a:schemeClr val="tx2"/>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416148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Title 2"/>
          <p:cNvSpPr>
            <a:spLocks noGrp="1"/>
          </p:cNvSpPr>
          <p:nvPr>
            <p:ph type="title"/>
          </p:nvPr>
        </p:nvSpPr>
        <p:spPr>
          <a:xfrm>
            <a:off x="518160" y="128354"/>
            <a:ext cx="11124565" cy="877824"/>
          </a:xfrm>
        </p:spPr>
        <p:txBody>
          <a:bodyPr/>
          <a:lstStyle>
            <a:lvl1pPr>
              <a:defRPr>
                <a:solidFill>
                  <a:schemeClr val="accent1"/>
                </a:solidFill>
              </a:defRPr>
            </a:lvl1pPr>
          </a:lstStyle>
          <a:p>
            <a:r>
              <a:rPr lang="en-US" dirty="0"/>
              <a:t>Click to edit Master title style</a:t>
            </a:r>
          </a:p>
        </p:txBody>
      </p:sp>
      <p:sp>
        <p:nvSpPr>
          <p:cNvPr id="11" name="Text Placeholder 9"/>
          <p:cNvSpPr>
            <a:spLocks noGrp="1"/>
          </p:cNvSpPr>
          <p:nvPr>
            <p:ph type="body" sz="quarter" idx="30"/>
          </p:nvPr>
        </p:nvSpPr>
        <p:spPr>
          <a:xfrm>
            <a:off x="521208" y="1352118"/>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3" name="Content Placeholder 10"/>
          <p:cNvSpPr>
            <a:spLocks noGrp="1"/>
          </p:cNvSpPr>
          <p:nvPr>
            <p:ph sz="quarter" idx="37"/>
          </p:nvPr>
        </p:nvSpPr>
        <p:spPr>
          <a:xfrm>
            <a:off x="521208" y="1687090"/>
            <a:ext cx="5440680" cy="4114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9"/>
          <p:cNvSpPr>
            <a:spLocks noGrp="1"/>
          </p:cNvSpPr>
          <p:nvPr>
            <p:ph type="body" sz="quarter" idx="44"/>
          </p:nvPr>
        </p:nvSpPr>
        <p:spPr>
          <a:xfrm>
            <a:off x="6200563" y="1352118"/>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8" name="Text Placeholder 9"/>
          <p:cNvSpPr>
            <a:spLocks noGrp="1"/>
          </p:cNvSpPr>
          <p:nvPr>
            <p:ph type="body" sz="quarter" idx="45"/>
          </p:nvPr>
        </p:nvSpPr>
        <p:spPr>
          <a:xfrm>
            <a:off x="6200563" y="3633471"/>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9" name="Content Placeholder 10"/>
          <p:cNvSpPr>
            <a:spLocks noGrp="1"/>
          </p:cNvSpPr>
          <p:nvPr>
            <p:ph sz="quarter" idx="46"/>
          </p:nvPr>
        </p:nvSpPr>
        <p:spPr>
          <a:xfrm>
            <a:off x="6200563" y="1687090"/>
            <a:ext cx="5440680" cy="1828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10"/>
          <p:cNvSpPr>
            <a:spLocks noGrp="1"/>
          </p:cNvSpPr>
          <p:nvPr>
            <p:ph sz="quarter" idx="47"/>
          </p:nvPr>
        </p:nvSpPr>
        <p:spPr>
          <a:xfrm>
            <a:off x="6200563" y="3973090"/>
            <a:ext cx="5440680" cy="1828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6"/>
          <p:cNvSpPr>
            <a:spLocks noGrp="1"/>
          </p:cNvSpPr>
          <p:nvPr>
            <p:ph type="body" sz="quarter" idx="11" hasCustomPrompt="1"/>
          </p:nvPr>
        </p:nvSpPr>
        <p:spPr>
          <a:xfrm>
            <a:off x="518160" y="1024972"/>
            <a:ext cx="11124565"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800" b="1" i="0" kern="1200" baseline="0" smtClean="0">
                <a:solidFill>
                  <a:schemeClr val="accent2"/>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32" name="Text Placeholder 12"/>
          <p:cNvSpPr>
            <a:spLocks noGrp="1"/>
          </p:cNvSpPr>
          <p:nvPr>
            <p:ph type="body" sz="quarter" idx="16" hasCustomPrompt="1"/>
          </p:nvPr>
        </p:nvSpPr>
        <p:spPr>
          <a:xfrm>
            <a:off x="3352800" y="6109261"/>
            <a:ext cx="8289853" cy="415018"/>
          </a:xfrm>
          <a:prstGeom prst="rect">
            <a:avLst/>
          </a:prstGeom>
        </p:spPr>
        <p:txBody>
          <a:bodyPr lIns="91440" tIns="45720" rIns="91440" bIns="45720" anchor="b" anchorCtr="0">
            <a:noAutofit/>
          </a:bodyPr>
          <a:lstStyle>
            <a:lvl1pPr marL="0" indent="0">
              <a:spcBef>
                <a:spcPts val="150"/>
              </a:spcBef>
              <a:buNone/>
              <a:defRPr sz="900">
                <a:solidFill>
                  <a:schemeClr val="tx2"/>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97894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Left One Right">
    <p:spTree>
      <p:nvGrpSpPr>
        <p:cNvPr id="1" name=""/>
        <p:cNvGrpSpPr/>
        <p:nvPr/>
      </p:nvGrpSpPr>
      <p:grpSpPr>
        <a:xfrm>
          <a:off x="0" y="0"/>
          <a:ext cx="0" cy="0"/>
          <a:chOff x="0" y="0"/>
          <a:chExt cx="0" cy="0"/>
        </a:xfrm>
      </p:grpSpPr>
      <p:sp>
        <p:nvSpPr>
          <p:cNvPr id="3" name="Title 2"/>
          <p:cNvSpPr>
            <a:spLocks noGrp="1"/>
          </p:cNvSpPr>
          <p:nvPr>
            <p:ph type="title"/>
          </p:nvPr>
        </p:nvSpPr>
        <p:spPr>
          <a:xfrm>
            <a:off x="518160" y="128354"/>
            <a:ext cx="11124565" cy="877824"/>
          </a:xfrm>
        </p:spPr>
        <p:txBody>
          <a:bodyPr/>
          <a:lstStyle>
            <a:lvl1pPr>
              <a:defRPr>
                <a:solidFill>
                  <a:schemeClr val="accent1"/>
                </a:solidFill>
              </a:defRPr>
            </a:lvl1pPr>
          </a:lstStyle>
          <a:p>
            <a:r>
              <a:rPr lang="en-US" dirty="0"/>
              <a:t>Click to edit Master title style</a:t>
            </a:r>
          </a:p>
        </p:txBody>
      </p:sp>
      <p:sp>
        <p:nvSpPr>
          <p:cNvPr id="20" name="Text Placeholder 9"/>
          <p:cNvSpPr>
            <a:spLocks noGrp="1"/>
          </p:cNvSpPr>
          <p:nvPr>
            <p:ph type="body" sz="quarter" idx="44"/>
          </p:nvPr>
        </p:nvSpPr>
        <p:spPr>
          <a:xfrm>
            <a:off x="6200563" y="1352118"/>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9" name="Text Placeholder 6"/>
          <p:cNvSpPr>
            <a:spLocks noGrp="1"/>
          </p:cNvSpPr>
          <p:nvPr>
            <p:ph type="body" sz="quarter" idx="11" hasCustomPrompt="1"/>
          </p:nvPr>
        </p:nvSpPr>
        <p:spPr>
          <a:xfrm>
            <a:off x="518162" y="1024972"/>
            <a:ext cx="11106151"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800" b="1" i="0" kern="1200" baseline="0" smtClean="0">
                <a:solidFill>
                  <a:schemeClr val="accent2"/>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30" name="Text Placeholder 12"/>
          <p:cNvSpPr>
            <a:spLocks noGrp="1"/>
          </p:cNvSpPr>
          <p:nvPr>
            <p:ph type="body" sz="quarter" idx="16" hasCustomPrompt="1"/>
          </p:nvPr>
        </p:nvSpPr>
        <p:spPr>
          <a:xfrm>
            <a:off x="3352800" y="6109261"/>
            <a:ext cx="8288443" cy="415018"/>
          </a:xfrm>
          <a:prstGeom prst="rect">
            <a:avLst/>
          </a:prstGeom>
        </p:spPr>
        <p:txBody>
          <a:bodyPr lIns="91440" tIns="45720" rIns="91440" bIns="45720" anchor="b" anchorCtr="0">
            <a:noAutofit/>
          </a:bodyPr>
          <a:lstStyle>
            <a:lvl1pPr marL="0" indent="0">
              <a:spcBef>
                <a:spcPts val="150"/>
              </a:spcBef>
              <a:buNone/>
              <a:defRPr sz="900">
                <a:solidFill>
                  <a:schemeClr val="tx2"/>
                </a:solidFill>
                <a:latin typeface="+mn-lt"/>
                <a:cs typeface="Arial" pitchFamily="34" charset="0"/>
              </a:defRPr>
            </a:lvl1pPr>
          </a:lstStyle>
          <a:p>
            <a:pPr lvl="0"/>
            <a:r>
              <a:rPr lang="en-US" dirty="0"/>
              <a:t>Click to edit source</a:t>
            </a:r>
          </a:p>
        </p:txBody>
      </p:sp>
      <p:sp>
        <p:nvSpPr>
          <p:cNvPr id="15" name="Text Placeholder 9"/>
          <p:cNvSpPr>
            <a:spLocks noGrp="1"/>
          </p:cNvSpPr>
          <p:nvPr>
            <p:ph type="body" sz="quarter" idx="46"/>
          </p:nvPr>
        </p:nvSpPr>
        <p:spPr>
          <a:xfrm>
            <a:off x="521208" y="3633471"/>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7" name="Text Placeholder 9"/>
          <p:cNvSpPr>
            <a:spLocks noGrp="1"/>
          </p:cNvSpPr>
          <p:nvPr>
            <p:ph type="body" sz="quarter" idx="48"/>
          </p:nvPr>
        </p:nvSpPr>
        <p:spPr>
          <a:xfrm>
            <a:off x="521208" y="1352118"/>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1" name="Content Placeholder 10"/>
          <p:cNvSpPr>
            <a:spLocks noGrp="1"/>
          </p:cNvSpPr>
          <p:nvPr>
            <p:ph sz="quarter" idx="37"/>
          </p:nvPr>
        </p:nvSpPr>
        <p:spPr>
          <a:xfrm>
            <a:off x="6200563" y="1687090"/>
            <a:ext cx="5440680" cy="4114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p:cNvSpPr>
            <a:spLocks noGrp="1"/>
          </p:cNvSpPr>
          <p:nvPr>
            <p:ph sz="quarter" idx="49"/>
          </p:nvPr>
        </p:nvSpPr>
        <p:spPr>
          <a:xfrm>
            <a:off x="521208" y="1687090"/>
            <a:ext cx="5440680" cy="1828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0"/>
          <p:cNvSpPr>
            <a:spLocks noGrp="1"/>
          </p:cNvSpPr>
          <p:nvPr>
            <p:ph sz="quarter" idx="47"/>
          </p:nvPr>
        </p:nvSpPr>
        <p:spPr>
          <a:xfrm>
            <a:off x="521208" y="3973090"/>
            <a:ext cx="5440680" cy="1828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95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ext Placeholder 6"/>
          <p:cNvSpPr>
            <a:spLocks noGrp="1"/>
          </p:cNvSpPr>
          <p:nvPr>
            <p:ph type="body" sz="quarter" idx="11" hasCustomPrompt="1"/>
          </p:nvPr>
        </p:nvSpPr>
        <p:spPr>
          <a:xfrm>
            <a:off x="518163" y="1024972"/>
            <a:ext cx="11106167" cy="341632"/>
          </a:xfr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08178" rtl="0" eaLnBrk="0" fontAlgn="base" hangingPunct="0">
              <a:lnSpc>
                <a:spcPct val="90000"/>
              </a:lnSpc>
              <a:spcBef>
                <a:spcPct val="0"/>
              </a:spcBef>
              <a:spcAft>
                <a:spcPct val="0"/>
              </a:spcAft>
              <a:buNone/>
              <a:defRPr lang="en-US" sz="1800" b="1" i="0" kern="1200" baseline="0" smtClean="0">
                <a:solidFill>
                  <a:schemeClr val="accent2"/>
                </a:solidFill>
                <a:latin typeface="+mn-lt"/>
                <a:ea typeface="MS PGothic" pitchFamily="34" charset="-128"/>
                <a:cs typeface="ＭＳ Ｐゴシック" charset="-128"/>
              </a:defRPr>
            </a:lvl1pPr>
            <a:lvl2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2pPr>
            <a:lvl3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3pPr>
            <a:lvl4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4pPr>
            <a:lvl5pPr algn="l" defTabSz="408178" rtl="0" eaLnBrk="0" fontAlgn="base" hangingPunct="0">
              <a:lnSpc>
                <a:spcPts val="2857"/>
              </a:lnSpc>
              <a:spcBef>
                <a:spcPct val="0"/>
              </a:spcBef>
              <a:spcAft>
                <a:spcPct val="0"/>
              </a:spcAft>
              <a:buNone/>
              <a:defRPr lang="en-US" sz="2687" kern="1200" smtClean="0">
                <a:solidFill>
                  <a:schemeClr val="accent1"/>
                </a:solidFill>
                <a:latin typeface="Arial"/>
                <a:ea typeface="MS PGothic" pitchFamily="34" charset="-128"/>
                <a:cs typeface="ＭＳ Ｐゴシック" charset="-128"/>
              </a:defRPr>
            </a:lvl5pPr>
          </a:lstStyle>
          <a:p>
            <a:pPr lvl="0"/>
            <a:r>
              <a:rPr lang="en-US" dirty="0"/>
              <a:t>Click to add subtitle</a:t>
            </a:r>
          </a:p>
        </p:txBody>
      </p:sp>
      <p:sp>
        <p:nvSpPr>
          <p:cNvPr id="15" name="Text Placeholder 12"/>
          <p:cNvSpPr>
            <a:spLocks noGrp="1"/>
          </p:cNvSpPr>
          <p:nvPr>
            <p:ph type="body" sz="quarter" idx="16" hasCustomPrompt="1"/>
          </p:nvPr>
        </p:nvSpPr>
        <p:spPr>
          <a:xfrm>
            <a:off x="3352800" y="6109261"/>
            <a:ext cx="8271513" cy="415018"/>
          </a:xfrm>
          <a:prstGeom prst="rect">
            <a:avLst/>
          </a:prstGeom>
        </p:spPr>
        <p:txBody>
          <a:bodyPr lIns="91440" tIns="45720" rIns="91440" bIns="45720" anchor="b" anchorCtr="0">
            <a:noAutofit/>
          </a:bodyPr>
          <a:lstStyle>
            <a:lvl1pPr marL="0" indent="0">
              <a:spcBef>
                <a:spcPts val="150"/>
              </a:spcBef>
              <a:buNone/>
              <a:defRPr sz="900">
                <a:solidFill>
                  <a:schemeClr val="tx2"/>
                </a:solidFill>
                <a:latin typeface="+mn-lt"/>
                <a:cs typeface="Arial" pitchFamily="34" charset="0"/>
              </a:defRPr>
            </a:lvl1pPr>
          </a:lstStyle>
          <a:p>
            <a:pPr lvl="0"/>
            <a:r>
              <a:rPr lang="en-US" dirty="0"/>
              <a:t>Click to edit source</a:t>
            </a:r>
          </a:p>
        </p:txBody>
      </p:sp>
      <p:sp>
        <p:nvSpPr>
          <p:cNvPr id="2" name="Title 1"/>
          <p:cNvSpPr>
            <a:spLocks noGrp="1"/>
          </p:cNvSpPr>
          <p:nvPr>
            <p:ph type="title"/>
          </p:nvPr>
        </p:nvSpPr>
        <p:spPr>
          <a:xfrm>
            <a:off x="518160" y="128354"/>
            <a:ext cx="11124565" cy="877824"/>
          </a:xfrm>
        </p:spPr>
        <p:txBody>
          <a:bodyPr/>
          <a:lstStyle>
            <a:lvl1pPr>
              <a:defRPr/>
            </a:lvl1pPr>
          </a:lstStyle>
          <a:p>
            <a:r>
              <a:rPr lang="en-US" dirty="0"/>
              <a:t>Click to edit Master title style</a:t>
            </a:r>
          </a:p>
        </p:txBody>
      </p:sp>
      <p:sp>
        <p:nvSpPr>
          <p:cNvPr id="13" name="Text Placeholder 9"/>
          <p:cNvSpPr>
            <a:spLocks noGrp="1"/>
          </p:cNvSpPr>
          <p:nvPr>
            <p:ph type="body" sz="quarter" idx="48"/>
          </p:nvPr>
        </p:nvSpPr>
        <p:spPr>
          <a:xfrm>
            <a:off x="521208" y="3633471"/>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0" name="Text Placeholder 9"/>
          <p:cNvSpPr>
            <a:spLocks noGrp="1"/>
          </p:cNvSpPr>
          <p:nvPr>
            <p:ph type="body" sz="quarter" idx="50"/>
          </p:nvPr>
        </p:nvSpPr>
        <p:spPr>
          <a:xfrm>
            <a:off x="521208" y="1352118"/>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3" name="Text Placeholder 9"/>
          <p:cNvSpPr>
            <a:spLocks noGrp="1"/>
          </p:cNvSpPr>
          <p:nvPr>
            <p:ph type="body" sz="quarter" idx="52"/>
          </p:nvPr>
        </p:nvSpPr>
        <p:spPr>
          <a:xfrm>
            <a:off x="6200563" y="3633471"/>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25" name="Text Placeholder 9"/>
          <p:cNvSpPr>
            <a:spLocks noGrp="1"/>
          </p:cNvSpPr>
          <p:nvPr>
            <p:ph type="body" sz="quarter" idx="54"/>
          </p:nvPr>
        </p:nvSpPr>
        <p:spPr>
          <a:xfrm>
            <a:off x="6200563" y="1352118"/>
            <a:ext cx="5440680" cy="274320"/>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130606" tIns="65304" rIns="130606" bIns="65304" numCol="1" rtlCol="0" anchor="ctr" anchorCtr="0" compatLnSpc="1">
            <a:prstTxWarp prst="textNoShape">
              <a:avLst/>
            </a:prstTxWarp>
            <a:noAutofit/>
          </a:bodyPr>
          <a:lstStyle>
            <a:lvl1pPr marL="0" indent="0" algn="l" defTabSz="408178" rtl="0" fontAlgn="base">
              <a:lnSpc>
                <a:spcPct val="90000"/>
              </a:lnSpc>
              <a:spcBef>
                <a:spcPts val="0"/>
              </a:spcBef>
              <a:spcAft>
                <a:spcPct val="0"/>
              </a:spcAft>
              <a:buClr>
                <a:schemeClr val="accent2"/>
              </a:buClr>
              <a:buSzPct val="90000"/>
              <a:buFontTx/>
              <a:buNone/>
              <a:defRPr kumimoji="0" lang="en-US" sz="1600" b="1" i="0" u="none" strike="noStrike" kern="1200" cap="none" normalizeH="0" baseline="0" dirty="0">
                <a:ln>
                  <a:noFill/>
                </a:ln>
                <a:solidFill>
                  <a:schemeClr val="bg1"/>
                </a:solidFill>
                <a:effectLst/>
                <a:latin typeface="+mj-lt"/>
                <a:ea typeface="MS PGothic" pitchFamily="34" charset="-128"/>
                <a:cs typeface="+mn-cs"/>
              </a:defRPr>
            </a:lvl1pPr>
          </a:lstStyle>
          <a:p>
            <a:pPr lvl="0"/>
            <a:r>
              <a:rPr lang="en-US" dirty="0"/>
              <a:t>Click to edit Master text styles</a:t>
            </a:r>
          </a:p>
        </p:txBody>
      </p:sp>
      <p:sp>
        <p:nvSpPr>
          <p:cNvPr id="16" name="Content Placeholder 10"/>
          <p:cNvSpPr>
            <a:spLocks noGrp="1"/>
          </p:cNvSpPr>
          <p:nvPr>
            <p:ph sz="quarter" idx="49"/>
          </p:nvPr>
        </p:nvSpPr>
        <p:spPr>
          <a:xfrm>
            <a:off x="521208" y="1687090"/>
            <a:ext cx="5440680" cy="1828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0"/>
          <p:cNvSpPr>
            <a:spLocks noGrp="1"/>
          </p:cNvSpPr>
          <p:nvPr>
            <p:ph sz="quarter" idx="47"/>
          </p:nvPr>
        </p:nvSpPr>
        <p:spPr>
          <a:xfrm>
            <a:off x="521208" y="3973090"/>
            <a:ext cx="5440680" cy="1828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0"/>
          <p:cNvSpPr>
            <a:spLocks noGrp="1"/>
          </p:cNvSpPr>
          <p:nvPr>
            <p:ph sz="quarter" idx="55"/>
          </p:nvPr>
        </p:nvSpPr>
        <p:spPr>
          <a:xfrm>
            <a:off x="6200563" y="1687090"/>
            <a:ext cx="5440680" cy="1828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0"/>
          <p:cNvSpPr>
            <a:spLocks noGrp="1"/>
          </p:cNvSpPr>
          <p:nvPr>
            <p:ph sz="quarter" idx="56"/>
          </p:nvPr>
        </p:nvSpPr>
        <p:spPr>
          <a:xfrm>
            <a:off x="6200563" y="3973090"/>
            <a:ext cx="5440680" cy="1828800"/>
          </a:xfrm>
        </p:spPr>
        <p:txBody>
          <a:bodyPr/>
          <a:lstStyle>
            <a:lvl1pPr>
              <a:spcBef>
                <a:spcPts val="1125"/>
              </a:spcBef>
              <a:defRPr sz="1400"/>
            </a:lvl1pPr>
            <a:lvl2pPr marL="388144" indent="-157163">
              <a:spcBef>
                <a:spcPts val="525"/>
              </a:spcBef>
              <a:defRPr sz="1200"/>
            </a:lvl2pPr>
            <a:lvl3pPr marL="633413" indent="-134541">
              <a:spcBef>
                <a:spcPts val="225"/>
              </a:spcBef>
              <a:defRPr sz="1100"/>
            </a:lvl3pPr>
            <a:lvl4pPr marL="767954" indent="-82154">
              <a:spcBef>
                <a:spcPts val="150"/>
              </a:spcBef>
              <a:defRPr sz="1000"/>
            </a:lvl4pPr>
            <a:lvl5pPr marL="932260" indent="-97631">
              <a:spcBef>
                <a:spcPts val="75"/>
              </a:spcBef>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2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8">
            <a:extLst>
              <a:ext uri="{FF2B5EF4-FFF2-40B4-BE49-F238E27FC236}">
                <a16:creationId xmlns:a16="http://schemas.microsoft.com/office/drawing/2014/main" id="{BA086081-FE53-C14C-A3BC-197A268F8E83}"/>
              </a:ext>
            </a:extLst>
          </p:cNvPr>
          <p:cNvSpPr>
            <a:spLocks noGrp="1"/>
          </p:cNvSpPr>
          <p:nvPr>
            <p:ph type="body" sz="quarter" idx="13" hasCustomPrompt="1"/>
          </p:nvPr>
        </p:nvSpPr>
        <p:spPr>
          <a:xfrm>
            <a:off x="4038600" y="6215998"/>
            <a:ext cx="4114800" cy="505477"/>
          </a:xfrm>
        </p:spPr>
        <p:txBody>
          <a:bodyPr anchor="ctr">
            <a:normAutofit/>
          </a:bodyPr>
          <a:lstStyle>
            <a:lvl1pPr marL="0" indent="0" algn="l">
              <a:buNone/>
              <a:defRPr sz="800">
                <a:solidFill>
                  <a:schemeClr val="tx2"/>
                </a:solidFill>
              </a:defRPr>
            </a:lvl1pPr>
          </a:lstStyle>
          <a:p>
            <a:pPr lvl="0"/>
            <a:r>
              <a:rPr lang="en-US" dirty="0"/>
              <a:t>Footnotes</a:t>
            </a:r>
          </a:p>
        </p:txBody>
      </p:sp>
    </p:spTree>
    <p:extLst>
      <p:ext uri="{BB962C8B-B14F-4D97-AF65-F5344CB8AC3E}">
        <p14:creationId xmlns:p14="http://schemas.microsoft.com/office/powerpoint/2010/main" val="188959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userDrawn="1">
            <p:ph type="title"/>
          </p:nvPr>
        </p:nvSpPr>
        <p:spPr bwMode="auto">
          <a:xfrm>
            <a:off x="518160" y="128354"/>
            <a:ext cx="11124565" cy="87782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gray">
          <a:xfrm>
            <a:off x="518160" y="1373190"/>
            <a:ext cx="11124565" cy="4524271"/>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p:cNvSpPr txBox="1">
            <a:spLocks/>
          </p:cNvSpPr>
          <p:nvPr userDrawn="1"/>
        </p:nvSpPr>
        <p:spPr bwMode="gray">
          <a:xfrm>
            <a:off x="11260361" y="6518696"/>
            <a:ext cx="417363" cy="219456"/>
          </a:xfrm>
          <a:prstGeom prst="rect">
            <a:avLst/>
          </a:prstGeom>
        </p:spPr>
        <p:txBody>
          <a:bodyPr vert="horz" wrap="square" lIns="0" tIns="34290" rIns="0" bIns="34290" rtlCol="0" anchor="ctr">
            <a:noAutofit/>
          </a:bodyPr>
          <a:ls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lgn="r"/>
            <a:fld id="{76A8AC4F-290F-4FE7-B41E-46B33FDE3276}" type="slidenum">
              <a:rPr lang="en-US" sz="750" smtClean="0">
                <a:solidFill>
                  <a:schemeClr val="tx2"/>
                </a:solidFill>
                <a:latin typeface="Calibri" panose="020F0502020204030204" pitchFamily="34" charset="0"/>
              </a:rPr>
              <a:pPr algn="r"/>
              <a:t>‹#›</a:t>
            </a:fld>
            <a:r>
              <a:rPr lang="en-US" sz="750" baseline="0" dirty="0">
                <a:solidFill>
                  <a:schemeClr val="tx2"/>
                </a:solidFill>
                <a:latin typeface="Calibri" panose="020F0502020204030204" pitchFamily="34" charset="0"/>
              </a:rPr>
              <a:t> </a:t>
            </a:r>
            <a:endParaRPr lang="en-US" sz="75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07087775"/>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81" r:id="rId4"/>
    <p:sldLayoutId id="2147483682" r:id="rId5"/>
    <p:sldLayoutId id="2147483683" r:id="rId6"/>
    <p:sldLayoutId id="2147483684" r:id="rId7"/>
    <p:sldLayoutId id="2147483685" r:id="rId8"/>
    <p:sldLayoutId id="2147483688" r:id="rId9"/>
    <p:sldLayoutId id="2147483780" r:id="rId10"/>
    <p:sldLayoutId id="2147483781" r:id="rId11"/>
    <p:sldLayoutId id="2147483792" r:id="rId12"/>
    <p:sldLayoutId id="2147483793" r:id="rId13"/>
    <p:sldLayoutId id="2147483808"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2" r:id="rId23"/>
  </p:sldLayoutIdLst>
  <p:hf hdr="0" ftr="0" dt="0"/>
  <p:txStyles>
    <p:titleStyle>
      <a:lvl1pPr algn="l" defTabSz="408178" rtl="0" eaLnBrk="0" fontAlgn="base" hangingPunct="0">
        <a:lnSpc>
          <a:spcPct val="90000"/>
        </a:lnSpc>
        <a:spcBef>
          <a:spcPct val="0"/>
        </a:spcBef>
        <a:spcAft>
          <a:spcPct val="0"/>
        </a:spcAft>
        <a:defRPr sz="2400" b="1" kern="1200">
          <a:solidFill>
            <a:schemeClr val="accent1"/>
          </a:solidFill>
          <a:latin typeface="+mj-lt"/>
          <a:ea typeface="MS PGothic" pitchFamily="34" charset="-128"/>
          <a:cs typeface="Arial" pitchFamily="34" charset="0"/>
        </a:defRPr>
      </a:lvl1pPr>
      <a:lvl2pPr algn="l" defTabSz="408178" rtl="0" eaLnBrk="0" fontAlgn="base" hangingPunct="0">
        <a:lnSpc>
          <a:spcPts val="2857"/>
        </a:lnSpc>
        <a:spcBef>
          <a:spcPct val="0"/>
        </a:spcBef>
        <a:spcAft>
          <a:spcPct val="0"/>
        </a:spcAft>
        <a:defRPr sz="2687">
          <a:solidFill>
            <a:srgbClr val="0093CF"/>
          </a:solidFill>
          <a:latin typeface="Arial" charset="0"/>
          <a:ea typeface="MS PGothic" pitchFamily="34" charset="-128"/>
          <a:cs typeface="ＭＳ Ｐゴシック" charset="-128"/>
        </a:defRPr>
      </a:lvl2pPr>
      <a:lvl3pPr algn="l" defTabSz="408178" rtl="0" eaLnBrk="0" fontAlgn="base" hangingPunct="0">
        <a:lnSpc>
          <a:spcPts val="2857"/>
        </a:lnSpc>
        <a:spcBef>
          <a:spcPct val="0"/>
        </a:spcBef>
        <a:spcAft>
          <a:spcPct val="0"/>
        </a:spcAft>
        <a:defRPr sz="2687">
          <a:solidFill>
            <a:srgbClr val="0093CF"/>
          </a:solidFill>
          <a:latin typeface="Arial" charset="0"/>
          <a:ea typeface="MS PGothic" pitchFamily="34" charset="-128"/>
          <a:cs typeface="ＭＳ Ｐゴシック" charset="-128"/>
        </a:defRPr>
      </a:lvl3pPr>
      <a:lvl4pPr algn="l" defTabSz="408178" rtl="0" eaLnBrk="0" fontAlgn="base" hangingPunct="0">
        <a:lnSpc>
          <a:spcPts val="2857"/>
        </a:lnSpc>
        <a:spcBef>
          <a:spcPct val="0"/>
        </a:spcBef>
        <a:spcAft>
          <a:spcPct val="0"/>
        </a:spcAft>
        <a:defRPr sz="2687">
          <a:solidFill>
            <a:srgbClr val="0093CF"/>
          </a:solidFill>
          <a:latin typeface="Arial" charset="0"/>
          <a:ea typeface="MS PGothic" pitchFamily="34" charset="-128"/>
          <a:cs typeface="ＭＳ Ｐゴシック" charset="-128"/>
        </a:defRPr>
      </a:lvl4pPr>
      <a:lvl5pPr algn="l" defTabSz="408178" rtl="0" eaLnBrk="0" fontAlgn="base" hangingPunct="0">
        <a:lnSpc>
          <a:spcPts val="2857"/>
        </a:lnSpc>
        <a:spcBef>
          <a:spcPct val="0"/>
        </a:spcBef>
        <a:spcAft>
          <a:spcPct val="0"/>
        </a:spcAft>
        <a:defRPr sz="2687">
          <a:solidFill>
            <a:srgbClr val="0093CF"/>
          </a:solidFill>
          <a:latin typeface="Arial" charset="0"/>
          <a:ea typeface="MS PGothic" pitchFamily="34" charset="-128"/>
          <a:cs typeface="ＭＳ Ｐゴシック" charset="-128"/>
        </a:defRPr>
      </a:lvl5pPr>
      <a:lvl6pPr marL="408178" algn="ctr" defTabSz="408178" rtl="0" fontAlgn="base">
        <a:spcBef>
          <a:spcPct val="0"/>
        </a:spcBef>
        <a:spcAft>
          <a:spcPct val="0"/>
        </a:spcAft>
        <a:defRPr sz="3938">
          <a:solidFill>
            <a:schemeClr val="tx1"/>
          </a:solidFill>
          <a:latin typeface="Calibri" charset="0"/>
          <a:ea typeface="ＭＳ Ｐゴシック" charset="-128"/>
          <a:cs typeface="ＭＳ Ｐゴシック" charset="-128"/>
        </a:defRPr>
      </a:lvl6pPr>
      <a:lvl7pPr marL="816355" algn="ctr" defTabSz="408178" rtl="0" fontAlgn="base">
        <a:spcBef>
          <a:spcPct val="0"/>
        </a:spcBef>
        <a:spcAft>
          <a:spcPct val="0"/>
        </a:spcAft>
        <a:defRPr sz="3938">
          <a:solidFill>
            <a:schemeClr val="tx1"/>
          </a:solidFill>
          <a:latin typeface="Calibri" charset="0"/>
          <a:ea typeface="ＭＳ Ｐゴシック" charset="-128"/>
          <a:cs typeface="ＭＳ Ｐゴシック" charset="-128"/>
        </a:defRPr>
      </a:lvl7pPr>
      <a:lvl8pPr marL="1224533" algn="ctr" defTabSz="408178" rtl="0" fontAlgn="base">
        <a:spcBef>
          <a:spcPct val="0"/>
        </a:spcBef>
        <a:spcAft>
          <a:spcPct val="0"/>
        </a:spcAft>
        <a:defRPr sz="3938">
          <a:solidFill>
            <a:schemeClr val="tx1"/>
          </a:solidFill>
          <a:latin typeface="Calibri" charset="0"/>
          <a:ea typeface="ＭＳ Ｐゴシック" charset="-128"/>
          <a:cs typeface="ＭＳ Ｐゴシック" charset="-128"/>
        </a:defRPr>
      </a:lvl8pPr>
      <a:lvl9pPr marL="1632710" algn="ctr" defTabSz="408178" rtl="0" fontAlgn="base">
        <a:spcBef>
          <a:spcPct val="0"/>
        </a:spcBef>
        <a:spcAft>
          <a:spcPct val="0"/>
        </a:spcAft>
        <a:defRPr sz="3938">
          <a:solidFill>
            <a:schemeClr val="tx1"/>
          </a:solidFill>
          <a:latin typeface="Calibri" charset="0"/>
          <a:ea typeface="ＭＳ Ｐゴシック" charset="-128"/>
          <a:cs typeface="ＭＳ Ｐゴシック" charset="-128"/>
        </a:defRPr>
      </a:lvl9pPr>
    </p:titleStyle>
    <p:body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08178" rtl="0" eaLnBrk="1" latinLnBrk="0" hangingPunct="1">
        <a:defRPr sz="1625" kern="1200">
          <a:solidFill>
            <a:schemeClr val="tx1"/>
          </a:solidFill>
          <a:latin typeface="+mn-lt"/>
          <a:ea typeface="+mn-ea"/>
          <a:cs typeface="+mn-cs"/>
        </a:defRPr>
      </a:lvl1pPr>
      <a:lvl2pPr marL="408178" algn="l" defTabSz="408178" rtl="0" eaLnBrk="1" latinLnBrk="0" hangingPunct="1">
        <a:defRPr sz="1625" kern="1200">
          <a:solidFill>
            <a:schemeClr val="tx1"/>
          </a:solidFill>
          <a:latin typeface="+mn-lt"/>
          <a:ea typeface="+mn-ea"/>
          <a:cs typeface="+mn-cs"/>
        </a:defRPr>
      </a:lvl2pPr>
      <a:lvl3pPr marL="816355" algn="l" defTabSz="408178" rtl="0" eaLnBrk="1" latinLnBrk="0" hangingPunct="1">
        <a:defRPr sz="1625" kern="1200">
          <a:solidFill>
            <a:schemeClr val="tx1"/>
          </a:solidFill>
          <a:latin typeface="+mn-lt"/>
          <a:ea typeface="+mn-ea"/>
          <a:cs typeface="+mn-cs"/>
        </a:defRPr>
      </a:lvl3pPr>
      <a:lvl4pPr marL="1224533" algn="l" defTabSz="408178" rtl="0" eaLnBrk="1" latinLnBrk="0" hangingPunct="1">
        <a:defRPr sz="1625" kern="1200">
          <a:solidFill>
            <a:schemeClr val="tx1"/>
          </a:solidFill>
          <a:latin typeface="+mn-lt"/>
          <a:ea typeface="+mn-ea"/>
          <a:cs typeface="+mn-cs"/>
        </a:defRPr>
      </a:lvl4pPr>
      <a:lvl5pPr marL="1632710" algn="l" defTabSz="408178" rtl="0" eaLnBrk="1" latinLnBrk="0" hangingPunct="1">
        <a:defRPr sz="1625" kern="1200">
          <a:solidFill>
            <a:schemeClr val="tx1"/>
          </a:solidFill>
          <a:latin typeface="+mn-lt"/>
          <a:ea typeface="+mn-ea"/>
          <a:cs typeface="+mn-cs"/>
        </a:defRPr>
      </a:lvl5pPr>
      <a:lvl6pPr marL="2040888" algn="l" defTabSz="408178" rtl="0" eaLnBrk="1" latinLnBrk="0" hangingPunct="1">
        <a:defRPr sz="1625" kern="1200">
          <a:solidFill>
            <a:schemeClr val="tx1"/>
          </a:solidFill>
          <a:latin typeface="+mn-lt"/>
          <a:ea typeface="+mn-ea"/>
          <a:cs typeface="+mn-cs"/>
        </a:defRPr>
      </a:lvl6pPr>
      <a:lvl7pPr marL="2449065" algn="l" defTabSz="408178" rtl="0" eaLnBrk="1" latinLnBrk="0" hangingPunct="1">
        <a:defRPr sz="1625" kern="1200">
          <a:solidFill>
            <a:schemeClr val="tx1"/>
          </a:solidFill>
          <a:latin typeface="+mn-lt"/>
          <a:ea typeface="+mn-ea"/>
          <a:cs typeface="+mn-cs"/>
        </a:defRPr>
      </a:lvl7pPr>
      <a:lvl8pPr marL="2857243" algn="l" defTabSz="408178" rtl="0" eaLnBrk="1" latinLnBrk="0" hangingPunct="1">
        <a:defRPr sz="1625" kern="1200">
          <a:solidFill>
            <a:schemeClr val="tx1"/>
          </a:solidFill>
          <a:latin typeface="+mn-lt"/>
          <a:ea typeface="+mn-ea"/>
          <a:cs typeface="+mn-cs"/>
        </a:defRPr>
      </a:lvl8pPr>
      <a:lvl9pPr marL="3265421" algn="l" defTabSz="408178" rtl="0" eaLnBrk="1" latinLnBrk="0" hangingPunct="1">
        <a:defRPr sz="16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userDrawn="1">
            <p:ph type="title"/>
          </p:nvPr>
        </p:nvSpPr>
        <p:spPr bwMode="auto">
          <a:xfrm>
            <a:off x="518160" y="393700"/>
            <a:ext cx="11124565" cy="612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gray">
          <a:xfrm>
            <a:off x="518160" y="1282702"/>
            <a:ext cx="11124565" cy="4614760"/>
          </a:xfrm>
          <a:prstGeom prst="rect">
            <a:avLst/>
          </a:prstGeom>
        </p:spPr>
        <p:txBody>
          <a:bodyPr vert="horz" lIns="91440" tIns="45720" rIns="91440" bIns="45720" rtlCol="0">
            <a:normAutofit/>
          </a:bodyPr>
          <a:lstStyle/>
          <a:p>
            <a:pPr marL="285750" lvl="0" indent="-285750" defTabSz="914400" eaLnBrk="1" latinLnBrk="0" hangingPunct="1">
              <a:spcBef>
                <a:spcPts val="1000"/>
              </a:spcBef>
              <a:buClr>
                <a:srgbClr val="0065BD"/>
              </a:buClr>
              <a:tabLst/>
            </a:pPr>
            <a:r>
              <a:rPr lang="en-US" dirty="0"/>
              <a:t>Click to edit Master text styles</a:t>
            </a:r>
          </a:p>
          <a:p>
            <a:pPr marL="461963" lvl="1" indent="-227013" defTabSz="914400" eaLnBrk="1" latinLnBrk="0" hangingPunct="1">
              <a:spcBef>
                <a:spcPts val="500"/>
              </a:spcBef>
              <a:buClr>
                <a:srgbClr val="00A9E0"/>
              </a:buClr>
              <a:buFont typeface="Wingdings" pitchFamily="2" charset="2"/>
              <a:buChar char="§"/>
              <a:tabLst/>
            </a:pPr>
            <a:r>
              <a:rPr lang="en-US" dirty="0"/>
              <a:t>Second level</a:t>
            </a:r>
          </a:p>
          <a:p>
            <a:pPr marL="688975" lvl="2" indent="-227013" defTabSz="914400" eaLnBrk="1" latinLnBrk="0" hangingPunct="1">
              <a:spcBef>
                <a:spcPts val="500"/>
              </a:spcBef>
              <a:buClr>
                <a:srgbClr val="F9461C"/>
              </a:buClr>
              <a:tabLst/>
            </a:pPr>
            <a:r>
              <a:rPr lang="en-US" dirty="0"/>
              <a:t>Third level</a:t>
            </a:r>
          </a:p>
          <a:p>
            <a:pPr marL="915988" lvl="3" indent="-227013" defTabSz="914400" eaLnBrk="1" latinLnBrk="0" hangingPunct="1">
              <a:spcBef>
                <a:spcPts val="500"/>
              </a:spcBef>
              <a:buClr>
                <a:schemeClr val="bg2">
                  <a:lumMod val="75000"/>
                </a:schemeClr>
              </a:buClr>
              <a:buFont typeface="Wingdings" pitchFamily="2" charset="2"/>
              <a:buChar char="§"/>
              <a:tabLst/>
            </a:pPr>
            <a:r>
              <a:rPr lang="en-US" dirty="0"/>
              <a:t>Fourth level</a:t>
            </a:r>
          </a:p>
          <a:p>
            <a:pPr marL="1143000" lvl="4" indent="-227013" defTabSz="914400" eaLnBrk="1" latinLnBrk="0" hangingPunct="1">
              <a:spcBef>
                <a:spcPts val="500"/>
              </a:spcBef>
              <a:buClr>
                <a:schemeClr val="bg2">
                  <a:lumMod val="90000"/>
                </a:schemeClr>
              </a:buClr>
              <a:tabLst/>
            </a:pPr>
            <a:r>
              <a:rPr lang="en-US" dirty="0"/>
              <a:t>Fifth level</a:t>
            </a:r>
          </a:p>
        </p:txBody>
      </p:sp>
      <p:sp>
        <p:nvSpPr>
          <p:cNvPr id="7" name="Slide Number Placeholder 7"/>
          <p:cNvSpPr txBox="1">
            <a:spLocks/>
          </p:cNvSpPr>
          <p:nvPr userDrawn="1"/>
        </p:nvSpPr>
        <p:spPr bwMode="gray">
          <a:xfrm>
            <a:off x="11260361" y="6376214"/>
            <a:ext cx="417363" cy="219456"/>
          </a:xfrm>
          <a:prstGeom prst="rect">
            <a:avLst/>
          </a:prstGeom>
        </p:spPr>
        <p:txBody>
          <a:bodyPr vert="horz" wrap="square" lIns="0" tIns="34290" rIns="0" bIns="34290" rtlCol="0" anchor="ctr">
            <a:noAutofit/>
          </a:bodyPr>
          <a:ls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a:lstStyle>
          <a:p>
            <a:pPr algn="r"/>
            <a:fld id="{76A8AC4F-290F-4FE7-B41E-46B33FDE3276}" type="slidenum">
              <a:rPr lang="en-US" sz="900" smtClean="0">
                <a:solidFill>
                  <a:schemeClr val="tx2"/>
                </a:solidFill>
              </a:rPr>
              <a:pPr algn="r"/>
              <a:t>‹#›</a:t>
            </a:fld>
            <a:r>
              <a:rPr lang="en-US" sz="900" baseline="0" dirty="0">
                <a:solidFill>
                  <a:schemeClr val="tx2"/>
                </a:solidFill>
              </a:rPr>
              <a:t> </a:t>
            </a:r>
            <a:endParaRPr lang="en-US" sz="900" dirty="0">
              <a:solidFill>
                <a:schemeClr val="tx2"/>
              </a:solidFill>
            </a:endParaRPr>
          </a:p>
        </p:txBody>
      </p:sp>
    </p:spTree>
    <p:extLst>
      <p:ext uri="{BB962C8B-B14F-4D97-AF65-F5344CB8AC3E}">
        <p14:creationId xmlns:p14="http://schemas.microsoft.com/office/powerpoint/2010/main" val="354242074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50" r:id="rId11"/>
  </p:sldLayoutIdLst>
  <p:hf sldNum="0" hdr="0" ftr="0" dt="0"/>
  <p:txStyles>
    <p:titleStyle>
      <a:lvl1pPr algn="l" defTabSz="408178" rtl="0" eaLnBrk="0" fontAlgn="base" hangingPunct="0">
        <a:lnSpc>
          <a:spcPct val="90000"/>
        </a:lnSpc>
        <a:spcBef>
          <a:spcPct val="0"/>
        </a:spcBef>
        <a:spcAft>
          <a:spcPct val="0"/>
        </a:spcAft>
        <a:defRPr sz="2400" b="1" kern="1200">
          <a:solidFill>
            <a:schemeClr val="accent1"/>
          </a:solidFill>
          <a:latin typeface="+mj-lt"/>
          <a:ea typeface="MS PGothic" pitchFamily="34" charset="-128"/>
          <a:cs typeface="Arial" pitchFamily="34" charset="0"/>
        </a:defRPr>
      </a:lvl1pPr>
      <a:lvl2pPr algn="l" defTabSz="408178" rtl="0" eaLnBrk="0" fontAlgn="base" hangingPunct="0">
        <a:lnSpc>
          <a:spcPts val="2857"/>
        </a:lnSpc>
        <a:spcBef>
          <a:spcPct val="0"/>
        </a:spcBef>
        <a:spcAft>
          <a:spcPct val="0"/>
        </a:spcAft>
        <a:defRPr sz="2687">
          <a:solidFill>
            <a:srgbClr val="0093CF"/>
          </a:solidFill>
          <a:latin typeface="Arial" charset="0"/>
          <a:ea typeface="MS PGothic" pitchFamily="34" charset="-128"/>
          <a:cs typeface="ＭＳ Ｐゴシック" charset="-128"/>
        </a:defRPr>
      </a:lvl2pPr>
      <a:lvl3pPr algn="l" defTabSz="408178" rtl="0" eaLnBrk="0" fontAlgn="base" hangingPunct="0">
        <a:lnSpc>
          <a:spcPts val="2857"/>
        </a:lnSpc>
        <a:spcBef>
          <a:spcPct val="0"/>
        </a:spcBef>
        <a:spcAft>
          <a:spcPct val="0"/>
        </a:spcAft>
        <a:defRPr sz="2687">
          <a:solidFill>
            <a:srgbClr val="0093CF"/>
          </a:solidFill>
          <a:latin typeface="Arial" charset="0"/>
          <a:ea typeface="MS PGothic" pitchFamily="34" charset="-128"/>
          <a:cs typeface="ＭＳ Ｐゴシック" charset="-128"/>
        </a:defRPr>
      </a:lvl3pPr>
      <a:lvl4pPr algn="l" defTabSz="408178" rtl="0" eaLnBrk="0" fontAlgn="base" hangingPunct="0">
        <a:lnSpc>
          <a:spcPts val="2857"/>
        </a:lnSpc>
        <a:spcBef>
          <a:spcPct val="0"/>
        </a:spcBef>
        <a:spcAft>
          <a:spcPct val="0"/>
        </a:spcAft>
        <a:defRPr sz="2687">
          <a:solidFill>
            <a:srgbClr val="0093CF"/>
          </a:solidFill>
          <a:latin typeface="Arial" charset="0"/>
          <a:ea typeface="MS PGothic" pitchFamily="34" charset="-128"/>
          <a:cs typeface="ＭＳ Ｐゴシック" charset="-128"/>
        </a:defRPr>
      </a:lvl4pPr>
      <a:lvl5pPr algn="l" defTabSz="408178" rtl="0" eaLnBrk="0" fontAlgn="base" hangingPunct="0">
        <a:lnSpc>
          <a:spcPts val="2857"/>
        </a:lnSpc>
        <a:spcBef>
          <a:spcPct val="0"/>
        </a:spcBef>
        <a:spcAft>
          <a:spcPct val="0"/>
        </a:spcAft>
        <a:defRPr sz="2687">
          <a:solidFill>
            <a:srgbClr val="0093CF"/>
          </a:solidFill>
          <a:latin typeface="Arial" charset="0"/>
          <a:ea typeface="MS PGothic" pitchFamily="34" charset="-128"/>
          <a:cs typeface="ＭＳ Ｐゴシック" charset="-128"/>
        </a:defRPr>
      </a:lvl5pPr>
      <a:lvl6pPr marL="408178" algn="ctr" defTabSz="408178" rtl="0" fontAlgn="base">
        <a:spcBef>
          <a:spcPct val="0"/>
        </a:spcBef>
        <a:spcAft>
          <a:spcPct val="0"/>
        </a:spcAft>
        <a:defRPr sz="3938">
          <a:solidFill>
            <a:schemeClr val="tx1"/>
          </a:solidFill>
          <a:latin typeface="Calibri" charset="0"/>
          <a:ea typeface="ＭＳ Ｐゴシック" charset="-128"/>
          <a:cs typeface="ＭＳ Ｐゴシック" charset="-128"/>
        </a:defRPr>
      </a:lvl6pPr>
      <a:lvl7pPr marL="816355" algn="ctr" defTabSz="408178" rtl="0" fontAlgn="base">
        <a:spcBef>
          <a:spcPct val="0"/>
        </a:spcBef>
        <a:spcAft>
          <a:spcPct val="0"/>
        </a:spcAft>
        <a:defRPr sz="3938">
          <a:solidFill>
            <a:schemeClr val="tx1"/>
          </a:solidFill>
          <a:latin typeface="Calibri" charset="0"/>
          <a:ea typeface="ＭＳ Ｐゴシック" charset="-128"/>
          <a:cs typeface="ＭＳ Ｐゴシック" charset="-128"/>
        </a:defRPr>
      </a:lvl7pPr>
      <a:lvl8pPr marL="1224533" algn="ctr" defTabSz="408178" rtl="0" fontAlgn="base">
        <a:spcBef>
          <a:spcPct val="0"/>
        </a:spcBef>
        <a:spcAft>
          <a:spcPct val="0"/>
        </a:spcAft>
        <a:defRPr sz="3938">
          <a:solidFill>
            <a:schemeClr val="tx1"/>
          </a:solidFill>
          <a:latin typeface="Calibri" charset="0"/>
          <a:ea typeface="ＭＳ Ｐゴシック" charset="-128"/>
          <a:cs typeface="ＭＳ Ｐゴシック" charset="-128"/>
        </a:defRPr>
      </a:lvl8pPr>
      <a:lvl9pPr marL="1632710" algn="ctr" defTabSz="408178" rtl="0" fontAlgn="base">
        <a:spcBef>
          <a:spcPct val="0"/>
        </a:spcBef>
        <a:spcAft>
          <a:spcPct val="0"/>
        </a:spcAft>
        <a:defRPr sz="3938">
          <a:solidFill>
            <a:schemeClr val="tx1"/>
          </a:solidFill>
          <a:latin typeface="Calibri" charset="0"/>
          <a:ea typeface="ＭＳ Ｐゴシック" charset="-128"/>
          <a:cs typeface="ＭＳ Ｐゴシック" charset="-128"/>
        </a:defRPr>
      </a:lvl9pPr>
    </p:titleStyle>
    <p:bodyStyle>
      <a:lvl1pPr marL="171450" indent="-171450" algn="l" defTabSz="408178" rtl="0" eaLnBrk="0" fontAlgn="base" hangingPunct="0">
        <a:lnSpc>
          <a:spcPct val="90000"/>
        </a:lnSpc>
        <a:spcBef>
          <a:spcPts val="1500"/>
        </a:spcBef>
        <a:spcAft>
          <a:spcPct val="0"/>
        </a:spcAft>
        <a:buClr>
          <a:schemeClr val="tx2"/>
        </a:buClr>
        <a:buSzPct val="100000"/>
        <a:buFont typeface="Wingdings" panose="05000000000000000000" pitchFamily="2" charset="2"/>
        <a:buChar char="§"/>
        <a:defRPr lang="en-US" sz="1800" b="0" i="0" kern="1200" dirty="0">
          <a:solidFill>
            <a:schemeClr val="tx2"/>
          </a:solidFill>
          <a:latin typeface="+mn-lt"/>
          <a:ea typeface="+mn-ea"/>
          <a:cs typeface="+mn-cs"/>
        </a:defRPr>
      </a:lvl1pPr>
      <a:lvl2pPr marL="462034" indent="-195585" algn="l" defTabSz="408178" rtl="0" eaLnBrk="0" fontAlgn="base" hangingPunct="0">
        <a:lnSpc>
          <a:spcPct val="90000"/>
        </a:lnSpc>
        <a:spcBef>
          <a:spcPts val="750"/>
        </a:spcBef>
        <a:spcAft>
          <a:spcPct val="0"/>
        </a:spcAft>
        <a:buClr>
          <a:schemeClr val="tx2"/>
        </a:buClr>
        <a:buFont typeface="Arial" charset="0"/>
        <a:buChar char="–"/>
        <a:defRPr lang="en-US" sz="1600" b="0" i="0" kern="1200" dirty="0">
          <a:solidFill>
            <a:schemeClr val="tx2"/>
          </a:solidFill>
          <a:latin typeface="+mn-lt"/>
          <a:ea typeface="+mn-ea"/>
          <a:cs typeface="+mn-cs"/>
        </a:defRPr>
      </a:lvl2pPr>
      <a:lvl3pPr marL="660455" indent="-145981" algn="l" defTabSz="408178" rtl="0" eaLnBrk="0" fontAlgn="base" hangingPunct="0">
        <a:lnSpc>
          <a:spcPct val="90000"/>
        </a:lnSpc>
        <a:spcBef>
          <a:spcPts val="375"/>
        </a:spcBef>
        <a:spcAft>
          <a:spcPct val="0"/>
        </a:spcAft>
        <a:buClr>
          <a:schemeClr val="tx2"/>
        </a:buClr>
        <a:buFont typeface="Wingdings" panose="05000000000000000000" pitchFamily="2" charset="2"/>
        <a:buChar char="§"/>
        <a:defRPr lang="en-US" sz="1400" b="0" i="0" kern="1200" dirty="0">
          <a:solidFill>
            <a:schemeClr val="tx2"/>
          </a:solidFill>
          <a:latin typeface="+mn-lt"/>
          <a:ea typeface="+mn-ea"/>
          <a:cs typeface="+mn-cs"/>
        </a:defRPr>
      </a:lvl3pPr>
      <a:lvl4pPr marL="919817" indent="-204089" algn="l" defTabSz="408178" rtl="0" eaLnBrk="0" fontAlgn="base" hangingPunct="0">
        <a:lnSpc>
          <a:spcPct val="90000"/>
        </a:lnSpc>
        <a:spcBef>
          <a:spcPts val="150"/>
        </a:spcBef>
        <a:spcAft>
          <a:spcPct val="0"/>
        </a:spcAft>
        <a:buClr>
          <a:schemeClr val="tx2"/>
        </a:buClr>
        <a:buFont typeface="Arial" charset="0"/>
        <a:buChar char="–"/>
        <a:defRPr lang="en-US" sz="1200" b="0" i="0" kern="1200" dirty="0">
          <a:solidFill>
            <a:schemeClr val="tx2"/>
          </a:solidFill>
          <a:latin typeface="+mn-lt"/>
          <a:ea typeface="+mn-ea"/>
          <a:cs typeface="+mn-cs"/>
        </a:defRPr>
      </a:lvl4pPr>
      <a:lvl5pPr marL="1119654" indent="-147398" algn="l" defTabSz="408178" rtl="0" eaLnBrk="0" fontAlgn="base" hangingPunct="0">
        <a:lnSpc>
          <a:spcPct val="90000"/>
        </a:lnSpc>
        <a:spcBef>
          <a:spcPts val="75"/>
        </a:spcBef>
        <a:spcAft>
          <a:spcPct val="0"/>
        </a:spcAft>
        <a:buClr>
          <a:schemeClr val="tx2"/>
        </a:buClr>
        <a:buFont typeface="Wingdings" pitchFamily="2" charset="2"/>
        <a:buChar char="§"/>
        <a:defRPr lang="en-US" sz="1000" b="0" i="0" kern="1200" dirty="0">
          <a:solidFill>
            <a:schemeClr val="tx2"/>
          </a:solidFill>
          <a:latin typeface="+mn-lt"/>
          <a:ea typeface="+mn-ea"/>
          <a:cs typeface="+mn-cs"/>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08178" rtl="0" eaLnBrk="1" latinLnBrk="0" hangingPunct="1">
        <a:defRPr sz="1625" kern="1200">
          <a:solidFill>
            <a:schemeClr val="tx1"/>
          </a:solidFill>
          <a:latin typeface="+mn-lt"/>
          <a:ea typeface="+mn-ea"/>
          <a:cs typeface="+mn-cs"/>
        </a:defRPr>
      </a:lvl1pPr>
      <a:lvl2pPr marL="408178" algn="l" defTabSz="408178" rtl="0" eaLnBrk="1" latinLnBrk="0" hangingPunct="1">
        <a:defRPr sz="1625" kern="1200">
          <a:solidFill>
            <a:schemeClr val="tx1"/>
          </a:solidFill>
          <a:latin typeface="+mn-lt"/>
          <a:ea typeface="+mn-ea"/>
          <a:cs typeface="+mn-cs"/>
        </a:defRPr>
      </a:lvl2pPr>
      <a:lvl3pPr marL="816355" algn="l" defTabSz="408178" rtl="0" eaLnBrk="1" latinLnBrk="0" hangingPunct="1">
        <a:defRPr sz="1625" kern="1200">
          <a:solidFill>
            <a:schemeClr val="tx1"/>
          </a:solidFill>
          <a:latin typeface="+mn-lt"/>
          <a:ea typeface="+mn-ea"/>
          <a:cs typeface="+mn-cs"/>
        </a:defRPr>
      </a:lvl3pPr>
      <a:lvl4pPr marL="1224533" algn="l" defTabSz="408178" rtl="0" eaLnBrk="1" latinLnBrk="0" hangingPunct="1">
        <a:defRPr sz="1625" kern="1200">
          <a:solidFill>
            <a:schemeClr val="tx1"/>
          </a:solidFill>
          <a:latin typeface="+mn-lt"/>
          <a:ea typeface="+mn-ea"/>
          <a:cs typeface="+mn-cs"/>
        </a:defRPr>
      </a:lvl4pPr>
      <a:lvl5pPr marL="1632710" algn="l" defTabSz="408178" rtl="0" eaLnBrk="1" latinLnBrk="0" hangingPunct="1">
        <a:defRPr sz="1625" kern="1200">
          <a:solidFill>
            <a:schemeClr val="tx1"/>
          </a:solidFill>
          <a:latin typeface="+mn-lt"/>
          <a:ea typeface="+mn-ea"/>
          <a:cs typeface="+mn-cs"/>
        </a:defRPr>
      </a:lvl5pPr>
      <a:lvl6pPr marL="2040888" algn="l" defTabSz="408178" rtl="0" eaLnBrk="1" latinLnBrk="0" hangingPunct="1">
        <a:defRPr sz="1625" kern="1200">
          <a:solidFill>
            <a:schemeClr val="tx1"/>
          </a:solidFill>
          <a:latin typeface="+mn-lt"/>
          <a:ea typeface="+mn-ea"/>
          <a:cs typeface="+mn-cs"/>
        </a:defRPr>
      </a:lvl6pPr>
      <a:lvl7pPr marL="2449065" algn="l" defTabSz="408178" rtl="0" eaLnBrk="1" latinLnBrk="0" hangingPunct="1">
        <a:defRPr sz="1625" kern="1200">
          <a:solidFill>
            <a:schemeClr val="tx1"/>
          </a:solidFill>
          <a:latin typeface="+mn-lt"/>
          <a:ea typeface="+mn-ea"/>
          <a:cs typeface="+mn-cs"/>
        </a:defRPr>
      </a:lvl7pPr>
      <a:lvl8pPr marL="2857243" algn="l" defTabSz="408178" rtl="0" eaLnBrk="1" latinLnBrk="0" hangingPunct="1">
        <a:defRPr sz="1625" kern="1200">
          <a:solidFill>
            <a:schemeClr val="tx1"/>
          </a:solidFill>
          <a:latin typeface="+mn-lt"/>
          <a:ea typeface="+mn-ea"/>
          <a:cs typeface="+mn-cs"/>
        </a:defRPr>
      </a:lvl8pPr>
      <a:lvl9pPr marL="3265421" algn="l" defTabSz="408178" rtl="0" eaLnBrk="1" latinLnBrk="0" hangingPunct="1">
        <a:defRPr sz="16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2AD4C-3BEA-3141-FB23-F5F7CA15D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828AA3-11C3-2933-D829-DAE22725F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F4C3D-A646-DC8E-4699-4CF1888D62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7D2C4-03FF-4DD6-96F0-E6E57DA659CC}" type="datetimeFigureOut">
              <a:rPr lang="en-US" smtClean="0"/>
              <a:t>8/25/2023</a:t>
            </a:fld>
            <a:endParaRPr lang="en-US"/>
          </a:p>
        </p:txBody>
      </p:sp>
      <p:sp>
        <p:nvSpPr>
          <p:cNvPr id="5" name="Footer Placeholder 4">
            <a:extLst>
              <a:ext uri="{FF2B5EF4-FFF2-40B4-BE49-F238E27FC236}">
                <a16:creationId xmlns:a16="http://schemas.microsoft.com/office/drawing/2014/main" id="{FFACDAC7-E5A2-74BE-F25B-423906E90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A688BF-4E41-3E1B-3F14-8431F6244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D6EA9-1122-4F12-9052-5E937D85A053}" type="slidenum">
              <a:rPr lang="en-US" smtClean="0"/>
              <a:t>‹#›</a:t>
            </a:fld>
            <a:endParaRPr lang="en-US"/>
          </a:p>
        </p:txBody>
      </p:sp>
    </p:spTree>
    <p:extLst>
      <p:ext uri="{BB962C8B-B14F-4D97-AF65-F5344CB8AC3E}">
        <p14:creationId xmlns:p14="http://schemas.microsoft.com/office/powerpoint/2010/main" val="3401805098"/>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0.png"/><Relationship Id="rId9" Type="http://schemas.openxmlformats.org/officeDocument/2006/relationships/image" Target="../media/image2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2FA9243-E939-4B49-A27D-4230315FBD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
            <a:ext cx="12191999" cy="6873455"/>
          </a:xfrm>
          <a:prstGeom prst="rect">
            <a:avLst/>
          </a:prstGeom>
        </p:spPr>
      </p:pic>
      <p:sp>
        <p:nvSpPr>
          <p:cNvPr id="14" name="Title 2">
            <a:extLst>
              <a:ext uri="{FF2B5EF4-FFF2-40B4-BE49-F238E27FC236}">
                <a16:creationId xmlns:a16="http://schemas.microsoft.com/office/drawing/2014/main" id="{957CBCA3-6E66-2540-9571-FDE9C9427B3B}"/>
              </a:ext>
            </a:extLst>
          </p:cNvPr>
          <p:cNvSpPr txBox="1">
            <a:spLocks/>
          </p:cNvSpPr>
          <p:nvPr/>
        </p:nvSpPr>
        <p:spPr>
          <a:xfrm>
            <a:off x="228600" y="782953"/>
            <a:ext cx="11868149" cy="187082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E7E6E6">
                  <a:lumMod val="75000"/>
                </a:srgbClr>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RGX-121, An </a:t>
            </a:r>
            <a:r>
              <a:rPr lang="en-US" sz="3200" b="1" dirty="0">
                <a:solidFill>
                  <a:srgbClr val="FFFFFF"/>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Investigational </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Gene Therapy for the Treatment of Severe Mucopolysaccharidosis Type II (MPS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CAMPSIITE</a:t>
            </a:r>
            <a:r>
              <a:rPr kumimoji="0" lang="en-US" sz="3200" b="1" i="0" u="none" strike="noStrike" kern="1200" cap="none" spc="0" normalizeH="0" baseline="3000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a:t>
            </a:r>
            <a: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Arial" panose="020B0604020202020204" pitchFamily="34" charset="0"/>
              </a:rPr>
              <a:t> Phase I/II/III:  A Clinical Study Update</a:t>
            </a:r>
          </a:p>
        </p:txBody>
      </p:sp>
      <p:sp>
        <p:nvSpPr>
          <p:cNvPr id="16" name="Text Placeholder 2">
            <a:extLst>
              <a:ext uri="{FF2B5EF4-FFF2-40B4-BE49-F238E27FC236}">
                <a16:creationId xmlns:a16="http://schemas.microsoft.com/office/drawing/2014/main" id="{D4442EB9-096C-4D41-A8A8-5DF056434C45}"/>
              </a:ext>
            </a:extLst>
          </p:cNvPr>
          <p:cNvSpPr>
            <a:spLocks noGrp="1"/>
          </p:cNvSpPr>
          <p:nvPr>
            <p:ph type="body" sz="quarter" idx="14"/>
          </p:nvPr>
        </p:nvSpPr>
        <p:spPr>
          <a:xfrm>
            <a:off x="4999100" y="3436728"/>
            <a:ext cx="7097649" cy="1402721"/>
          </a:xfrm>
        </p:spPr>
        <p:txBody>
          <a:bodyPr>
            <a:noAutofit/>
          </a:bodyPr>
          <a:lstStyle/>
          <a:p>
            <a:pPr algn="l">
              <a:lnSpc>
                <a:spcPct val="100000"/>
              </a:lnSpc>
              <a:spcBef>
                <a:spcPts val="0"/>
              </a:spcBef>
              <a:spcAft>
                <a:spcPts val="600"/>
              </a:spcAft>
            </a:pPr>
            <a:r>
              <a:rPr lang="en-US" b="1" dirty="0">
                <a:solidFill>
                  <a:srgbClr val="FFFFFF"/>
                </a:solidFill>
                <a:latin typeface="Arial" panose="020B0604020202020204" pitchFamily="34" charset="0"/>
                <a:ea typeface="Calibri" panose="020F0502020204030204" pitchFamily="34" charset="0"/>
                <a:cs typeface="Arial" panose="020B0604020202020204" pitchFamily="34" charset="0"/>
              </a:rPr>
              <a:t>Paul Harmatz, MD</a:t>
            </a:r>
          </a:p>
          <a:p>
            <a:pPr algn="l">
              <a:lnSpc>
                <a:spcPct val="100000"/>
              </a:lnSpc>
              <a:spcBef>
                <a:spcPts val="0"/>
              </a:spcBef>
              <a:spcAft>
                <a:spcPts val="600"/>
              </a:spcAft>
            </a:pPr>
            <a:endParaRPr lang="en-US" b="1"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0"/>
              </a:spcBef>
              <a:spcAft>
                <a:spcPts val="600"/>
              </a:spcAft>
            </a:pPr>
            <a:r>
              <a:rPr lang="en-US" b="1" dirty="0">
                <a:solidFill>
                  <a:srgbClr val="FFFFFF"/>
                </a:solidFill>
                <a:latin typeface="Arial" panose="020B0604020202020204" pitchFamily="34" charset="0"/>
                <a:ea typeface="Calibri" panose="020F0502020204030204" pitchFamily="34" charset="0"/>
                <a:cs typeface="Arial" panose="020B0604020202020204" pitchFamily="34" charset="0"/>
              </a:rPr>
              <a:t>Professor, Pediatrics</a:t>
            </a:r>
          </a:p>
          <a:p>
            <a:pPr algn="l">
              <a:lnSpc>
                <a:spcPct val="100000"/>
              </a:lnSpc>
              <a:spcBef>
                <a:spcPts val="0"/>
              </a:spcBef>
              <a:spcAft>
                <a:spcPts val="600"/>
              </a:spcAft>
            </a:pPr>
            <a:r>
              <a:rPr lang="en-US" b="1" dirty="0">
                <a:solidFill>
                  <a:srgbClr val="FFFFFF"/>
                </a:solidFill>
                <a:latin typeface="Arial" panose="020B0604020202020204" pitchFamily="34" charset="0"/>
                <a:ea typeface="Calibri" panose="020F0502020204030204" pitchFamily="34" charset="0"/>
                <a:cs typeface="Arial" panose="020B0604020202020204" pitchFamily="34" charset="0"/>
              </a:rPr>
              <a:t>UCSF Benioff Children’s Hospital, Oakland, CA</a:t>
            </a:r>
          </a:p>
          <a:p>
            <a:pPr algn="l">
              <a:lnSpc>
                <a:spcPct val="100000"/>
              </a:lnSpc>
              <a:spcBef>
                <a:spcPts val="0"/>
              </a:spcBef>
              <a:spcAft>
                <a:spcPts val="600"/>
              </a:spcAft>
            </a:pPr>
            <a:endParaRPr lang="en-US" b="1"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algn="l">
              <a:lnSpc>
                <a:spcPct val="100000"/>
              </a:lnSpc>
              <a:spcBef>
                <a:spcPts val="0"/>
              </a:spcBef>
              <a:spcAft>
                <a:spcPts val="600"/>
              </a:spcAft>
            </a:pPr>
            <a:r>
              <a:rPr lang="en-US" b="1" dirty="0">
                <a:solidFill>
                  <a:srgbClr val="FFFFFF"/>
                </a:solidFill>
                <a:latin typeface="Arial" panose="020B0604020202020204" pitchFamily="34" charset="0"/>
                <a:ea typeface="Calibri" panose="020F0502020204030204" pitchFamily="34" charset="0"/>
                <a:cs typeface="Arial" panose="020B0604020202020204" pitchFamily="34" charset="0"/>
              </a:rPr>
              <a:t>SSIEM, Jerusalem Israel, August 30, 2023</a:t>
            </a:r>
          </a:p>
        </p:txBody>
      </p:sp>
    </p:spTree>
    <p:extLst>
      <p:ext uri="{BB962C8B-B14F-4D97-AF65-F5344CB8AC3E}">
        <p14:creationId xmlns:p14="http://schemas.microsoft.com/office/powerpoint/2010/main" val="113476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2F2AA9F-E524-41CD-A8B4-2C3D84DA966D}"/>
              </a:ext>
            </a:extLst>
          </p:cNvPr>
          <p:cNvSpPr txBox="1"/>
          <p:nvPr/>
        </p:nvSpPr>
        <p:spPr>
          <a:xfrm>
            <a:off x="209080" y="5766219"/>
            <a:ext cx="11849531" cy="671125"/>
          </a:xfrm>
          <a:prstGeom prst="rect">
            <a:avLst/>
          </a:prstGeom>
          <a:solidFill>
            <a:schemeClr val="accent1"/>
          </a:solidFill>
          <a:effectLst>
            <a:outerShdw blurRad="50800" dist="38100" dir="2700000" algn="tl" rotWithShape="0">
              <a:prstClr val="black">
                <a:alpha val="40000"/>
              </a:prstClr>
            </a:outerShdw>
          </a:effectLst>
        </p:spPr>
        <p:txBody>
          <a:bodyPr wrap="square" lIns="91440" tIns="91440" rIns="91440" bIns="91440" anchor="ctr">
            <a:no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majority of participants with baseline function </a:t>
            </a:r>
            <a:r>
              <a:rPr lang="en-US" sz="1600" b="1" u="sng" dirty="0">
                <a:solidFill>
                  <a:schemeClr val="bg1"/>
                </a:solidFill>
                <a:latin typeface="Arial" panose="020B0604020202020204" pitchFamily="34" charset="0"/>
                <a:cs typeface="Arial" panose="020B0604020202020204" pitchFamily="34" charset="0"/>
              </a:rPr>
              <a:t>&gt;</a:t>
            </a: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-2SD have developmental function that </a:t>
            </a:r>
          </a:p>
          <a:p>
            <a:pPr marR="0" lvl="0" algn="ctr"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remained </a:t>
            </a:r>
            <a:r>
              <a:rPr kumimoji="0" lang="en-US" sz="1600" b="1" i="0"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within that range on at least 2 domains</a:t>
            </a:r>
            <a:endParaRPr kumimoji="0" lang="en-US" sz="1600" b="1" i="0" strike="noStrike" kern="1200" cap="none" spc="0" normalizeH="0" baseline="0" noProof="0" dirty="0">
              <a:ln>
                <a:noFill/>
              </a:ln>
              <a:solidFill>
                <a:schemeClr val="bg1"/>
              </a:solidFill>
              <a:effectLst/>
              <a:highlight>
                <a:srgbClr val="00FFFF"/>
              </a:highlight>
              <a:uLnTx/>
              <a:uFillTx/>
              <a:latin typeface="Arial" panose="020B0604020202020204" pitchFamily="34" charset="0"/>
              <a:ea typeface="+mn-ea"/>
              <a:cs typeface="Arial" panose="020B0604020202020204" pitchFamily="34" charset="0"/>
            </a:endParaRPr>
          </a:p>
        </p:txBody>
      </p:sp>
      <p:sp>
        <p:nvSpPr>
          <p:cNvPr id="18" name="Text Placeholder 7">
            <a:extLst>
              <a:ext uri="{FF2B5EF4-FFF2-40B4-BE49-F238E27FC236}">
                <a16:creationId xmlns:a16="http://schemas.microsoft.com/office/drawing/2014/main" id="{F0FE0507-B5C4-471F-A8A4-78CEEBC26260}"/>
              </a:ext>
            </a:extLst>
          </p:cNvPr>
          <p:cNvSpPr txBox="1">
            <a:spLocks/>
          </p:cNvSpPr>
          <p:nvPr/>
        </p:nvSpPr>
        <p:spPr>
          <a:xfrm>
            <a:off x="940514" y="1195680"/>
            <a:ext cx="3393246"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Cognition</a:t>
            </a:r>
          </a:p>
        </p:txBody>
      </p:sp>
      <p:sp>
        <p:nvSpPr>
          <p:cNvPr id="20" name="Text Placeholder 7">
            <a:extLst>
              <a:ext uri="{FF2B5EF4-FFF2-40B4-BE49-F238E27FC236}">
                <a16:creationId xmlns:a16="http://schemas.microsoft.com/office/drawing/2014/main" id="{C50A72B5-4BD6-4EC9-848A-458FC964C1A5}"/>
              </a:ext>
            </a:extLst>
          </p:cNvPr>
          <p:cNvSpPr txBox="1">
            <a:spLocks/>
          </p:cNvSpPr>
          <p:nvPr/>
        </p:nvSpPr>
        <p:spPr>
          <a:xfrm>
            <a:off x="4792087" y="1161183"/>
            <a:ext cx="3393246"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Expressive Language</a:t>
            </a:r>
          </a:p>
        </p:txBody>
      </p:sp>
      <p:sp>
        <p:nvSpPr>
          <p:cNvPr id="21" name="Text Placeholder 7">
            <a:extLst>
              <a:ext uri="{FF2B5EF4-FFF2-40B4-BE49-F238E27FC236}">
                <a16:creationId xmlns:a16="http://schemas.microsoft.com/office/drawing/2014/main" id="{AB0D0786-10A7-40FE-B309-188162467AEA}"/>
              </a:ext>
            </a:extLst>
          </p:cNvPr>
          <p:cNvSpPr txBox="1">
            <a:spLocks/>
          </p:cNvSpPr>
          <p:nvPr/>
        </p:nvSpPr>
        <p:spPr>
          <a:xfrm>
            <a:off x="8665365" y="1152973"/>
            <a:ext cx="3393246"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Fine Motor</a:t>
            </a:r>
          </a:p>
        </p:txBody>
      </p:sp>
      <p:sp>
        <p:nvSpPr>
          <p:cNvPr id="43" name="Rectangle 42">
            <a:extLst>
              <a:ext uri="{FF2B5EF4-FFF2-40B4-BE49-F238E27FC236}">
                <a16:creationId xmlns:a16="http://schemas.microsoft.com/office/drawing/2014/main" id="{97B4E3C4-8FE6-411B-A5CB-86131D95BF2A}"/>
              </a:ext>
            </a:extLst>
          </p:cNvPr>
          <p:cNvSpPr/>
          <p:nvPr/>
        </p:nvSpPr>
        <p:spPr bwMode="gray">
          <a:xfrm>
            <a:off x="1142854" y="1933336"/>
            <a:ext cx="458787" cy="25517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087B6B1C-4A2A-49CD-B849-5625A4111CF7}"/>
              </a:ext>
            </a:extLst>
          </p:cNvPr>
          <p:cNvSpPr/>
          <p:nvPr/>
        </p:nvSpPr>
        <p:spPr bwMode="gray">
          <a:xfrm>
            <a:off x="4931690" y="1936246"/>
            <a:ext cx="458787" cy="25517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B0AD0DC8-ED35-4A4A-99B5-77F97FE2FFC7}"/>
              </a:ext>
            </a:extLst>
          </p:cNvPr>
          <p:cNvSpPr/>
          <p:nvPr/>
        </p:nvSpPr>
        <p:spPr bwMode="gray">
          <a:xfrm>
            <a:off x="8695381" y="1913219"/>
            <a:ext cx="458787" cy="25517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A8C4D4E2-2372-4A8E-A728-B1AAC9302AD2}"/>
              </a:ext>
            </a:extLst>
          </p:cNvPr>
          <p:cNvSpPr txBox="1"/>
          <p:nvPr/>
        </p:nvSpPr>
        <p:spPr>
          <a:xfrm>
            <a:off x="662" y="6598495"/>
            <a:ext cx="2763898" cy="203133"/>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800" b="0" i="0" u="non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Includes participants (n = 5) with &gt; 6 months of follow-up</a:t>
            </a:r>
          </a:p>
        </p:txBody>
      </p:sp>
      <p:sp>
        <p:nvSpPr>
          <p:cNvPr id="36" name="Title 1">
            <a:extLst>
              <a:ext uri="{FF2B5EF4-FFF2-40B4-BE49-F238E27FC236}">
                <a16:creationId xmlns:a16="http://schemas.microsoft.com/office/drawing/2014/main" id="{6E88059E-CA79-479F-8081-6416BA75A162}"/>
              </a:ext>
            </a:extLst>
          </p:cNvPr>
          <p:cNvSpPr>
            <a:spLocks noGrp="1"/>
          </p:cNvSpPr>
          <p:nvPr>
            <p:ph type="title"/>
          </p:nvPr>
        </p:nvSpPr>
        <p:spPr>
          <a:xfrm>
            <a:off x="0" y="195600"/>
            <a:ext cx="11006677" cy="683307"/>
          </a:xfrm>
        </p:spPr>
        <p:txBody>
          <a:bodyPr/>
          <a:lstStyle/>
          <a:p>
            <a:pPr>
              <a:lnSpc>
                <a:spcPct val="100000"/>
              </a:lnSpc>
            </a:pPr>
            <a:r>
              <a:rPr lang="en-US" dirty="0">
                <a:latin typeface="Arial" panose="020B0604020202020204" pitchFamily="34" charset="0"/>
              </a:rPr>
              <a:t>Neurodevelopmental Function</a:t>
            </a:r>
            <a:br>
              <a:rPr lang="en-US" dirty="0">
                <a:latin typeface="Arial" panose="020B0604020202020204" pitchFamily="34" charset="0"/>
              </a:rPr>
            </a:br>
            <a:r>
              <a:rPr lang="en-US" sz="2000" b="0" dirty="0">
                <a:solidFill>
                  <a:schemeClr val="accent2"/>
                </a:solidFill>
                <a:latin typeface="Arial" panose="020B0604020202020204" pitchFamily="34" charset="0"/>
              </a:rPr>
              <a:t>Baseline BSID-III Cognitive Function </a:t>
            </a:r>
            <a:r>
              <a:rPr lang="en-US" sz="2000" b="0" u="sng" dirty="0">
                <a:solidFill>
                  <a:schemeClr val="accent2"/>
                </a:solidFill>
                <a:latin typeface="Arial" panose="020B0604020202020204" pitchFamily="34" charset="0"/>
                <a:cs typeface="Arial" panose="020B0604020202020204" pitchFamily="34" charset="0"/>
              </a:rPr>
              <a:t>&gt;</a:t>
            </a:r>
            <a:r>
              <a:rPr lang="en-US" sz="2000" b="0" dirty="0">
                <a:solidFill>
                  <a:schemeClr val="accent2"/>
                </a:solidFill>
                <a:latin typeface="Arial" panose="020B0604020202020204" pitchFamily="34" charset="0"/>
                <a:cs typeface="Arial" panose="020B0604020202020204" pitchFamily="34" charset="0"/>
              </a:rPr>
              <a:t> </a:t>
            </a:r>
            <a:r>
              <a:rPr lang="en-US" sz="2000" b="0" dirty="0">
                <a:solidFill>
                  <a:schemeClr val="accent2"/>
                </a:solidFill>
                <a:latin typeface="Arial" panose="020B0604020202020204" pitchFamily="34" charset="0"/>
              </a:rPr>
              <a:t>-2SD</a:t>
            </a:r>
            <a:endParaRPr lang="en-US" sz="2000" b="0" dirty="0">
              <a:solidFill>
                <a:schemeClr val="accent2"/>
              </a:solidFill>
            </a:endParaRPr>
          </a:p>
        </p:txBody>
      </p:sp>
      <p:sp>
        <p:nvSpPr>
          <p:cNvPr id="35" name="Rectangle 34">
            <a:extLst>
              <a:ext uri="{FF2B5EF4-FFF2-40B4-BE49-F238E27FC236}">
                <a16:creationId xmlns:a16="http://schemas.microsoft.com/office/drawing/2014/main" id="{2D6CAB35-9271-4CAC-AAAD-6D4376B9E7D2}"/>
              </a:ext>
            </a:extLst>
          </p:cNvPr>
          <p:cNvSpPr/>
          <p:nvPr/>
        </p:nvSpPr>
        <p:spPr bwMode="gray">
          <a:xfrm>
            <a:off x="984415" y="1897290"/>
            <a:ext cx="458787" cy="25517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F9DBFC9F-A169-EB33-5C68-8DFFA8F9925B}"/>
              </a:ext>
            </a:extLst>
          </p:cNvPr>
          <p:cNvGrpSpPr/>
          <p:nvPr/>
        </p:nvGrpSpPr>
        <p:grpSpPr>
          <a:xfrm>
            <a:off x="11037387" y="592165"/>
            <a:ext cx="1021319" cy="603515"/>
            <a:chOff x="10395741" y="6217114"/>
            <a:chExt cx="1021319" cy="603515"/>
          </a:xfrm>
        </p:grpSpPr>
        <p:pic>
          <p:nvPicPr>
            <p:cNvPr id="8" name="Picture 7">
              <a:extLst>
                <a:ext uri="{FF2B5EF4-FFF2-40B4-BE49-F238E27FC236}">
                  <a16:creationId xmlns:a16="http://schemas.microsoft.com/office/drawing/2014/main" id="{DC031332-2A8A-FFA6-9D53-CE8ED70C4558}"/>
                </a:ext>
              </a:extLst>
            </p:cNvPr>
            <p:cNvPicPr>
              <a:picLocks noChangeAspect="1"/>
            </p:cNvPicPr>
            <p:nvPr/>
          </p:nvPicPr>
          <p:blipFill>
            <a:blip r:embed="rId3"/>
            <a:stretch>
              <a:fillRect/>
            </a:stretch>
          </p:blipFill>
          <p:spPr>
            <a:xfrm>
              <a:off x="10395741" y="6217114"/>
              <a:ext cx="476788" cy="600095"/>
            </a:xfrm>
            <a:prstGeom prst="rect">
              <a:avLst/>
            </a:prstGeom>
          </p:spPr>
        </p:pic>
        <p:sp>
          <p:nvSpPr>
            <p:cNvPr id="9" name="TextBox 8">
              <a:extLst>
                <a:ext uri="{FF2B5EF4-FFF2-40B4-BE49-F238E27FC236}">
                  <a16:creationId xmlns:a16="http://schemas.microsoft.com/office/drawing/2014/main" id="{3CD231E0-4127-C792-0C88-4D940DA47615}"/>
                </a:ext>
              </a:extLst>
            </p:cNvPr>
            <p:cNvSpPr txBox="1"/>
            <p:nvPr/>
          </p:nvSpPr>
          <p:spPr>
            <a:xfrm>
              <a:off x="10778744" y="6235854"/>
              <a:ext cx="638316" cy="584775"/>
            </a:xfrm>
            <a:prstGeom prst="rect">
              <a:avLst/>
            </a:prstGeom>
            <a:noFill/>
          </p:spPr>
          <p:txBody>
            <a:bodyPr wrap="none" tIns="45720" rtlCol="0">
              <a:spAutoFit/>
            </a:bodyPr>
            <a:lstStyle/>
            <a:p>
              <a:pPr marL="228600" marR="0" indent="-228600" algn="l" defTabSz="457200" rtl="0" eaLnBrk="0" fontAlgn="base" latinLnBrk="0" hangingPunct="0">
                <a:lnSpc>
                  <a:spcPct val="90000"/>
                </a:lnSpc>
                <a:spcBef>
                  <a:spcPts val="300"/>
                </a:spcBef>
                <a:spcAft>
                  <a:spcPct val="0"/>
                </a:spcAft>
                <a:buClr>
                  <a:schemeClr val="accent4"/>
                </a:buClr>
                <a:buSzPct val="100000"/>
                <a:tabLst/>
              </a:pPr>
              <a:r>
                <a:rPr kumimoji="0" lang="en-US" sz="1000"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Cohort 1</a:t>
              </a:r>
            </a:p>
            <a:p>
              <a:pPr marL="228600" marR="0" indent="-228600" algn="l" defTabSz="457200" rtl="0" eaLnBrk="0" fontAlgn="base" latinLnBrk="0" hangingPunct="0">
                <a:lnSpc>
                  <a:spcPct val="90000"/>
                </a:lnSpc>
                <a:spcBef>
                  <a:spcPts val="300"/>
                </a:spcBef>
                <a:spcAft>
                  <a:spcPct val="0"/>
                </a:spcAft>
                <a:buClr>
                  <a:schemeClr val="accent4"/>
                </a:buClr>
                <a:buSzPct val="100000"/>
                <a:tabLst/>
              </a:pPr>
              <a:r>
                <a:rPr lang="en-US" sz="1000" dirty="0">
                  <a:ea typeface="MS PGothic" pitchFamily="34" charset="-128"/>
                  <a:cs typeface="ＭＳ Ｐゴシック" charset="-128"/>
                </a:rPr>
                <a:t>Cohort 2</a:t>
              </a:r>
            </a:p>
            <a:p>
              <a:pPr marL="228600" marR="0" indent="-228600" algn="l" defTabSz="457200" rtl="0" eaLnBrk="0" fontAlgn="base" latinLnBrk="0" hangingPunct="0">
                <a:lnSpc>
                  <a:spcPct val="90000"/>
                </a:lnSpc>
                <a:spcBef>
                  <a:spcPts val="300"/>
                </a:spcBef>
                <a:spcAft>
                  <a:spcPct val="0"/>
                </a:spcAft>
                <a:buClr>
                  <a:schemeClr val="accent4"/>
                </a:buClr>
                <a:buSzPct val="100000"/>
                <a:tabLst/>
              </a:pPr>
              <a:r>
                <a:rPr kumimoji="0" lang="en-US" sz="1000"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Cohort 3</a:t>
              </a:r>
            </a:p>
          </p:txBody>
        </p:sp>
      </p:grpSp>
      <p:sp>
        <p:nvSpPr>
          <p:cNvPr id="11" name="TextBox 10">
            <a:extLst>
              <a:ext uri="{FF2B5EF4-FFF2-40B4-BE49-F238E27FC236}">
                <a16:creationId xmlns:a16="http://schemas.microsoft.com/office/drawing/2014/main" id="{03F494CF-F844-96E4-A626-4CA0A6A90A68}"/>
              </a:ext>
            </a:extLst>
          </p:cNvPr>
          <p:cNvSpPr txBox="1"/>
          <p:nvPr/>
        </p:nvSpPr>
        <p:spPr>
          <a:xfrm rot="16200000">
            <a:off x="-1483147" y="2851882"/>
            <a:ext cx="3422949" cy="341632"/>
          </a:xfrm>
          <a:prstGeom prst="rect">
            <a:avLst/>
          </a:prstGeom>
          <a:noFill/>
        </p:spPr>
        <p:txBody>
          <a:bodyPr wrap="square" tIns="45720" rtlCol="0">
            <a:spAutoFit/>
          </a:bodyPr>
          <a:lstStyle/>
          <a:p>
            <a:pPr marL="228600" marR="0" indent="-228600" algn="l" defTabSz="457200" rtl="0" eaLnBrk="0" fontAlgn="base" latinLnBrk="0" hangingPunct="0">
              <a:lnSpc>
                <a:spcPct val="90000"/>
              </a:lnSpc>
              <a:spcBef>
                <a:spcPts val="600"/>
              </a:spcBef>
              <a:spcAft>
                <a:spcPct val="0"/>
              </a:spcAft>
              <a:buClr>
                <a:schemeClr val="accent4"/>
              </a:buClr>
              <a:buSzPct val="100000"/>
              <a:tabLst/>
            </a:pPr>
            <a:r>
              <a:rPr kumimoji="0" lang="en-US"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Age Equivalence (months)</a:t>
            </a:r>
          </a:p>
        </p:txBody>
      </p:sp>
      <p:sp>
        <p:nvSpPr>
          <p:cNvPr id="12" name="TextBox 11">
            <a:extLst>
              <a:ext uri="{FF2B5EF4-FFF2-40B4-BE49-F238E27FC236}">
                <a16:creationId xmlns:a16="http://schemas.microsoft.com/office/drawing/2014/main" id="{E8FA4513-0E88-FFCD-4E72-53A4AE2B5271}"/>
              </a:ext>
            </a:extLst>
          </p:cNvPr>
          <p:cNvSpPr txBox="1"/>
          <p:nvPr/>
        </p:nvSpPr>
        <p:spPr>
          <a:xfrm>
            <a:off x="5503338" y="5441707"/>
            <a:ext cx="1670672" cy="341632"/>
          </a:xfrm>
          <a:prstGeom prst="rect">
            <a:avLst/>
          </a:prstGeom>
          <a:noFill/>
        </p:spPr>
        <p:txBody>
          <a:bodyPr wrap="square" tIns="45720" rtlCol="0">
            <a:spAutoFit/>
          </a:bodyPr>
          <a:lstStyle/>
          <a:p>
            <a:pPr marL="228600" marR="0" indent="-228600" algn="l" defTabSz="457200" rtl="0" eaLnBrk="0" fontAlgn="base" latinLnBrk="0" hangingPunct="0">
              <a:lnSpc>
                <a:spcPct val="90000"/>
              </a:lnSpc>
              <a:spcBef>
                <a:spcPts val="600"/>
              </a:spcBef>
              <a:spcAft>
                <a:spcPct val="0"/>
              </a:spcAft>
              <a:buClr>
                <a:schemeClr val="accent4"/>
              </a:buClr>
              <a:buSzPct val="100000"/>
              <a:tabLst/>
            </a:pPr>
            <a:r>
              <a:rPr kumimoji="0" lang="en-US"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Age (months)</a:t>
            </a:r>
          </a:p>
        </p:txBody>
      </p:sp>
      <p:sp>
        <p:nvSpPr>
          <p:cNvPr id="15" name="TextBox 14">
            <a:extLst>
              <a:ext uri="{FF2B5EF4-FFF2-40B4-BE49-F238E27FC236}">
                <a16:creationId xmlns:a16="http://schemas.microsoft.com/office/drawing/2014/main" id="{8F271AC8-5FCF-1118-E009-82DAD5C0AA11}"/>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pic>
        <p:nvPicPr>
          <p:cNvPr id="2" name="Picture 1">
            <a:extLst>
              <a:ext uri="{FF2B5EF4-FFF2-40B4-BE49-F238E27FC236}">
                <a16:creationId xmlns:a16="http://schemas.microsoft.com/office/drawing/2014/main" id="{AD3370E0-54BA-93D1-9D3E-0ECABBBA5FEA}"/>
              </a:ext>
            </a:extLst>
          </p:cNvPr>
          <p:cNvPicPr>
            <a:picLocks noChangeAspect="1"/>
          </p:cNvPicPr>
          <p:nvPr/>
        </p:nvPicPr>
        <p:blipFill>
          <a:blip r:embed="rId4"/>
          <a:stretch>
            <a:fillRect/>
          </a:stretch>
        </p:blipFill>
        <p:spPr>
          <a:xfrm>
            <a:off x="555754" y="1590439"/>
            <a:ext cx="3858802" cy="3814737"/>
          </a:xfrm>
          <a:prstGeom prst="rect">
            <a:avLst/>
          </a:prstGeom>
        </p:spPr>
      </p:pic>
      <p:pic>
        <p:nvPicPr>
          <p:cNvPr id="3" name="Picture 2">
            <a:extLst>
              <a:ext uri="{FF2B5EF4-FFF2-40B4-BE49-F238E27FC236}">
                <a16:creationId xmlns:a16="http://schemas.microsoft.com/office/drawing/2014/main" id="{00BE93C3-D4A4-9BF2-77D6-B950CF71E1C3}"/>
              </a:ext>
            </a:extLst>
          </p:cNvPr>
          <p:cNvPicPr>
            <a:picLocks noChangeAspect="1"/>
          </p:cNvPicPr>
          <p:nvPr/>
        </p:nvPicPr>
        <p:blipFill>
          <a:blip r:embed="rId5"/>
          <a:stretch>
            <a:fillRect/>
          </a:stretch>
        </p:blipFill>
        <p:spPr>
          <a:xfrm>
            <a:off x="4371668" y="1588116"/>
            <a:ext cx="3870757" cy="3839134"/>
          </a:xfrm>
          <a:prstGeom prst="rect">
            <a:avLst/>
          </a:prstGeom>
        </p:spPr>
      </p:pic>
      <p:pic>
        <p:nvPicPr>
          <p:cNvPr id="4" name="Picture 3">
            <a:extLst>
              <a:ext uri="{FF2B5EF4-FFF2-40B4-BE49-F238E27FC236}">
                <a16:creationId xmlns:a16="http://schemas.microsoft.com/office/drawing/2014/main" id="{6FDC9B29-8CD1-AE7A-9CA3-BF4FDC4918B2}"/>
              </a:ext>
            </a:extLst>
          </p:cNvPr>
          <p:cNvPicPr>
            <a:picLocks noChangeAspect="1"/>
          </p:cNvPicPr>
          <p:nvPr/>
        </p:nvPicPr>
        <p:blipFill>
          <a:blip r:embed="rId6"/>
          <a:stretch>
            <a:fillRect/>
          </a:stretch>
        </p:blipFill>
        <p:spPr>
          <a:xfrm>
            <a:off x="8175019" y="1478054"/>
            <a:ext cx="3959470" cy="3927122"/>
          </a:xfrm>
          <a:prstGeom prst="rect">
            <a:avLst/>
          </a:prstGeom>
        </p:spPr>
      </p:pic>
      <p:grpSp>
        <p:nvGrpSpPr>
          <p:cNvPr id="51" name="Group 50">
            <a:extLst>
              <a:ext uri="{FF2B5EF4-FFF2-40B4-BE49-F238E27FC236}">
                <a16:creationId xmlns:a16="http://schemas.microsoft.com/office/drawing/2014/main" id="{FA0FEFBC-41EC-E7DC-6E95-F0AA6F40C5B8}"/>
              </a:ext>
            </a:extLst>
          </p:cNvPr>
          <p:cNvGrpSpPr/>
          <p:nvPr/>
        </p:nvGrpSpPr>
        <p:grpSpPr>
          <a:xfrm>
            <a:off x="1027634" y="1657579"/>
            <a:ext cx="531488" cy="250826"/>
            <a:chOff x="1204462" y="1721446"/>
            <a:chExt cx="531488" cy="250826"/>
          </a:xfrm>
        </p:grpSpPr>
        <p:sp>
          <p:nvSpPr>
            <p:cNvPr id="52" name="Freeform 131">
              <a:extLst>
                <a:ext uri="{FF2B5EF4-FFF2-40B4-BE49-F238E27FC236}">
                  <a16:creationId xmlns:a16="http://schemas.microsoft.com/office/drawing/2014/main" id="{4F0850EC-8AE5-1A87-60AB-286644028E10}"/>
                </a:ext>
              </a:extLst>
            </p:cNvPr>
            <p:cNvSpPr>
              <a:spLocks/>
            </p:cNvSpPr>
            <p:nvPr/>
          </p:nvSpPr>
          <p:spPr bwMode="auto">
            <a:xfrm>
              <a:off x="1204462" y="1732539"/>
              <a:ext cx="471657" cy="193106"/>
            </a:xfrm>
            <a:custGeom>
              <a:avLst/>
              <a:gdLst>
                <a:gd name="T0" fmla="*/ 139 w 276"/>
                <a:gd name="T1" fmla="*/ 0 h 113"/>
                <a:gd name="T2" fmla="*/ 276 w 276"/>
                <a:gd name="T3" fmla="*/ 0 h 113"/>
                <a:gd name="T4" fmla="*/ 276 w 276"/>
                <a:gd name="T5" fmla="*/ 113 h 113"/>
                <a:gd name="T6" fmla="*/ 0 w 276"/>
                <a:gd name="T7" fmla="*/ 113 h 113"/>
                <a:gd name="T8" fmla="*/ 0 w 276"/>
                <a:gd name="T9" fmla="*/ 0 h 113"/>
                <a:gd name="T10" fmla="*/ 139 w 276"/>
                <a:gd name="T11" fmla="*/ 0 h 113"/>
              </a:gdLst>
              <a:ahLst/>
              <a:cxnLst>
                <a:cxn ang="0">
                  <a:pos x="T0" y="T1"/>
                </a:cxn>
                <a:cxn ang="0">
                  <a:pos x="T2" y="T3"/>
                </a:cxn>
                <a:cxn ang="0">
                  <a:pos x="T4" y="T5"/>
                </a:cxn>
                <a:cxn ang="0">
                  <a:pos x="T6" y="T7"/>
                </a:cxn>
                <a:cxn ang="0">
                  <a:pos x="T8" y="T9"/>
                </a:cxn>
                <a:cxn ang="0">
                  <a:pos x="T10" y="T11"/>
                </a:cxn>
              </a:cxnLst>
              <a:rect l="0" t="0" r="r" b="b"/>
              <a:pathLst>
                <a:path w="276" h="113">
                  <a:moveTo>
                    <a:pt x="139" y="0"/>
                  </a:moveTo>
                  <a:lnTo>
                    <a:pt x="276" y="0"/>
                  </a:lnTo>
                  <a:lnTo>
                    <a:pt x="276" y="113"/>
                  </a:lnTo>
                  <a:lnTo>
                    <a:pt x="0" y="113"/>
                  </a:lnTo>
                  <a:lnTo>
                    <a:pt x="0"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3" name="Group 52">
              <a:extLst>
                <a:ext uri="{FF2B5EF4-FFF2-40B4-BE49-F238E27FC236}">
                  <a16:creationId xmlns:a16="http://schemas.microsoft.com/office/drawing/2014/main" id="{C808A5EE-7327-FCE0-3E0A-DA1B1D8B7AF3}"/>
                </a:ext>
              </a:extLst>
            </p:cNvPr>
            <p:cNvGrpSpPr/>
            <p:nvPr/>
          </p:nvGrpSpPr>
          <p:grpSpPr>
            <a:xfrm>
              <a:off x="1426638" y="1732539"/>
              <a:ext cx="309312" cy="239733"/>
              <a:chOff x="1344598" y="1592593"/>
              <a:chExt cx="309312" cy="213613"/>
            </a:xfrm>
          </p:grpSpPr>
          <p:sp>
            <p:nvSpPr>
              <p:cNvPr id="57" name="Rectangle 132">
                <a:extLst>
                  <a:ext uri="{FF2B5EF4-FFF2-40B4-BE49-F238E27FC236}">
                    <a16:creationId xmlns:a16="http://schemas.microsoft.com/office/drawing/2014/main" id="{27E6F730-B507-7B35-9E51-D30E2EF2FA49}"/>
                  </a:ext>
                </a:extLst>
              </p:cNvPr>
              <p:cNvSpPr>
                <a:spLocks noChangeArrowheads="1"/>
              </p:cNvSpPr>
              <p:nvPr/>
            </p:nvSpPr>
            <p:spPr bwMode="auto">
              <a:xfrm>
                <a:off x="1344598" y="1691709"/>
                <a:ext cx="102534"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133">
                <a:extLst>
                  <a:ext uri="{FF2B5EF4-FFF2-40B4-BE49-F238E27FC236}">
                    <a16:creationId xmlns:a16="http://schemas.microsoft.com/office/drawing/2014/main" id="{02FB890B-E80D-AFBB-2691-7C919C47B932}"/>
                  </a:ext>
                </a:extLst>
              </p:cNvPr>
              <p:cNvSpPr>
                <a:spLocks noChangeArrowheads="1"/>
              </p:cNvSpPr>
              <p:nvPr/>
            </p:nvSpPr>
            <p:spPr bwMode="auto">
              <a:xfrm>
                <a:off x="1412954" y="1691709"/>
                <a:ext cx="6152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134">
                <a:extLst>
                  <a:ext uri="{FF2B5EF4-FFF2-40B4-BE49-F238E27FC236}">
                    <a16:creationId xmlns:a16="http://schemas.microsoft.com/office/drawing/2014/main" id="{DC85C471-69D4-971A-75F6-88DB1D4927A0}"/>
                  </a:ext>
                </a:extLst>
              </p:cNvPr>
              <p:cNvSpPr>
                <a:spLocks noChangeArrowheads="1"/>
              </p:cNvSpPr>
              <p:nvPr/>
            </p:nvSpPr>
            <p:spPr bwMode="auto">
              <a:xfrm>
                <a:off x="1559920" y="1691709"/>
                <a:ext cx="9399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135">
                <a:extLst>
                  <a:ext uri="{FF2B5EF4-FFF2-40B4-BE49-F238E27FC236}">
                    <a16:creationId xmlns:a16="http://schemas.microsoft.com/office/drawing/2014/main" id="{B5D620A8-6077-A629-08F1-8772FE427203}"/>
                  </a:ext>
                </a:extLst>
              </p:cNvPr>
              <p:cNvSpPr>
                <a:spLocks noChangeArrowheads="1"/>
              </p:cNvSpPr>
              <p:nvPr/>
            </p:nvSpPr>
            <p:spPr bwMode="auto">
              <a:xfrm>
                <a:off x="1438587" y="1691709"/>
                <a:ext cx="152093"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 2S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138">
                <a:extLst>
                  <a:ext uri="{FF2B5EF4-FFF2-40B4-BE49-F238E27FC236}">
                    <a16:creationId xmlns:a16="http://schemas.microsoft.com/office/drawing/2014/main" id="{9C580197-1C95-1921-2A2E-229B63FEEAF8}"/>
                  </a:ext>
                </a:extLst>
              </p:cNvPr>
              <p:cNvSpPr>
                <a:spLocks noChangeArrowheads="1"/>
              </p:cNvSpPr>
              <p:nvPr/>
            </p:nvSpPr>
            <p:spPr bwMode="auto">
              <a:xfrm>
                <a:off x="1344598" y="1592593"/>
                <a:ext cx="102534"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139">
                <a:extLst>
                  <a:ext uri="{FF2B5EF4-FFF2-40B4-BE49-F238E27FC236}">
                    <a16:creationId xmlns:a16="http://schemas.microsoft.com/office/drawing/2014/main" id="{23AD87F8-4A60-766D-E478-D35703973AB9}"/>
                  </a:ext>
                </a:extLst>
              </p:cNvPr>
              <p:cNvSpPr>
                <a:spLocks noChangeArrowheads="1"/>
              </p:cNvSpPr>
              <p:nvPr/>
            </p:nvSpPr>
            <p:spPr bwMode="auto">
              <a:xfrm>
                <a:off x="1412954" y="1592593"/>
                <a:ext cx="6152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140">
                <a:extLst>
                  <a:ext uri="{FF2B5EF4-FFF2-40B4-BE49-F238E27FC236}">
                    <a16:creationId xmlns:a16="http://schemas.microsoft.com/office/drawing/2014/main" id="{B102D572-8055-61F7-8A3F-36298AECBBE5}"/>
                  </a:ext>
                </a:extLst>
              </p:cNvPr>
              <p:cNvSpPr>
                <a:spLocks noChangeArrowheads="1"/>
              </p:cNvSpPr>
              <p:nvPr/>
            </p:nvSpPr>
            <p:spPr bwMode="auto">
              <a:xfrm>
                <a:off x="1559920" y="1592593"/>
                <a:ext cx="9399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141">
                <a:extLst>
                  <a:ext uri="{FF2B5EF4-FFF2-40B4-BE49-F238E27FC236}">
                    <a16:creationId xmlns:a16="http://schemas.microsoft.com/office/drawing/2014/main" id="{F5E20BF6-9743-C9FD-CE90-EE8B08D0B716}"/>
                  </a:ext>
                </a:extLst>
              </p:cNvPr>
              <p:cNvSpPr>
                <a:spLocks noChangeArrowheads="1"/>
              </p:cNvSpPr>
              <p:nvPr/>
            </p:nvSpPr>
            <p:spPr bwMode="auto">
              <a:xfrm>
                <a:off x="1438587" y="1592593"/>
                <a:ext cx="152093"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 1S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4" name="Group 53">
              <a:extLst>
                <a:ext uri="{FF2B5EF4-FFF2-40B4-BE49-F238E27FC236}">
                  <a16:creationId xmlns:a16="http://schemas.microsoft.com/office/drawing/2014/main" id="{835B0F09-6965-A858-63F3-2A5EEC1A59AF}"/>
                </a:ext>
              </a:extLst>
            </p:cNvPr>
            <p:cNvGrpSpPr/>
            <p:nvPr/>
          </p:nvGrpSpPr>
          <p:grpSpPr>
            <a:xfrm>
              <a:off x="1325579" y="1721446"/>
              <a:ext cx="75192" cy="207418"/>
              <a:chOff x="1287989" y="1471433"/>
              <a:chExt cx="75192" cy="207418"/>
            </a:xfrm>
          </p:grpSpPr>
          <p:sp>
            <p:nvSpPr>
              <p:cNvPr id="55" name="Freeform 136">
                <a:extLst>
                  <a:ext uri="{FF2B5EF4-FFF2-40B4-BE49-F238E27FC236}">
                    <a16:creationId xmlns:a16="http://schemas.microsoft.com/office/drawing/2014/main" id="{077DB2FD-2F74-C6B4-A315-98543A8633D2}"/>
                  </a:ext>
                </a:extLst>
              </p:cNvPr>
              <p:cNvSpPr>
                <a:spLocks/>
              </p:cNvSpPr>
              <p:nvPr/>
            </p:nvSpPr>
            <p:spPr bwMode="auto">
              <a:xfrm>
                <a:off x="1287989" y="1471433"/>
                <a:ext cx="75192" cy="75192"/>
              </a:xfrm>
              <a:custGeom>
                <a:avLst/>
                <a:gdLst>
                  <a:gd name="T0" fmla="*/ 44 w 44"/>
                  <a:gd name="T1" fmla="*/ 44 h 44"/>
                  <a:gd name="T2" fmla="*/ 0 w 44"/>
                  <a:gd name="T3" fmla="*/ 44 h 44"/>
                  <a:gd name="T4" fmla="*/ 0 w 44"/>
                  <a:gd name="T5" fmla="*/ 0 h 44"/>
                  <a:gd name="T6" fmla="*/ 20 w 44"/>
                  <a:gd name="T7" fmla="*/ 0 h 44"/>
                  <a:gd name="T8" fmla="*/ 20 w 44"/>
                  <a:gd name="T9" fmla="*/ 0 h 44"/>
                  <a:gd name="T10" fmla="*/ 44 w 44"/>
                  <a:gd name="T11" fmla="*/ 0 h 44"/>
                  <a:gd name="T12" fmla="*/ 44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44"/>
                    </a:moveTo>
                    <a:lnTo>
                      <a:pt x="0" y="44"/>
                    </a:lnTo>
                    <a:lnTo>
                      <a:pt x="0" y="0"/>
                    </a:lnTo>
                    <a:lnTo>
                      <a:pt x="20" y="0"/>
                    </a:lnTo>
                    <a:lnTo>
                      <a:pt x="20" y="0"/>
                    </a:lnTo>
                    <a:lnTo>
                      <a:pt x="44" y="0"/>
                    </a:lnTo>
                    <a:lnTo>
                      <a:pt x="44" y="4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36">
                <a:extLst>
                  <a:ext uri="{FF2B5EF4-FFF2-40B4-BE49-F238E27FC236}">
                    <a16:creationId xmlns:a16="http://schemas.microsoft.com/office/drawing/2014/main" id="{414328DE-1C2D-AABF-8BAF-C80142D713A5}"/>
                  </a:ext>
                </a:extLst>
              </p:cNvPr>
              <p:cNvSpPr>
                <a:spLocks/>
              </p:cNvSpPr>
              <p:nvPr/>
            </p:nvSpPr>
            <p:spPr bwMode="auto">
              <a:xfrm>
                <a:off x="1287989" y="1603659"/>
                <a:ext cx="75192" cy="75192"/>
              </a:xfrm>
              <a:custGeom>
                <a:avLst/>
                <a:gdLst>
                  <a:gd name="T0" fmla="*/ 44 w 44"/>
                  <a:gd name="T1" fmla="*/ 44 h 44"/>
                  <a:gd name="T2" fmla="*/ 0 w 44"/>
                  <a:gd name="T3" fmla="*/ 44 h 44"/>
                  <a:gd name="T4" fmla="*/ 0 w 44"/>
                  <a:gd name="T5" fmla="*/ 0 h 44"/>
                  <a:gd name="T6" fmla="*/ 20 w 44"/>
                  <a:gd name="T7" fmla="*/ 0 h 44"/>
                  <a:gd name="T8" fmla="*/ 20 w 44"/>
                  <a:gd name="T9" fmla="*/ 0 h 44"/>
                  <a:gd name="T10" fmla="*/ 44 w 44"/>
                  <a:gd name="T11" fmla="*/ 0 h 44"/>
                  <a:gd name="T12" fmla="*/ 44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44"/>
                    </a:moveTo>
                    <a:lnTo>
                      <a:pt x="0" y="44"/>
                    </a:lnTo>
                    <a:lnTo>
                      <a:pt x="0" y="0"/>
                    </a:lnTo>
                    <a:lnTo>
                      <a:pt x="20" y="0"/>
                    </a:lnTo>
                    <a:lnTo>
                      <a:pt x="20" y="0"/>
                    </a:lnTo>
                    <a:lnTo>
                      <a:pt x="44" y="0"/>
                    </a:lnTo>
                    <a:lnTo>
                      <a:pt x="44" y="44"/>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65" name="Group 64">
            <a:extLst>
              <a:ext uri="{FF2B5EF4-FFF2-40B4-BE49-F238E27FC236}">
                <a16:creationId xmlns:a16="http://schemas.microsoft.com/office/drawing/2014/main" id="{D0CF6EA0-CDB6-527F-38D5-5D784B53454F}"/>
              </a:ext>
            </a:extLst>
          </p:cNvPr>
          <p:cNvGrpSpPr/>
          <p:nvPr/>
        </p:nvGrpSpPr>
        <p:grpSpPr>
          <a:xfrm>
            <a:off x="4792087" y="1660663"/>
            <a:ext cx="531488" cy="250826"/>
            <a:chOff x="1204462" y="1721446"/>
            <a:chExt cx="531488" cy="250826"/>
          </a:xfrm>
        </p:grpSpPr>
        <p:sp>
          <p:nvSpPr>
            <p:cNvPr id="66" name="Freeform 131">
              <a:extLst>
                <a:ext uri="{FF2B5EF4-FFF2-40B4-BE49-F238E27FC236}">
                  <a16:creationId xmlns:a16="http://schemas.microsoft.com/office/drawing/2014/main" id="{CD3AA8CC-1370-4EFC-C703-464351A6BFD5}"/>
                </a:ext>
              </a:extLst>
            </p:cNvPr>
            <p:cNvSpPr>
              <a:spLocks/>
            </p:cNvSpPr>
            <p:nvPr/>
          </p:nvSpPr>
          <p:spPr bwMode="auto">
            <a:xfrm>
              <a:off x="1204462" y="1732539"/>
              <a:ext cx="471657" cy="193106"/>
            </a:xfrm>
            <a:custGeom>
              <a:avLst/>
              <a:gdLst>
                <a:gd name="T0" fmla="*/ 139 w 276"/>
                <a:gd name="T1" fmla="*/ 0 h 113"/>
                <a:gd name="T2" fmla="*/ 276 w 276"/>
                <a:gd name="T3" fmla="*/ 0 h 113"/>
                <a:gd name="T4" fmla="*/ 276 w 276"/>
                <a:gd name="T5" fmla="*/ 113 h 113"/>
                <a:gd name="T6" fmla="*/ 0 w 276"/>
                <a:gd name="T7" fmla="*/ 113 h 113"/>
                <a:gd name="T8" fmla="*/ 0 w 276"/>
                <a:gd name="T9" fmla="*/ 0 h 113"/>
                <a:gd name="T10" fmla="*/ 139 w 276"/>
                <a:gd name="T11" fmla="*/ 0 h 113"/>
              </a:gdLst>
              <a:ahLst/>
              <a:cxnLst>
                <a:cxn ang="0">
                  <a:pos x="T0" y="T1"/>
                </a:cxn>
                <a:cxn ang="0">
                  <a:pos x="T2" y="T3"/>
                </a:cxn>
                <a:cxn ang="0">
                  <a:pos x="T4" y="T5"/>
                </a:cxn>
                <a:cxn ang="0">
                  <a:pos x="T6" y="T7"/>
                </a:cxn>
                <a:cxn ang="0">
                  <a:pos x="T8" y="T9"/>
                </a:cxn>
                <a:cxn ang="0">
                  <a:pos x="T10" y="T11"/>
                </a:cxn>
              </a:cxnLst>
              <a:rect l="0" t="0" r="r" b="b"/>
              <a:pathLst>
                <a:path w="276" h="113">
                  <a:moveTo>
                    <a:pt x="139" y="0"/>
                  </a:moveTo>
                  <a:lnTo>
                    <a:pt x="276" y="0"/>
                  </a:lnTo>
                  <a:lnTo>
                    <a:pt x="276" y="113"/>
                  </a:lnTo>
                  <a:lnTo>
                    <a:pt x="0" y="113"/>
                  </a:lnTo>
                  <a:lnTo>
                    <a:pt x="0"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7" name="Group 66">
              <a:extLst>
                <a:ext uri="{FF2B5EF4-FFF2-40B4-BE49-F238E27FC236}">
                  <a16:creationId xmlns:a16="http://schemas.microsoft.com/office/drawing/2014/main" id="{0CA97822-183E-4F77-77B7-A8E282CEB02D}"/>
                </a:ext>
              </a:extLst>
            </p:cNvPr>
            <p:cNvGrpSpPr/>
            <p:nvPr/>
          </p:nvGrpSpPr>
          <p:grpSpPr>
            <a:xfrm>
              <a:off x="1426638" y="1732539"/>
              <a:ext cx="309312" cy="239733"/>
              <a:chOff x="1344598" y="1592593"/>
              <a:chExt cx="309312" cy="213613"/>
            </a:xfrm>
          </p:grpSpPr>
          <p:sp>
            <p:nvSpPr>
              <p:cNvPr id="71" name="Rectangle 132">
                <a:extLst>
                  <a:ext uri="{FF2B5EF4-FFF2-40B4-BE49-F238E27FC236}">
                    <a16:creationId xmlns:a16="http://schemas.microsoft.com/office/drawing/2014/main" id="{8A6533C2-DBAA-B462-BD53-51E894C17AC9}"/>
                  </a:ext>
                </a:extLst>
              </p:cNvPr>
              <p:cNvSpPr>
                <a:spLocks noChangeArrowheads="1"/>
              </p:cNvSpPr>
              <p:nvPr/>
            </p:nvSpPr>
            <p:spPr bwMode="auto">
              <a:xfrm>
                <a:off x="1344598" y="1691709"/>
                <a:ext cx="102534"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133">
                <a:extLst>
                  <a:ext uri="{FF2B5EF4-FFF2-40B4-BE49-F238E27FC236}">
                    <a16:creationId xmlns:a16="http://schemas.microsoft.com/office/drawing/2014/main" id="{6859B03F-80F6-4BB4-E468-08619A2C881C}"/>
                  </a:ext>
                </a:extLst>
              </p:cNvPr>
              <p:cNvSpPr>
                <a:spLocks noChangeArrowheads="1"/>
              </p:cNvSpPr>
              <p:nvPr/>
            </p:nvSpPr>
            <p:spPr bwMode="auto">
              <a:xfrm>
                <a:off x="1412954" y="1691709"/>
                <a:ext cx="6152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134">
                <a:extLst>
                  <a:ext uri="{FF2B5EF4-FFF2-40B4-BE49-F238E27FC236}">
                    <a16:creationId xmlns:a16="http://schemas.microsoft.com/office/drawing/2014/main" id="{3F14F71D-C800-4F38-1B68-61D38433B67B}"/>
                  </a:ext>
                </a:extLst>
              </p:cNvPr>
              <p:cNvSpPr>
                <a:spLocks noChangeArrowheads="1"/>
              </p:cNvSpPr>
              <p:nvPr/>
            </p:nvSpPr>
            <p:spPr bwMode="auto">
              <a:xfrm>
                <a:off x="1559920" y="1691709"/>
                <a:ext cx="9399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135">
                <a:extLst>
                  <a:ext uri="{FF2B5EF4-FFF2-40B4-BE49-F238E27FC236}">
                    <a16:creationId xmlns:a16="http://schemas.microsoft.com/office/drawing/2014/main" id="{B213E4E9-38A0-7C3A-5BE2-BCCAA34EF9EF}"/>
                  </a:ext>
                </a:extLst>
              </p:cNvPr>
              <p:cNvSpPr>
                <a:spLocks noChangeArrowheads="1"/>
              </p:cNvSpPr>
              <p:nvPr/>
            </p:nvSpPr>
            <p:spPr bwMode="auto">
              <a:xfrm>
                <a:off x="1438587" y="1691709"/>
                <a:ext cx="152093"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 2S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138">
                <a:extLst>
                  <a:ext uri="{FF2B5EF4-FFF2-40B4-BE49-F238E27FC236}">
                    <a16:creationId xmlns:a16="http://schemas.microsoft.com/office/drawing/2014/main" id="{24BE2CDD-4EC0-5DB6-9E13-3518325D32EC}"/>
                  </a:ext>
                </a:extLst>
              </p:cNvPr>
              <p:cNvSpPr>
                <a:spLocks noChangeArrowheads="1"/>
              </p:cNvSpPr>
              <p:nvPr/>
            </p:nvSpPr>
            <p:spPr bwMode="auto">
              <a:xfrm>
                <a:off x="1344598" y="1592593"/>
                <a:ext cx="102534"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139">
                <a:extLst>
                  <a:ext uri="{FF2B5EF4-FFF2-40B4-BE49-F238E27FC236}">
                    <a16:creationId xmlns:a16="http://schemas.microsoft.com/office/drawing/2014/main" id="{7289BB31-7E1B-AA70-839E-37EEA5CE1720}"/>
                  </a:ext>
                </a:extLst>
              </p:cNvPr>
              <p:cNvSpPr>
                <a:spLocks noChangeArrowheads="1"/>
              </p:cNvSpPr>
              <p:nvPr/>
            </p:nvSpPr>
            <p:spPr bwMode="auto">
              <a:xfrm>
                <a:off x="1412954" y="1592593"/>
                <a:ext cx="6152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140">
                <a:extLst>
                  <a:ext uri="{FF2B5EF4-FFF2-40B4-BE49-F238E27FC236}">
                    <a16:creationId xmlns:a16="http://schemas.microsoft.com/office/drawing/2014/main" id="{8A6C6C95-1A32-7A21-B395-1930223653CD}"/>
                  </a:ext>
                </a:extLst>
              </p:cNvPr>
              <p:cNvSpPr>
                <a:spLocks noChangeArrowheads="1"/>
              </p:cNvSpPr>
              <p:nvPr/>
            </p:nvSpPr>
            <p:spPr bwMode="auto">
              <a:xfrm>
                <a:off x="1559920" y="1592593"/>
                <a:ext cx="9399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141">
                <a:extLst>
                  <a:ext uri="{FF2B5EF4-FFF2-40B4-BE49-F238E27FC236}">
                    <a16:creationId xmlns:a16="http://schemas.microsoft.com/office/drawing/2014/main" id="{710925A8-621E-85CB-3B6A-5BD744275E51}"/>
                  </a:ext>
                </a:extLst>
              </p:cNvPr>
              <p:cNvSpPr>
                <a:spLocks noChangeArrowheads="1"/>
              </p:cNvSpPr>
              <p:nvPr/>
            </p:nvSpPr>
            <p:spPr bwMode="auto">
              <a:xfrm>
                <a:off x="1438587" y="1592593"/>
                <a:ext cx="152093"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 1S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8" name="Group 67">
              <a:extLst>
                <a:ext uri="{FF2B5EF4-FFF2-40B4-BE49-F238E27FC236}">
                  <a16:creationId xmlns:a16="http://schemas.microsoft.com/office/drawing/2014/main" id="{51A8E36E-AE11-94B6-975C-F432ABDD7337}"/>
                </a:ext>
              </a:extLst>
            </p:cNvPr>
            <p:cNvGrpSpPr/>
            <p:nvPr/>
          </p:nvGrpSpPr>
          <p:grpSpPr>
            <a:xfrm>
              <a:off x="1325579" y="1721446"/>
              <a:ext cx="75192" cy="207418"/>
              <a:chOff x="1287989" y="1471433"/>
              <a:chExt cx="75192" cy="207418"/>
            </a:xfrm>
          </p:grpSpPr>
          <p:sp>
            <p:nvSpPr>
              <p:cNvPr id="69" name="Freeform 136">
                <a:extLst>
                  <a:ext uri="{FF2B5EF4-FFF2-40B4-BE49-F238E27FC236}">
                    <a16:creationId xmlns:a16="http://schemas.microsoft.com/office/drawing/2014/main" id="{ABB7D802-0C65-5674-6631-F9742E12B052}"/>
                  </a:ext>
                </a:extLst>
              </p:cNvPr>
              <p:cNvSpPr>
                <a:spLocks/>
              </p:cNvSpPr>
              <p:nvPr/>
            </p:nvSpPr>
            <p:spPr bwMode="auto">
              <a:xfrm>
                <a:off x="1287989" y="1471433"/>
                <a:ext cx="75192" cy="75192"/>
              </a:xfrm>
              <a:custGeom>
                <a:avLst/>
                <a:gdLst>
                  <a:gd name="T0" fmla="*/ 44 w 44"/>
                  <a:gd name="T1" fmla="*/ 44 h 44"/>
                  <a:gd name="T2" fmla="*/ 0 w 44"/>
                  <a:gd name="T3" fmla="*/ 44 h 44"/>
                  <a:gd name="T4" fmla="*/ 0 w 44"/>
                  <a:gd name="T5" fmla="*/ 0 h 44"/>
                  <a:gd name="T6" fmla="*/ 20 w 44"/>
                  <a:gd name="T7" fmla="*/ 0 h 44"/>
                  <a:gd name="T8" fmla="*/ 20 w 44"/>
                  <a:gd name="T9" fmla="*/ 0 h 44"/>
                  <a:gd name="T10" fmla="*/ 44 w 44"/>
                  <a:gd name="T11" fmla="*/ 0 h 44"/>
                  <a:gd name="T12" fmla="*/ 44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44"/>
                    </a:moveTo>
                    <a:lnTo>
                      <a:pt x="0" y="44"/>
                    </a:lnTo>
                    <a:lnTo>
                      <a:pt x="0" y="0"/>
                    </a:lnTo>
                    <a:lnTo>
                      <a:pt x="20" y="0"/>
                    </a:lnTo>
                    <a:lnTo>
                      <a:pt x="20" y="0"/>
                    </a:lnTo>
                    <a:lnTo>
                      <a:pt x="44" y="0"/>
                    </a:lnTo>
                    <a:lnTo>
                      <a:pt x="44" y="4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136">
                <a:extLst>
                  <a:ext uri="{FF2B5EF4-FFF2-40B4-BE49-F238E27FC236}">
                    <a16:creationId xmlns:a16="http://schemas.microsoft.com/office/drawing/2014/main" id="{025771A4-3763-6E2A-22CD-A65A7BFC9449}"/>
                  </a:ext>
                </a:extLst>
              </p:cNvPr>
              <p:cNvSpPr>
                <a:spLocks/>
              </p:cNvSpPr>
              <p:nvPr/>
            </p:nvSpPr>
            <p:spPr bwMode="auto">
              <a:xfrm>
                <a:off x="1287989" y="1603659"/>
                <a:ext cx="75192" cy="75192"/>
              </a:xfrm>
              <a:custGeom>
                <a:avLst/>
                <a:gdLst>
                  <a:gd name="T0" fmla="*/ 44 w 44"/>
                  <a:gd name="T1" fmla="*/ 44 h 44"/>
                  <a:gd name="T2" fmla="*/ 0 w 44"/>
                  <a:gd name="T3" fmla="*/ 44 h 44"/>
                  <a:gd name="T4" fmla="*/ 0 w 44"/>
                  <a:gd name="T5" fmla="*/ 0 h 44"/>
                  <a:gd name="T6" fmla="*/ 20 w 44"/>
                  <a:gd name="T7" fmla="*/ 0 h 44"/>
                  <a:gd name="T8" fmla="*/ 20 w 44"/>
                  <a:gd name="T9" fmla="*/ 0 h 44"/>
                  <a:gd name="T10" fmla="*/ 44 w 44"/>
                  <a:gd name="T11" fmla="*/ 0 h 44"/>
                  <a:gd name="T12" fmla="*/ 44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44"/>
                    </a:moveTo>
                    <a:lnTo>
                      <a:pt x="0" y="44"/>
                    </a:lnTo>
                    <a:lnTo>
                      <a:pt x="0" y="0"/>
                    </a:lnTo>
                    <a:lnTo>
                      <a:pt x="20" y="0"/>
                    </a:lnTo>
                    <a:lnTo>
                      <a:pt x="20" y="0"/>
                    </a:lnTo>
                    <a:lnTo>
                      <a:pt x="44" y="0"/>
                    </a:lnTo>
                    <a:lnTo>
                      <a:pt x="44" y="44"/>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79" name="Group 78">
            <a:extLst>
              <a:ext uri="{FF2B5EF4-FFF2-40B4-BE49-F238E27FC236}">
                <a16:creationId xmlns:a16="http://schemas.microsoft.com/office/drawing/2014/main" id="{64BBE0EC-922D-FAB3-C6C0-AFEA22B4C2E7}"/>
              </a:ext>
            </a:extLst>
          </p:cNvPr>
          <p:cNvGrpSpPr/>
          <p:nvPr/>
        </p:nvGrpSpPr>
        <p:grpSpPr>
          <a:xfrm>
            <a:off x="8622680" y="1588116"/>
            <a:ext cx="531488" cy="250826"/>
            <a:chOff x="1204462" y="1721446"/>
            <a:chExt cx="531488" cy="250826"/>
          </a:xfrm>
        </p:grpSpPr>
        <p:sp>
          <p:nvSpPr>
            <p:cNvPr id="80" name="Freeform 131">
              <a:extLst>
                <a:ext uri="{FF2B5EF4-FFF2-40B4-BE49-F238E27FC236}">
                  <a16:creationId xmlns:a16="http://schemas.microsoft.com/office/drawing/2014/main" id="{CAF262DB-2893-0707-4B6B-082B853CC391}"/>
                </a:ext>
              </a:extLst>
            </p:cNvPr>
            <p:cNvSpPr>
              <a:spLocks/>
            </p:cNvSpPr>
            <p:nvPr/>
          </p:nvSpPr>
          <p:spPr bwMode="auto">
            <a:xfrm>
              <a:off x="1204462" y="1732539"/>
              <a:ext cx="471657" cy="193106"/>
            </a:xfrm>
            <a:custGeom>
              <a:avLst/>
              <a:gdLst>
                <a:gd name="T0" fmla="*/ 139 w 276"/>
                <a:gd name="T1" fmla="*/ 0 h 113"/>
                <a:gd name="T2" fmla="*/ 276 w 276"/>
                <a:gd name="T3" fmla="*/ 0 h 113"/>
                <a:gd name="T4" fmla="*/ 276 w 276"/>
                <a:gd name="T5" fmla="*/ 113 h 113"/>
                <a:gd name="T6" fmla="*/ 0 w 276"/>
                <a:gd name="T7" fmla="*/ 113 h 113"/>
                <a:gd name="T8" fmla="*/ 0 w 276"/>
                <a:gd name="T9" fmla="*/ 0 h 113"/>
                <a:gd name="T10" fmla="*/ 139 w 276"/>
                <a:gd name="T11" fmla="*/ 0 h 113"/>
              </a:gdLst>
              <a:ahLst/>
              <a:cxnLst>
                <a:cxn ang="0">
                  <a:pos x="T0" y="T1"/>
                </a:cxn>
                <a:cxn ang="0">
                  <a:pos x="T2" y="T3"/>
                </a:cxn>
                <a:cxn ang="0">
                  <a:pos x="T4" y="T5"/>
                </a:cxn>
                <a:cxn ang="0">
                  <a:pos x="T6" y="T7"/>
                </a:cxn>
                <a:cxn ang="0">
                  <a:pos x="T8" y="T9"/>
                </a:cxn>
                <a:cxn ang="0">
                  <a:pos x="T10" y="T11"/>
                </a:cxn>
              </a:cxnLst>
              <a:rect l="0" t="0" r="r" b="b"/>
              <a:pathLst>
                <a:path w="276" h="113">
                  <a:moveTo>
                    <a:pt x="139" y="0"/>
                  </a:moveTo>
                  <a:lnTo>
                    <a:pt x="276" y="0"/>
                  </a:lnTo>
                  <a:lnTo>
                    <a:pt x="276" y="113"/>
                  </a:lnTo>
                  <a:lnTo>
                    <a:pt x="0" y="113"/>
                  </a:lnTo>
                  <a:lnTo>
                    <a:pt x="0"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81" name="Group 80">
              <a:extLst>
                <a:ext uri="{FF2B5EF4-FFF2-40B4-BE49-F238E27FC236}">
                  <a16:creationId xmlns:a16="http://schemas.microsoft.com/office/drawing/2014/main" id="{ECBB2583-E807-191C-33F6-60B11DFC253E}"/>
                </a:ext>
              </a:extLst>
            </p:cNvPr>
            <p:cNvGrpSpPr/>
            <p:nvPr/>
          </p:nvGrpSpPr>
          <p:grpSpPr>
            <a:xfrm>
              <a:off x="1426638" y="1732539"/>
              <a:ext cx="309312" cy="239733"/>
              <a:chOff x="1344598" y="1592593"/>
              <a:chExt cx="309312" cy="213613"/>
            </a:xfrm>
          </p:grpSpPr>
          <p:sp>
            <p:nvSpPr>
              <p:cNvPr id="85" name="Rectangle 132">
                <a:extLst>
                  <a:ext uri="{FF2B5EF4-FFF2-40B4-BE49-F238E27FC236}">
                    <a16:creationId xmlns:a16="http://schemas.microsoft.com/office/drawing/2014/main" id="{E4D241F3-33E6-F79E-9F71-5E2C09E66899}"/>
                  </a:ext>
                </a:extLst>
              </p:cNvPr>
              <p:cNvSpPr>
                <a:spLocks noChangeArrowheads="1"/>
              </p:cNvSpPr>
              <p:nvPr/>
            </p:nvSpPr>
            <p:spPr bwMode="auto">
              <a:xfrm>
                <a:off x="1344598" y="1691709"/>
                <a:ext cx="102534"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133">
                <a:extLst>
                  <a:ext uri="{FF2B5EF4-FFF2-40B4-BE49-F238E27FC236}">
                    <a16:creationId xmlns:a16="http://schemas.microsoft.com/office/drawing/2014/main" id="{BA774C3F-D165-37B9-6A5E-E638454C985D}"/>
                  </a:ext>
                </a:extLst>
              </p:cNvPr>
              <p:cNvSpPr>
                <a:spLocks noChangeArrowheads="1"/>
              </p:cNvSpPr>
              <p:nvPr/>
            </p:nvSpPr>
            <p:spPr bwMode="auto">
              <a:xfrm>
                <a:off x="1412954" y="1691709"/>
                <a:ext cx="6152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134">
                <a:extLst>
                  <a:ext uri="{FF2B5EF4-FFF2-40B4-BE49-F238E27FC236}">
                    <a16:creationId xmlns:a16="http://schemas.microsoft.com/office/drawing/2014/main" id="{7473F5DA-6997-2052-447C-D92BEB72FA3B}"/>
                  </a:ext>
                </a:extLst>
              </p:cNvPr>
              <p:cNvSpPr>
                <a:spLocks noChangeArrowheads="1"/>
              </p:cNvSpPr>
              <p:nvPr/>
            </p:nvSpPr>
            <p:spPr bwMode="auto">
              <a:xfrm>
                <a:off x="1559920" y="1691709"/>
                <a:ext cx="9399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135">
                <a:extLst>
                  <a:ext uri="{FF2B5EF4-FFF2-40B4-BE49-F238E27FC236}">
                    <a16:creationId xmlns:a16="http://schemas.microsoft.com/office/drawing/2014/main" id="{1DA60F75-2E2C-17C4-F3E6-CCCD951EB4EC}"/>
                  </a:ext>
                </a:extLst>
              </p:cNvPr>
              <p:cNvSpPr>
                <a:spLocks noChangeArrowheads="1"/>
              </p:cNvSpPr>
              <p:nvPr/>
            </p:nvSpPr>
            <p:spPr bwMode="auto">
              <a:xfrm>
                <a:off x="1438587" y="1691709"/>
                <a:ext cx="152093"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 2S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Rectangle 138">
                <a:extLst>
                  <a:ext uri="{FF2B5EF4-FFF2-40B4-BE49-F238E27FC236}">
                    <a16:creationId xmlns:a16="http://schemas.microsoft.com/office/drawing/2014/main" id="{47462CEB-05B9-CAB9-DD89-2FAA4278ED45}"/>
                  </a:ext>
                </a:extLst>
              </p:cNvPr>
              <p:cNvSpPr>
                <a:spLocks noChangeArrowheads="1"/>
              </p:cNvSpPr>
              <p:nvPr/>
            </p:nvSpPr>
            <p:spPr bwMode="auto">
              <a:xfrm>
                <a:off x="1344598" y="1592593"/>
                <a:ext cx="102534"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Rectangle 139">
                <a:extLst>
                  <a:ext uri="{FF2B5EF4-FFF2-40B4-BE49-F238E27FC236}">
                    <a16:creationId xmlns:a16="http://schemas.microsoft.com/office/drawing/2014/main" id="{AE12E87F-E97B-CE28-A205-A4BB05B4A498}"/>
                  </a:ext>
                </a:extLst>
              </p:cNvPr>
              <p:cNvSpPr>
                <a:spLocks noChangeArrowheads="1"/>
              </p:cNvSpPr>
              <p:nvPr/>
            </p:nvSpPr>
            <p:spPr bwMode="auto">
              <a:xfrm>
                <a:off x="1412954" y="1592593"/>
                <a:ext cx="6152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140">
                <a:extLst>
                  <a:ext uri="{FF2B5EF4-FFF2-40B4-BE49-F238E27FC236}">
                    <a16:creationId xmlns:a16="http://schemas.microsoft.com/office/drawing/2014/main" id="{74F727C6-A66D-91F6-C695-DF6B5CC80DBF}"/>
                  </a:ext>
                </a:extLst>
              </p:cNvPr>
              <p:cNvSpPr>
                <a:spLocks noChangeArrowheads="1"/>
              </p:cNvSpPr>
              <p:nvPr/>
            </p:nvSpPr>
            <p:spPr bwMode="auto">
              <a:xfrm>
                <a:off x="1559920" y="1592593"/>
                <a:ext cx="9399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141">
                <a:extLst>
                  <a:ext uri="{FF2B5EF4-FFF2-40B4-BE49-F238E27FC236}">
                    <a16:creationId xmlns:a16="http://schemas.microsoft.com/office/drawing/2014/main" id="{90F4FB54-28E1-1DCA-FC4B-D174199B5BE4}"/>
                  </a:ext>
                </a:extLst>
              </p:cNvPr>
              <p:cNvSpPr>
                <a:spLocks noChangeArrowheads="1"/>
              </p:cNvSpPr>
              <p:nvPr/>
            </p:nvSpPr>
            <p:spPr bwMode="auto">
              <a:xfrm>
                <a:off x="1438587" y="1592593"/>
                <a:ext cx="152093"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 1S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82" name="Group 81">
              <a:extLst>
                <a:ext uri="{FF2B5EF4-FFF2-40B4-BE49-F238E27FC236}">
                  <a16:creationId xmlns:a16="http://schemas.microsoft.com/office/drawing/2014/main" id="{E27EB840-75FF-61C6-FCAE-F3079FF0A377}"/>
                </a:ext>
              </a:extLst>
            </p:cNvPr>
            <p:cNvGrpSpPr/>
            <p:nvPr/>
          </p:nvGrpSpPr>
          <p:grpSpPr>
            <a:xfrm>
              <a:off x="1325579" y="1721446"/>
              <a:ext cx="75192" cy="207418"/>
              <a:chOff x="1287989" y="1471433"/>
              <a:chExt cx="75192" cy="207418"/>
            </a:xfrm>
          </p:grpSpPr>
          <p:sp>
            <p:nvSpPr>
              <p:cNvPr id="83" name="Freeform 136">
                <a:extLst>
                  <a:ext uri="{FF2B5EF4-FFF2-40B4-BE49-F238E27FC236}">
                    <a16:creationId xmlns:a16="http://schemas.microsoft.com/office/drawing/2014/main" id="{A4A06F5B-4244-0882-69CA-AB5A779B4871}"/>
                  </a:ext>
                </a:extLst>
              </p:cNvPr>
              <p:cNvSpPr>
                <a:spLocks/>
              </p:cNvSpPr>
              <p:nvPr/>
            </p:nvSpPr>
            <p:spPr bwMode="auto">
              <a:xfrm>
                <a:off x="1287989" y="1471433"/>
                <a:ext cx="75192" cy="75192"/>
              </a:xfrm>
              <a:custGeom>
                <a:avLst/>
                <a:gdLst>
                  <a:gd name="T0" fmla="*/ 44 w 44"/>
                  <a:gd name="T1" fmla="*/ 44 h 44"/>
                  <a:gd name="T2" fmla="*/ 0 w 44"/>
                  <a:gd name="T3" fmla="*/ 44 h 44"/>
                  <a:gd name="T4" fmla="*/ 0 w 44"/>
                  <a:gd name="T5" fmla="*/ 0 h 44"/>
                  <a:gd name="T6" fmla="*/ 20 w 44"/>
                  <a:gd name="T7" fmla="*/ 0 h 44"/>
                  <a:gd name="T8" fmla="*/ 20 w 44"/>
                  <a:gd name="T9" fmla="*/ 0 h 44"/>
                  <a:gd name="T10" fmla="*/ 44 w 44"/>
                  <a:gd name="T11" fmla="*/ 0 h 44"/>
                  <a:gd name="T12" fmla="*/ 44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44"/>
                    </a:moveTo>
                    <a:lnTo>
                      <a:pt x="0" y="44"/>
                    </a:lnTo>
                    <a:lnTo>
                      <a:pt x="0" y="0"/>
                    </a:lnTo>
                    <a:lnTo>
                      <a:pt x="20" y="0"/>
                    </a:lnTo>
                    <a:lnTo>
                      <a:pt x="20" y="0"/>
                    </a:lnTo>
                    <a:lnTo>
                      <a:pt x="44" y="0"/>
                    </a:lnTo>
                    <a:lnTo>
                      <a:pt x="44" y="4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136">
                <a:extLst>
                  <a:ext uri="{FF2B5EF4-FFF2-40B4-BE49-F238E27FC236}">
                    <a16:creationId xmlns:a16="http://schemas.microsoft.com/office/drawing/2014/main" id="{1F252ACE-BAF7-9156-A252-5F59D19910BE}"/>
                  </a:ext>
                </a:extLst>
              </p:cNvPr>
              <p:cNvSpPr>
                <a:spLocks/>
              </p:cNvSpPr>
              <p:nvPr/>
            </p:nvSpPr>
            <p:spPr bwMode="auto">
              <a:xfrm>
                <a:off x="1287989" y="1603659"/>
                <a:ext cx="75192" cy="75192"/>
              </a:xfrm>
              <a:custGeom>
                <a:avLst/>
                <a:gdLst>
                  <a:gd name="T0" fmla="*/ 44 w 44"/>
                  <a:gd name="T1" fmla="*/ 44 h 44"/>
                  <a:gd name="T2" fmla="*/ 0 w 44"/>
                  <a:gd name="T3" fmla="*/ 44 h 44"/>
                  <a:gd name="T4" fmla="*/ 0 w 44"/>
                  <a:gd name="T5" fmla="*/ 0 h 44"/>
                  <a:gd name="T6" fmla="*/ 20 w 44"/>
                  <a:gd name="T7" fmla="*/ 0 h 44"/>
                  <a:gd name="T8" fmla="*/ 20 w 44"/>
                  <a:gd name="T9" fmla="*/ 0 h 44"/>
                  <a:gd name="T10" fmla="*/ 44 w 44"/>
                  <a:gd name="T11" fmla="*/ 0 h 44"/>
                  <a:gd name="T12" fmla="*/ 44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44"/>
                    </a:moveTo>
                    <a:lnTo>
                      <a:pt x="0" y="44"/>
                    </a:lnTo>
                    <a:lnTo>
                      <a:pt x="0" y="0"/>
                    </a:lnTo>
                    <a:lnTo>
                      <a:pt x="20" y="0"/>
                    </a:lnTo>
                    <a:lnTo>
                      <a:pt x="20" y="0"/>
                    </a:lnTo>
                    <a:lnTo>
                      <a:pt x="44" y="0"/>
                    </a:lnTo>
                    <a:lnTo>
                      <a:pt x="44" y="44"/>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8459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0EF5FA50-E6ED-47BF-ACF1-6E85F22BB105}"/>
              </a:ext>
            </a:extLst>
          </p:cNvPr>
          <p:cNvSpPr txBox="1">
            <a:spLocks/>
          </p:cNvSpPr>
          <p:nvPr/>
        </p:nvSpPr>
        <p:spPr>
          <a:xfrm>
            <a:off x="600106" y="727214"/>
            <a:ext cx="3393246" cy="279498"/>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Cognition</a:t>
            </a:r>
          </a:p>
        </p:txBody>
      </p:sp>
      <p:sp>
        <p:nvSpPr>
          <p:cNvPr id="11" name="Text Placeholder 7">
            <a:extLst>
              <a:ext uri="{FF2B5EF4-FFF2-40B4-BE49-F238E27FC236}">
                <a16:creationId xmlns:a16="http://schemas.microsoft.com/office/drawing/2014/main" id="{98AC0A93-6217-45CB-A7B7-46F1411A9067}"/>
              </a:ext>
            </a:extLst>
          </p:cNvPr>
          <p:cNvSpPr txBox="1">
            <a:spLocks/>
          </p:cNvSpPr>
          <p:nvPr/>
        </p:nvSpPr>
        <p:spPr>
          <a:xfrm>
            <a:off x="4751716" y="644973"/>
            <a:ext cx="3393246"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Expressive Language</a:t>
            </a:r>
          </a:p>
        </p:txBody>
      </p:sp>
      <p:sp>
        <p:nvSpPr>
          <p:cNvPr id="15" name="Text Placeholder 7">
            <a:extLst>
              <a:ext uri="{FF2B5EF4-FFF2-40B4-BE49-F238E27FC236}">
                <a16:creationId xmlns:a16="http://schemas.microsoft.com/office/drawing/2014/main" id="{6E9DABCE-DBF7-40E6-9B57-2C5AF4836C6D}"/>
              </a:ext>
            </a:extLst>
          </p:cNvPr>
          <p:cNvSpPr txBox="1">
            <a:spLocks/>
          </p:cNvSpPr>
          <p:nvPr/>
        </p:nvSpPr>
        <p:spPr>
          <a:xfrm>
            <a:off x="8798754" y="657719"/>
            <a:ext cx="3393246"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Fine Motor</a:t>
            </a:r>
          </a:p>
        </p:txBody>
      </p:sp>
      <p:sp>
        <p:nvSpPr>
          <p:cNvPr id="32" name="Rectangle 31">
            <a:extLst>
              <a:ext uri="{FF2B5EF4-FFF2-40B4-BE49-F238E27FC236}">
                <a16:creationId xmlns:a16="http://schemas.microsoft.com/office/drawing/2014/main" id="{35B129A5-0BE0-41C9-B210-295669947FA8}"/>
              </a:ext>
            </a:extLst>
          </p:cNvPr>
          <p:cNvSpPr/>
          <p:nvPr/>
        </p:nvSpPr>
        <p:spPr bwMode="gray">
          <a:xfrm>
            <a:off x="4901674" y="1660354"/>
            <a:ext cx="458787" cy="25517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6092820D-7687-4CF9-B68F-5FAAF4F72A5A}"/>
              </a:ext>
            </a:extLst>
          </p:cNvPr>
          <p:cNvSpPr/>
          <p:nvPr/>
        </p:nvSpPr>
        <p:spPr bwMode="gray">
          <a:xfrm>
            <a:off x="1152660" y="1626167"/>
            <a:ext cx="458787" cy="25517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B0DED5EA-6FB3-4EE9-980D-2EB9A7961A00}"/>
              </a:ext>
            </a:extLst>
          </p:cNvPr>
          <p:cNvSpPr/>
          <p:nvPr/>
        </p:nvSpPr>
        <p:spPr bwMode="gray">
          <a:xfrm>
            <a:off x="8712335" y="1626167"/>
            <a:ext cx="458787" cy="25517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3A4B6F75-DFC5-4799-98F8-E7241DD50D03}"/>
              </a:ext>
            </a:extLst>
          </p:cNvPr>
          <p:cNvSpPr txBox="1"/>
          <p:nvPr/>
        </p:nvSpPr>
        <p:spPr>
          <a:xfrm>
            <a:off x="38349" y="5180230"/>
            <a:ext cx="12115302" cy="905037"/>
          </a:xfrm>
          <a:prstGeom prst="rect">
            <a:avLst/>
          </a:prstGeom>
          <a:solidFill>
            <a:schemeClr val="accent1"/>
          </a:solidFill>
          <a:effectLst>
            <a:outerShdw blurRad="50800" dist="38100" dir="2700000" algn="tl" rotWithShape="0">
              <a:prstClr val="black">
                <a:alpha val="40000"/>
              </a:prstClr>
            </a:outerShdw>
          </a:effectLst>
        </p:spPr>
        <p:txBody>
          <a:bodyPr wrap="square" lIns="91440" tIns="91440" rIns="91440" bIns="9144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The majority of participants with </a:t>
            </a:r>
            <a:r>
              <a:rPr lang="en-US" b="1" dirty="0">
                <a:solidFill>
                  <a:srgbClr val="FFFFFF"/>
                </a:solidFill>
                <a:latin typeface="Arial" panose="020B0604020202020204" pitchFamily="34" charset="0"/>
                <a:cs typeface="Arial" panose="020B0604020202020204" pitchFamily="34" charset="0"/>
              </a:rPr>
              <a:t>baseline function below -2SD stabilized or had 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Arial" panose="020B0604020202020204" pitchFamily="34" charset="0"/>
                <a:cs typeface="Arial" panose="020B0604020202020204" pitchFamily="34" charset="0"/>
              </a:rPr>
              <a:t>increase of </a:t>
            </a:r>
            <a:r>
              <a:rPr lang="en-US" b="1" u="sng" dirty="0">
                <a:solidFill>
                  <a:srgbClr val="FFFFFF"/>
                </a:solidFill>
                <a:latin typeface="Arial" panose="020B0604020202020204" pitchFamily="34" charset="0"/>
                <a:cs typeface="Arial" panose="020B0604020202020204" pitchFamily="34" charset="0"/>
              </a:rPr>
              <a:t>&gt;</a:t>
            </a:r>
            <a:r>
              <a:rPr lang="en-US" b="1" dirty="0">
                <a:solidFill>
                  <a:srgbClr val="FFFFFF"/>
                </a:solidFill>
                <a:latin typeface="Arial" panose="020B0604020202020204" pitchFamily="34" charset="0"/>
                <a:cs typeface="Arial" panose="020B0604020202020204" pitchFamily="34" charset="0"/>
              </a:rPr>
              <a:t> 3 </a:t>
            </a:r>
            <a:r>
              <a:rPr lang="en-US" b="1" dirty="0" err="1">
                <a:solidFill>
                  <a:srgbClr val="FFFFFF"/>
                </a:solidFill>
                <a:latin typeface="Arial" panose="020B0604020202020204" pitchFamily="34" charset="0"/>
                <a:cs typeface="Arial" panose="020B0604020202020204" pitchFamily="34" charset="0"/>
              </a:rPr>
              <a:t>mo</a:t>
            </a:r>
            <a:r>
              <a:rPr lang="en-US" b="1" dirty="0">
                <a:solidFill>
                  <a:srgbClr val="FFFFFF"/>
                </a:solidFill>
                <a:latin typeface="Arial" panose="020B0604020202020204" pitchFamily="34" charset="0"/>
                <a:cs typeface="Arial" panose="020B0604020202020204" pitchFamily="34" charset="0"/>
              </a:rPr>
              <a:t> in </a:t>
            </a:r>
            <a:r>
              <a:rPr lang="en-US" b="1" dirty="0" err="1">
                <a:solidFill>
                  <a:srgbClr val="FFFFFF"/>
                </a:solidFill>
                <a:latin typeface="Arial" panose="020B0604020202020204" pitchFamily="34" charset="0"/>
                <a:cs typeface="Arial" panose="020B0604020202020204" pitchFamily="34" charset="0"/>
              </a:rPr>
              <a:t>AEq</a:t>
            </a:r>
            <a:r>
              <a:rPr lang="en-US" b="1" dirty="0">
                <a:solidFill>
                  <a:srgbClr val="FFFFFF"/>
                </a:solidFill>
                <a:latin typeface="Arial" panose="020B0604020202020204" pitchFamily="34" charset="0"/>
                <a:cs typeface="Arial" panose="020B0604020202020204" pitchFamily="34" charset="0"/>
              </a:rPr>
              <a:t> on cognitive, expressive, language or fine motor subtests</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1045EAE-E1F0-35AD-9402-514EA84D0649}"/>
              </a:ext>
            </a:extLst>
          </p:cNvPr>
          <p:cNvSpPr txBox="1"/>
          <p:nvPr/>
        </p:nvSpPr>
        <p:spPr>
          <a:xfrm>
            <a:off x="27494" y="6314862"/>
            <a:ext cx="8049705" cy="424732"/>
          </a:xfrm>
          <a:prstGeom prst="rect">
            <a:avLst/>
          </a:prstGeom>
          <a:noFill/>
        </p:spPr>
        <p:txBody>
          <a:bodyPr wrap="square" tIns="45720" rtlCol="0">
            <a:spAutoFit/>
          </a:bodyPr>
          <a:lstStyle/>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Includes participants (n = 8) with &gt; 6 months of follow-up</a:t>
            </a:r>
          </a:p>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lang="en-US" sz="800" dirty="0">
                <a:solidFill>
                  <a:srgbClr val="000000"/>
                </a:solidFill>
                <a:latin typeface="Arial" panose="020B0604020202020204" pitchFamily="34" charset="0"/>
                <a:cs typeface="Arial" panose="020B0604020202020204" pitchFamily="34" charset="0"/>
              </a:rPr>
              <a:t>Change from baseline (CFB) is defined as: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3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AEq</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Stabilization       -3  &lt; CFB &lt; 3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AEq</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Decrease </a:t>
            </a:r>
            <a:r>
              <a:rPr lang="en-US" sz="800" dirty="0">
                <a:solidFill>
                  <a:srgbClr val="000000"/>
                </a:solidFill>
                <a:latin typeface="Arial" panose="020B0604020202020204" pitchFamily="34" charset="0"/>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-3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AEq</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936C38B-A45E-A659-80B8-D3EC305B9168}"/>
              </a:ext>
            </a:extLst>
          </p:cNvPr>
          <p:cNvSpPr txBox="1"/>
          <p:nvPr/>
        </p:nvSpPr>
        <p:spPr>
          <a:xfrm rot="16200000">
            <a:off x="-1513163" y="2575989"/>
            <a:ext cx="3422949" cy="341632"/>
          </a:xfrm>
          <a:prstGeom prst="rect">
            <a:avLst/>
          </a:prstGeom>
          <a:noFill/>
        </p:spPr>
        <p:txBody>
          <a:bodyPr wrap="square" tIns="45720" rtlCol="0">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Age Equivalence (months)</a:t>
            </a:r>
          </a:p>
        </p:txBody>
      </p:sp>
      <p:sp>
        <p:nvSpPr>
          <p:cNvPr id="16" name="TextBox 15">
            <a:extLst>
              <a:ext uri="{FF2B5EF4-FFF2-40B4-BE49-F238E27FC236}">
                <a16:creationId xmlns:a16="http://schemas.microsoft.com/office/drawing/2014/main" id="{59AB10A6-8722-7BD6-CD49-5235FD758B1A}"/>
              </a:ext>
            </a:extLst>
          </p:cNvPr>
          <p:cNvSpPr txBox="1"/>
          <p:nvPr/>
        </p:nvSpPr>
        <p:spPr>
          <a:xfrm>
            <a:off x="5360461" y="4838598"/>
            <a:ext cx="1670672" cy="341632"/>
          </a:xfrm>
          <a:prstGeom prst="rect">
            <a:avLst/>
          </a:prstGeom>
          <a:noFill/>
        </p:spPr>
        <p:txBody>
          <a:bodyPr wrap="square" tIns="45720" rtlCol="0">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Age (months)</a:t>
            </a:r>
          </a:p>
        </p:txBody>
      </p:sp>
      <p:sp>
        <p:nvSpPr>
          <p:cNvPr id="19" name="Title 1">
            <a:extLst>
              <a:ext uri="{FF2B5EF4-FFF2-40B4-BE49-F238E27FC236}">
                <a16:creationId xmlns:a16="http://schemas.microsoft.com/office/drawing/2014/main" id="{11F09EAE-777E-F561-727E-3F685DAB72E8}"/>
              </a:ext>
            </a:extLst>
          </p:cNvPr>
          <p:cNvSpPr>
            <a:spLocks noGrp="1"/>
          </p:cNvSpPr>
          <p:nvPr>
            <p:ph type="title"/>
          </p:nvPr>
        </p:nvSpPr>
        <p:spPr>
          <a:xfrm>
            <a:off x="27495" y="70828"/>
            <a:ext cx="11006677" cy="683307"/>
          </a:xfrm>
        </p:spPr>
        <p:txBody>
          <a:bodyPr/>
          <a:lstStyle/>
          <a:p>
            <a:pPr>
              <a:lnSpc>
                <a:spcPct val="100000"/>
              </a:lnSpc>
            </a:pPr>
            <a:r>
              <a:rPr lang="en-US" dirty="0">
                <a:latin typeface="Arial" panose="020B0604020202020204" pitchFamily="34" charset="0"/>
              </a:rPr>
              <a:t>Neurodevelopmental Function</a:t>
            </a:r>
            <a:br>
              <a:rPr lang="en-US" dirty="0">
                <a:latin typeface="Arial" panose="020B0604020202020204" pitchFamily="34" charset="0"/>
              </a:rPr>
            </a:br>
            <a:r>
              <a:rPr lang="en-US" sz="2000" b="0" dirty="0">
                <a:solidFill>
                  <a:schemeClr val="accent2"/>
                </a:solidFill>
                <a:latin typeface="Arial" panose="020B0604020202020204" pitchFamily="34" charset="0"/>
              </a:rPr>
              <a:t>Baseline BSID-III Cognitive Function  Below -2 SD</a:t>
            </a:r>
            <a:endParaRPr lang="en-US" sz="2000" b="0" u="sng" dirty="0">
              <a:solidFill>
                <a:schemeClr val="accent2"/>
              </a:solidFill>
            </a:endParaRPr>
          </a:p>
        </p:txBody>
      </p:sp>
      <p:grpSp>
        <p:nvGrpSpPr>
          <p:cNvPr id="26" name="Group 25">
            <a:extLst>
              <a:ext uri="{FF2B5EF4-FFF2-40B4-BE49-F238E27FC236}">
                <a16:creationId xmlns:a16="http://schemas.microsoft.com/office/drawing/2014/main" id="{CD3E9905-6623-4DF1-2922-E343F968FF75}"/>
              </a:ext>
            </a:extLst>
          </p:cNvPr>
          <p:cNvGrpSpPr/>
          <p:nvPr/>
        </p:nvGrpSpPr>
        <p:grpSpPr>
          <a:xfrm>
            <a:off x="11104788" y="665683"/>
            <a:ext cx="1087212" cy="439780"/>
            <a:chOff x="9797214" y="6286883"/>
            <a:chExt cx="1087212" cy="439780"/>
          </a:xfrm>
        </p:grpSpPr>
        <p:pic>
          <p:nvPicPr>
            <p:cNvPr id="22" name="Picture 21">
              <a:extLst>
                <a:ext uri="{FF2B5EF4-FFF2-40B4-BE49-F238E27FC236}">
                  <a16:creationId xmlns:a16="http://schemas.microsoft.com/office/drawing/2014/main" id="{EB3F501A-9957-1F3B-4264-2B25AF58F661}"/>
                </a:ext>
              </a:extLst>
            </p:cNvPr>
            <p:cNvPicPr>
              <a:picLocks noChangeAspect="1"/>
            </p:cNvPicPr>
            <p:nvPr/>
          </p:nvPicPr>
          <p:blipFill>
            <a:blip r:embed="rId3"/>
            <a:stretch>
              <a:fillRect/>
            </a:stretch>
          </p:blipFill>
          <p:spPr>
            <a:xfrm>
              <a:off x="9797214" y="6286883"/>
              <a:ext cx="552450" cy="428625"/>
            </a:xfrm>
            <a:prstGeom prst="rect">
              <a:avLst/>
            </a:prstGeom>
          </p:spPr>
        </p:pic>
        <p:sp>
          <p:nvSpPr>
            <p:cNvPr id="25" name="TextBox 24">
              <a:extLst>
                <a:ext uri="{FF2B5EF4-FFF2-40B4-BE49-F238E27FC236}">
                  <a16:creationId xmlns:a16="http://schemas.microsoft.com/office/drawing/2014/main" id="{479E8140-BB16-B81D-DE22-1CD177CA5D81}"/>
                </a:ext>
              </a:extLst>
            </p:cNvPr>
            <p:cNvSpPr txBox="1"/>
            <p:nvPr/>
          </p:nvSpPr>
          <p:spPr>
            <a:xfrm>
              <a:off x="10246110" y="6318859"/>
              <a:ext cx="638316" cy="407804"/>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300"/>
                </a:spcBef>
                <a:spcAft>
                  <a:spcPct val="0"/>
                </a:spcAft>
                <a:buClr>
                  <a:srgbClr val="FFC000"/>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Cohort 2</a:t>
              </a:r>
            </a:p>
            <a:p>
              <a:pPr marL="228600" marR="0" lvl="0" indent="-228600" algn="l" defTabSz="457200" rtl="0" eaLnBrk="0" fontAlgn="base" latinLnBrk="0" hangingPunct="0">
                <a:lnSpc>
                  <a:spcPct val="90000"/>
                </a:lnSpc>
                <a:spcBef>
                  <a:spcPts val="300"/>
                </a:spcBef>
                <a:spcAft>
                  <a:spcPct val="0"/>
                </a:spcAft>
                <a:buClr>
                  <a:srgbClr val="FFC000"/>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Cohort 3</a:t>
              </a:r>
            </a:p>
          </p:txBody>
        </p:sp>
      </p:grpSp>
      <p:sp>
        <p:nvSpPr>
          <p:cNvPr id="27" name="TextBox 26">
            <a:extLst>
              <a:ext uri="{FF2B5EF4-FFF2-40B4-BE49-F238E27FC236}">
                <a16:creationId xmlns:a16="http://schemas.microsoft.com/office/drawing/2014/main" id="{BE33A3B0-9CE1-D212-F19F-BC2282A8D1BB}"/>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
        <p:nvSpPr>
          <p:cNvPr id="21" name="Rectangle 20">
            <a:extLst>
              <a:ext uri="{FF2B5EF4-FFF2-40B4-BE49-F238E27FC236}">
                <a16:creationId xmlns:a16="http://schemas.microsoft.com/office/drawing/2014/main" id="{CC5DD075-EB44-7722-DF36-BF445BC3C361}"/>
              </a:ext>
            </a:extLst>
          </p:cNvPr>
          <p:cNvSpPr/>
          <p:nvPr/>
        </p:nvSpPr>
        <p:spPr bwMode="gray">
          <a:xfrm rot="10800000">
            <a:off x="3902493" y="6568135"/>
            <a:ext cx="108305" cy="128702"/>
          </a:xfrm>
          <a:prstGeom prst="rect">
            <a:avLst/>
          </a:prstGeom>
          <a:solidFill>
            <a:srgbClr val="FFFF00"/>
          </a:solidFill>
          <a:ln w="28575" cap="flat" cmpd="sng" algn="ctr">
            <a:solidFill>
              <a:srgbClr val="FFFF00"/>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a:lnSpc>
                <a:spcPct val="90000"/>
              </a:lnSpc>
              <a:spcBef>
                <a:spcPts val="0"/>
              </a:spcBef>
              <a:buClr>
                <a:schemeClr val="accent2"/>
              </a:buClr>
              <a:buSzPct val="90000"/>
            </a:pPr>
            <a:endParaRPr lang="en-US" b="1" dirty="0" err="1">
              <a:solidFill>
                <a:schemeClr val="bg1"/>
              </a:solidFill>
              <a:latin typeface="+mj-lt"/>
            </a:endParaRPr>
          </a:p>
        </p:txBody>
      </p:sp>
      <p:sp>
        <p:nvSpPr>
          <p:cNvPr id="23" name="Rectangle 22">
            <a:extLst>
              <a:ext uri="{FF2B5EF4-FFF2-40B4-BE49-F238E27FC236}">
                <a16:creationId xmlns:a16="http://schemas.microsoft.com/office/drawing/2014/main" id="{8F7A3253-09B1-D193-1E81-799473EFDA69}"/>
              </a:ext>
            </a:extLst>
          </p:cNvPr>
          <p:cNvSpPr/>
          <p:nvPr/>
        </p:nvSpPr>
        <p:spPr bwMode="gray">
          <a:xfrm rot="10800000">
            <a:off x="2529066" y="6566922"/>
            <a:ext cx="108305" cy="128702"/>
          </a:xfrm>
          <a:prstGeom prst="rect">
            <a:avLst/>
          </a:prstGeom>
          <a:solidFill>
            <a:srgbClr val="00B050"/>
          </a:solidFill>
          <a:ln w="28575" cap="flat" cmpd="sng" algn="ctr">
            <a:solidFill>
              <a:srgbClr val="00B050"/>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a:lnSpc>
                <a:spcPct val="90000"/>
              </a:lnSpc>
              <a:spcBef>
                <a:spcPts val="0"/>
              </a:spcBef>
              <a:buClr>
                <a:schemeClr val="accent2"/>
              </a:buClr>
              <a:buSzPct val="90000"/>
            </a:pPr>
            <a:endParaRPr lang="en-US" b="1" dirty="0" err="1">
              <a:solidFill>
                <a:schemeClr val="bg1"/>
              </a:solidFill>
              <a:latin typeface="+mj-lt"/>
            </a:endParaRPr>
          </a:p>
        </p:txBody>
      </p:sp>
      <p:sp>
        <p:nvSpPr>
          <p:cNvPr id="24" name="Rectangle 23">
            <a:extLst>
              <a:ext uri="{FF2B5EF4-FFF2-40B4-BE49-F238E27FC236}">
                <a16:creationId xmlns:a16="http://schemas.microsoft.com/office/drawing/2014/main" id="{58198670-64FA-8B96-F41B-74B0C760FE99}"/>
              </a:ext>
            </a:extLst>
          </p:cNvPr>
          <p:cNvSpPr/>
          <p:nvPr/>
        </p:nvSpPr>
        <p:spPr bwMode="gray">
          <a:xfrm rot="10800000">
            <a:off x="5573065" y="6558971"/>
            <a:ext cx="108305" cy="128702"/>
          </a:xfrm>
          <a:prstGeom prst="rect">
            <a:avLst/>
          </a:prstGeom>
          <a:solidFill>
            <a:srgbClr val="F9461C"/>
          </a:solidFill>
          <a:ln w="28575" cap="flat" cmpd="sng" algn="ctr">
            <a:solidFill>
              <a:srgbClr val="F9461C"/>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a:lnSpc>
                <a:spcPct val="90000"/>
              </a:lnSpc>
              <a:spcBef>
                <a:spcPts val="0"/>
              </a:spcBef>
              <a:buClr>
                <a:schemeClr val="accent2"/>
              </a:buClr>
              <a:buSzPct val="90000"/>
            </a:pPr>
            <a:endParaRPr lang="en-US" b="1" dirty="0" err="1">
              <a:solidFill>
                <a:schemeClr val="bg1"/>
              </a:solidFill>
              <a:latin typeface="+mj-lt"/>
            </a:endParaRPr>
          </a:p>
        </p:txBody>
      </p:sp>
      <p:pic>
        <p:nvPicPr>
          <p:cNvPr id="77" name="Picture 76">
            <a:extLst>
              <a:ext uri="{FF2B5EF4-FFF2-40B4-BE49-F238E27FC236}">
                <a16:creationId xmlns:a16="http://schemas.microsoft.com/office/drawing/2014/main" id="{C7C72125-9433-6BAA-D201-23C50C45A1BE}"/>
              </a:ext>
            </a:extLst>
          </p:cNvPr>
          <p:cNvPicPr>
            <a:picLocks noChangeAspect="1"/>
          </p:cNvPicPr>
          <p:nvPr/>
        </p:nvPicPr>
        <p:blipFill>
          <a:blip r:embed="rId4"/>
          <a:stretch>
            <a:fillRect/>
          </a:stretch>
        </p:blipFill>
        <p:spPr>
          <a:xfrm>
            <a:off x="587270" y="1118432"/>
            <a:ext cx="3883592" cy="3787808"/>
          </a:xfrm>
          <a:prstGeom prst="rect">
            <a:avLst/>
          </a:prstGeom>
        </p:spPr>
      </p:pic>
      <p:pic>
        <p:nvPicPr>
          <p:cNvPr id="80" name="Picture 79">
            <a:extLst>
              <a:ext uri="{FF2B5EF4-FFF2-40B4-BE49-F238E27FC236}">
                <a16:creationId xmlns:a16="http://schemas.microsoft.com/office/drawing/2014/main" id="{7174BEC2-5871-6CD1-3577-5DF52FD48E0F}"/>
              </a:ext>
            </a:extLst>
          </p:cNvPr>
          <p:cNvPicPr>
            <a:picLocks noChangeAspect="1"/>
          </p:cNvPicPr>
          <p:nvPr/>
        </p:nvPicPr>
        <p:blipFill>
          <a:blip r:embed="rId5"/>
          <a:stretch>
            <a:fillRect/>
          </a:stretch>
        </p:blipFill>
        <p:spPr>
          <a:xfrm>
            <a:off x="4470861" y="1095767"/>
            <a:ext cx="3883593" cy="3786723"/>
          </a:xfrm>
          <a:prstGeom prst="rect">
            <a:avLst/>
          </a:prstGeom>
        </p:spPr>
      </p:pic>
      <p:pic>
        <p:nvPicPr>
          <p:cNvPr id="82" name="Picture 81">
            <a:extLst>
              <a:ext uri="{FF2B5EF4-FFF2-40B4-BE49-F238E27FC236}">
                <a16:creationId xmlns:a16="http://schemas.microsoft.com/office/drawing/2014/main" id="{061FAEFA-57B8-F8A7-9C23-AA2D98B9D569}"/>
              </a:ext>
            </a:extLst>
          </p:cNvPr>
          <p:cNvPicPr>
            <a:picLocks noChangeAspect="1"/>
          </p:cNvPicPr>
          <p:nvPr/>
        </p:nvPicPr>
        <p:blipFill>
          <a:blip r:embed="rId6"/>
          <a:stretch>
            <a:fillRect/>
          </a:stretch>
        </p:blipFill>
        <p:spPr>
          <a:xfrm>
            <a:off x="8291246" y="1111978"/>
            <a:ext cx="3862405" cy="3809496"/>
          </a:xfrm>
          <a:prstGeom prst="rect">
            <a:avLst/>
          </a:prstGeom>
        </p:spPr>
      </p:pic>
      <p:pic>
        <p:nvPicPr>
          <p:cNvPr id="83" name="Picture 82">
            <a:extLst>
              <a:ext uri="{FF2B5EF4-FFF2-40B4-BE49-F238E27FC236}">
                <a16:creationId xmlns:a16="http://schemas.microsoft.com/office/drawing/2014/main" id="{A1F2A03F-10FD-FA4F-1B2F-A16261EF87E6}"/>
              </a:ext>
            </a:extLst>
          </p:cNvPr>
          <p:cNvPicPr>
            <a:picLocks noChangeAspect="1"/>
          </p:cNvPicPr>
          <p:nvPr/>
        </p:nvPicPr>
        <p:blipFill>
          <a:blip r:embed="rId7"/>
          <a:stretch>
            <a:fillRect/>
          </a:stretch>
        </p:blipFill>
        <p:spPr>
          <a:xfrm>
            <a:off x="3551503" y="1207728"/>
            <a:ext cx="810287" cy="1705165"/>
          </a:xfrm>
          <a:prstGeom prst="rect">
            <a:avLst/>
          </a:prstGeom>
        </p:spPr>
      </p:pic>
      <p:pic>
        <p:nvPicPr>
          <p:cNvPr id="84" name="Picture 83">
            <a:extLst>
              <a:ext uri="{FF2B5EF4-FFF2-40B4-BE49-F238E27FC236}">
                <a16:creationId xmlns:a16="http://schemas.microsoft.com/office/drawing/2014/main" id="{6098398C-1207-5E37-4225-D00DF7B04582}"/>
              </a:ext>
            </a:extLst>
          </p:cNvPr>
          <p:cNvPicPr>
            <a:picLocks noChangeAspect="1"/>
          </p:cNvPicPr>
          <p:nvPr/>
        </p:nvPicPr>
        <p:blipFill>
          <a:blip r:embed="rId8"/>
          <a:stretch>
            <a:fillRect/>
          </a:stretch>
        </p:blipFill>
        <p:spPr>
          <a:xfrm>
            <a:off x="7435095" y="1149656"/>
            <a:ext cx="814541" cy="1705165"/>
          </a:xfrm>
          <a:prstGeom prst="rect">
            <a:avLst/>
          </a:prstGeom>
        </p:spPr>
      </p:pic>
      <p:pic>
        <p:nvPicPr>
          <p:cNvPr id="85" name="Picture 84">
            <a:extLst>
              <a:ext uri="{FF2B5EF4-FFF2-40B4-BE49-F238E27FC236}">
                <a16:creationId xmlns:a16="http://schemas.microsoft.com/office/drawing/2014/main" id="{ADD32D07-76E5-E3AA-CA40-0FED8FE9E89C}"/>
              </a:ext>
            </a:extLst>
          </p:cNvPr>
          <p:cNvPicPr>
            <a:picLocks noChangeAspect="1"/>
          </p:cNvPicPr>
          <p:nvPr/>
        </p:nvPicPr>
        <p:blipFill>
          <a:blip r:embed="rId9"/>
          <a:stretch>
            <a:fillRect/>
          </a:stretch>
        </p:blipFill>
        <p:spPr>
          <a:xfrm>
            <a:off x="11286131" y="1200902"/>
            <a:ext cx="801219" cy="1718816"/>
          </a:xfrm>
          <a:prstGeom prst="rect">
            <a:avLst/>
          </a:prstGeom>
        </p:spPr>
      </p:pic>
    </p:spTree>
    <p:extLst>
      <p:ext uri="{BB962C8B-B14F-4D97-AF65-F5344CB8AC3E}">
        <p14:creationId xmlns:p14="http://schemas.microsoft.com/office/powerpoint/2010/main" val="245852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B90A4-FA77-ED39-AB04-C95FAE21C700}"/>
              </a:ext>
            </a:extLst>
          </p:cNvPr>
          <p:cNvSpPr>
            <a:spLocks noGrp="1"/>
          </p:cNvSpPr>
          <p:nvPr>
            <p:ph type="title"/>
          </p:nvPr>
        </p:nvSpPr>
        <p:spPr>
          <a:xfrm>
            <a:off x="0" y="54998"/>
            <a:ext cx="12388645" cy="784406"/>
          </a:xfrm>
        </p:spPr>
        <p:txBody>
          <a:bodyPr/>
          <a:lstStyle/>
          <a:p>
            <a:r>
              <a:rPr lang="en-US" dirty="0">
                <a:latin typeface="Arial" panose="020B0604020202020204" pitchFamily="34" charset="0"/>
              </a:rPr>
              <a:t>Vineland Adaptive Behavior Scales Second Edition (VABS-II)</a:t>
            </a:r>
            <a:br>
              <a:rPr lang="en-US" dirty="0">
                <a:latin typeface="Arial" panose="020B0604020202020204" pitchFamily="34" charset="0"/>
              </a:rPr>
            </a:br>
            <a:r>
              <a:rPr lang="en-US" sz="2000" b="0" dirty="0">
                <a:solidFill>
                  <a:schemeClr val="accent2"/>
                </a:solidFill>
                <a:latin typeface="Arial" panose="020B0604020202020204" pitchFamily="34" charset="0"/>
              </a:rPr>
              <a:t>VABS measures adaptive behavior, defined as the personal and social skills for everyday living*</a:t>
            </a:r>
          </a:p>
        </p:txBody>
      </p:sp>
      <p:sp>
        <p:nvSpPr>
          <p:cNvPr id="10" name="TextBox 9">
            <a:extLst>
              <a:ext uri="{FF2B5EF4-FFF2-40B4-BE49-F238E27FC236}">
                <a16:creationId xmlns:a16="http://schemas.microsoft.com/office/drawing/2014/main" id="{06ED0F4A-7E06-A2F4-0D54-61A3C6038902}"/>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
        <p:nvSpPr>
          <p:cNvPr id="4" name="TextBox 3">
            <a:extLst>
              <a:ext uri="{FF2B5EF4-FFF2-40B4-BE49-F238E27FC236}">
                <a16:creationId xmlns:a16="http://schemas.microsoft.com/office/drawing/2014/main" id="{5A795037-0C28-DEA2-0752-E63377CF37ED}"/>
              </a:ext>
            </a:extLst>
          </p:cNvPr>
          <p:cNvSpPr txBox="1"/>
          <p:nvPr/>
        </p:nvSpPr>
        <p:spPr>
          <a:xfrm>
            <a:off x="0" y="6350169"/>
            <a:ext cx="6550191" cy="424732"/>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Includes participants (n = 14) with &gt; 6 months of follow-up</a:t>
            </a:r>
          </a:p>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lang="en-US" sz="800" dirty="0">
                <a:solidFill>
                  <a:srgbClr val="000000"/>
                </a:solidFill>
                <a:latin typeface="Arial" panose="020B0604020202020204" pitchFamily="34" charset="0"/>
                <a:ea typeface="MS PGothic" pitchFamily="34" charset="-128"/>
                <a:cs typeface="Arial" panose="020B0604020202020204" pitchFamily="34" charset="0"/>
              </a:rPr>
              <a:t>*          The percent of participants for whom the subtest was not able to be assessed due to age</a:t>
            </a:r>
          </a:p>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lang="en-US" sz="800" dirty="0">
                <a:solidFill>
                  <a:srgbClr val="000000"/>
                </a:solidFill>
                <a:latin typeface="Arial" panose="020B0604020202020204" pitchFamily="34" charset="0"/>
                <a:cs typeface="Arial" panose="020B0604020202020204" pitchFamily="34" charset="0"/>
              </a:rPr>
              <a:t>Change from baseline (CFB) is defined as: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3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AEq</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Stabilization       -3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 CFB &lt; 3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AEq</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Decrease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-3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mo</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AEq</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8A2672F3-DB18-0C6E-2FC3-9E0C78400151}"/>
              </a:ext>
            </a:extLst>
          </p:cNvPr>
          <p:cNvSpPr txBox="1"/>
          <p:nvPr/>
        </p:nvSpPr>
        <p:spPr>
          <a:xfrm>
            <a:off x="47294" y="5744187"/>
            <a:ext cx="12097408" cy="612475"/>
          </a:xfrm>
          <a:prstGeom prst="rect">
            <a:avLst/>
          </a:prstGeom>
          <a:solidFill>
            <a:schemeClr val="accent1"/>
          </a:solidFill>
        </p:spPr>
        <p:txBody>
          <a:bodyPr wrap="square" tIns="45720" rtlCol="0">
            <a:spAutoFit/>
          </a:bodyPr>
          <a:lstStyle/>
          <a:p>
            <a:pPr marL="0" marR="0" lvl="0" indent="0" algn="ctr" defTabSz="457200" rtl="0" eaLnBrk="0" fontAlgn="base" latinLnBrk="0" hangingPunct="0">
              <a:lnSpc>
                <a:spcPct val="90000"/>
              </a:lnSpc>
              <a:spcBef>
                <a:spcPts val="600"/>
              </a:spcBef>
              <a:spcAft>
                <a:spcPct val="0"/>
              </a:spcAft>
              <a:buClr>
                <a:srgbClr val="FFC000"/>
              </a:buClr>
              <a:buSzPct val="100000"/>
              <a:buFontTx/>
              <a:buNone/>
              <a:tabLst/>
              <a:defRPr/>
            </a:pPr>
            <a:r>
              <a:rPr lang="en-US" sz="1600" b="1" dirty="0">
                <a:solidFill>
                  <a:srgbClr val="FFFFFF"/>
                </a:solidFill>
                <a:latin typeface="Arial" panose="020B0604020202020204" pitchFamily="34" charset="0"/>
                <a:cs typeface="Arial" panose="020B0604020202020204" pitchFamily="34" charset="0"/>
              </a:rPr>
              <a:t>The majority of participants demonstrated </a:t>
            </a:r>
          </a:p>
          <a:p>
            <a:pPr marL="0" marR="0" lvl="0" indent="0" algn="ctr" defTabSz="457200" rtl="0" eaLnBrk="0" fontAlgn="base" latinLnBrk="0" hangingPunct="0">
              <a:lnSpc>
                <a:spcPct val="90000"/>
              </a:lnSpc>
              <a:spcBef>
                <a:spcPts val="600"/>
              </a:spcBef>
              <a:spcAft>
                <a:spcPct val="0"/>
              </a:spcAft>
              <a:buClr>
                <a:srgbClr val="FFC000"/>
              </a:buClr>
              <a:buSzPct val="100000"/>
              <a:buFontTx/>
              <a:buNone/>
              <a:tabLst/>
              <a:defRPr/>
            </a:pPr>
            <a:r>
              <a:rPr lang="en-US" sz="1600" b="1" dirty="0">
                <a:solidFill>
                  <a:srgbClr val="FFFFFF"/>
                </a:solidFill>
                <a:latin typeface="Arial" panose="020B0604020202020204" pitchFamily="34" charset="0"/>
                <a:cs typeface="Arial" panose="020B0604020202020204" pitchFamily="34" charset="0"/>
              </a:rPr>
              <a:t>stabilization or ongoing skill acquisition on age-appropriate subtests of communication, daily living and socialization</a:t>
            </a:r>
            <a:endParaRPr kumimoji="0" lang="en-US" sz="1600" b="1" i="0" u="none" strike="sng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F9BFA9A-792B-B950-75DF-7249D94B137A}"/>
              </a:ext>
            </a:extLst>
          </p:cNvPr>
          <p:cNvPicPr>
            <a:picLocks noChangeAspect="1"/>
          </p:cNvPicPr>
          <p:nvPr/>
        </p:nvPicPr>
        <p:blipFill>
          <a:blip r:embed="rId3"/>
          <a:stretch>
            <a:fillRect/>
          </a:stretch>
        </p:blipFill>
        <p:spPr>
          <a:xfrm>
            <a:off x="1367221" y="1374657"/>
            <a:ext cx="9457555" cy="4349464"/>
          </a:xfrm>
          <a:prstGeom prst="rect">
            <a:avLst/>
          </a:prstGeom>
        </p:spPr>
      </p:pic>
      <p:sp>
        <p:nvSpPr>
          <p:cNvPr id="16" name="TextBox 15">
            <a:extLst>
              <a:ext uri="{FF2B5EF4-FFF2-40B4-BE49-F238E27FC236}">
                <a16:creationId xmlns:a16="http://schemas.microsoft.com/office/drawing/2014/main" id="{EAEC0C7A-2BA0-3890-6DBA-CFB8ABE8D8E5}"/>
              </a:ext>
            </a:extLst>
          </p:cNvPr>
          <p:cNvSpPr txBox="1"/>
          <p:nvPr/>
        </p:nvSpPr>
        <p:spPr>
          <a:xfrm>
            <a:off x="2353654" y="1172746"/>
            <a:ext cx="2570959" cy="341761"/>
          </a:xfrm>
          <a:prstGeom prst="rect">
            <a:avLst/>
          </a:prstGeom>
          <a:solidFill>
            <a:schemeClr val="accent1"/>
          </a:solidFill>
        </p:spPr>
        <p:txBody>
          <a:bodyPr wrap="square" tIns="45720" rtlCol="0">
            <a:spAutoFit/>
          </a:bodyPr>
          <a:lstStyle/>
          <a:p>
            <a:pPr marL="228600" marR="0" lvl="0" indent="-228600" algn="ctr"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S PGothic" pitchFamily="34" charset="-128"/>
                <a:cs typeface="ＭＳ Ｐゴシック" charset="-128"/>
              </a:rPr>
              <a:t>C</a:t>
            </a:r>
            <a:r>
              <a:rPr kumimoji="0" lang="en-US" sz="1800" b="1" i="0" u="none" strike="noStrike" kern="1200" cap="none" spc="0" normalizeH="0" baseline="0" noProof="0" dirty="0" err="1">
                <a:ln>
                  <a:noFill/>
                </a:ln>
                <a:solidFill>
                  <a:srgbClr val="FFFFFF"/>
                </a:solidFill>
                <a:effectLst/>
                <a:uLnTx/>
                <a:uFillTx/>
                <a:latin typeface="Calibri"/>
                <a:ea typeface="MS PGothic" pitchFamily="34" charset="-128"/>
                <a:cs typeface="ＭＳ Ｐゴシック" charset="-128"/>
              </a:rPr>
              <a:t>ommunication</a:t>
            </a:r>
            <a:endParaRPr kumimoji="0" lang="en-US" sz="1800" b="1" i="0" u="none" strike="noStrike" kern="1200" cap="none" spc="0" normalizeH="0" baseline="0" noProof="0" dirty="0">
              <a:ln>
                <a:noFill/>
              </a:ln>
              <a:solidFill>
                <a:srgbClr val="FFFFFF"/>
              </a:solidFill>
              <a:effectLst/>
              <a:uLnTx/>
              <a:uFillTx/>
              <a:latin typeface="Calibri"/>
              <a:ea typeface="MS PGothic" pitchFamily="34" charset="-128"/>
              <a:cs typeface="ＭＳ Ｐゴシック" charset="-128"/>
            </a:endParaRPr>
          </a:p>
        </p:txBody>
      </p:sp>
      <p:sp>
        <p:nvSpPr>
          <p:cNvPr id="17" name="TextBox 16">
            <a:extLst>
              <a:ext uri="{FF2B5EF4-FFF2-40B4-BE49-F238E27FC236}">
                <a16:creationId xmlns:a16="http://schemas.microsoft.com/office/drawing/2014/main" id="{ECC02FB4-7AB0-0E28-35F0-1ACF4A3FB7F7}"/>
              </a:ext>
            </a:extLst>
          </p:cNvPr>
          <p:cNvSpPr txBox="1"/>
          <p:nvPr/>
        </p:nvSpPr>
        <p:spPr>
          <a:xfrm>
            <a:off x="5156080" y="1189613"/>
            <a:ext cx="2570960" cy="341632"/>
          </a:xfrm>
          <a:prstGeom prst="rect">
            <a:avLst/>
          </a:prstGeom>
          <a:solidFill>
            <a:schemeClr val="accent1"/>
          </a:solidFill>
        </p:spPr>
        <p:txBody>
          <a:bodyPr wrap="square" tIns="45720" rtlCol="0">
            <a:spAutoFit/>
          </a:bodyPr>
          <a:lstStyle/>
          <a:p>
            <a:pPr marL="228600" marR="0" lvl="0" indent="-228600" algn="ctr"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S PGothic" pitchFamily="34" charset="-128"/>
                <a:cs typeface="ＭＳ Ｐゴシック" charset="-128"/>
              </a:rPr>
              <a:t>Daily</a:t>
            </a:r>
            <a:r>
              <a:rPr kumimoji="0" lang="en-US" sz="1800" b="1"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 </a:t>
            </a:r>
            <a:r>
              <a:rPr kumimoji="0" lang="en-US" sz="1800" b="1" i="0" u="none" strike="noStrike" kern="1200" cap="none" spc="0" normalizeH="0" baseline="0" noProof="0" dirty="0">
                <a:ln>
                  <a:noFill/>
                </a:ln>
                <a:solidFill>
                  <a:srgbClr val="FFFFFF"/>
                </a:solidFill>
                <a:effectLst/>
                <a:uLnTx/>
                <a:uFillTx/>
                <a:latin typeface="Calibri"/>
                <a:ea typeface="MS PGothic" pitchFamily="34" charset="-128"/>
                <a:cs typeface="ＭＳ Ｐゴシック" charset="-128"/>
              </a:rPr>
              <a:t>Living</a:t>
            </a:r>
          </a:p>
        </p:txBody>
      </p:sp>
      <p:sp>
        <p:nvSpPr>
          <p:cNvPr id="18" name="TextBox 17">
            <a:extLst>
              <a:ext uri="{FF2B5EF4-FFF2-40B4-BE49-F238E27FC236}">
                <a16:creationId xmlns:a16="http://schemas.microsoft.com/office/drawing/2014/main" id="{49755A95-C7C9-4B4F-5018-CCD0291CAD42}"/>
              </a:ext>
            </a:extLst>
          </p:cNvPr>
          <p:cNvSpPr txBox="1"/>
          <p:nvPr/>
        </p:nvSpPr>
        <p:spPr>
          <a:xfrm>
            <a:off x="7958507" y="1172745"/>
            <a:ext cx="2570960" cy="341761"/>
          </a:xfrm>
          <a:prstGeom prst="rect">
            <a:avLst/>
          </a:prstGeom>
          <a:solidFill>
            <a:schemeClr val="accent1"/>
          </a:solidFill>
        </p:spPr>
        <p:txBody>
          <a:bodyPr wrap="square" tIns="45720" rtlCol="0">
            <a:spAutoFit/>
          </a:bodyPr>
          <a:lstStyle/>
          <a:p>
            <a:pPr marL="228600" marR="0" lvl="0" indent="-228600" algn="ctr"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S PGothic" pitchFamily="34" charset="-128"/>
                <a:cs typeface="ＭＳ Ｐゴシック" charset="-128"/>
              </a:rPr>
              <a:t>Socialization</a:t>
            </a:r>
          </a:p>
        </p:txBody>
      </p:sp>
      <p:sp>
        <p:nvSpPr>
          <p:cNvPr id="19" name="Rectangle 18">
            <a:extLst>
              <a:ext uri="{FF2B5EF4-FFF2-40B4-BE49-F238E27FC236}">
                <a16:creationId xmlns:a16="http://schemas.microsoft.com/office/drawing/2014/main" id="{5F09C7E1-AD87-7B97-6C3E-FC84CFF5D8D8}"/>
              </a:ext>
            </a:extLst>
          </p:cNvPr>
          <p:cNvSpPr/>
          <p:nvPr/>
        </p:nvSpPr>
        <p:spPr bwMode="gray">
          <a:xfrm rot="10800000">
            <a:off x="2505799" y="6605490"/>
            <a:ext cx="108305" cy="128702"/>
          </a:xfrm>
          <a:prstGeom prst="rect">
            <a:avLst/>
          </a:prstGeom>
          <a:solidFill>
            <a:srgbClr val="00B050"/>
          </a:solidFill>
          <a:ln w="28575" cap="flat" cmpd="sng" algn="ctr">
            <a:solidFill>
              <a:srgbClr val="00B050"/>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a:lnSpc>
                <a:spcPct val="90000"/>
              </a:lnSpc>
              <a:spcBef>
                <a:spcPts val="0"/>
              </a:spcBef>
              <a:buClr>
                <a:schemeClr val="accent2"/>
              </a:buClr>
              <a:buSzPct val="90000"/>
            </a:pPr>
            <a:endParaRPr lang="en-US" b="1" dirty="0" err="1">
              <a:solidFill>
                <a:schemeClr val="bg1"/>
              </a:solidFill>
              <a:latin typeface="+mj-lt"/>
            </a:endParaRPr>
          </a:p>
        </p:txBody>
      </p:sp>
      <p:sp>
        <p:nvSpPr>
          <p:cNvPr id="20" name="Rectangle 19">
            <a:extLst>
              <a:ext uri="{FF2B5EF4-FFF2-40B4-BE49-F238E27FC236}">
                <a16:creationId xmlns:a16="http://schemas.microsoft.com/office/drawing/2014/main" id="{A5FC43B4-3610-68C7-EBD9-3DEC4E9B0EEA}"/>
              </a:ext>
            </a:extLst>
          </p:cNvPr>
          <p:cNvSpPr/>
          <p:nvPr/>
        </p:nvSpPr>
        <p:spPr bwMode="gray">
          <a:xfrm rot="10636367">
            <a:off x="3811562" y="6618576"/>
            <a:ext cx="108305" cy="128702"/>
          </a:xfrm>
          <a:prstGeom prst="rect">
            <a:avLst/>
          </a:prstGeom>
          <a:solidFill>
            <a:srgbClr val="FFFF00"/>
          </a:solidFill>
          <a:ln w="28575" cap="flat" cmpd="sng" algn="ctr">
            <a:solidFill>
              <a:srgbClr val="FFFF00"/>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a:lnSpc>
                <a:spcPct val="90000"/>
              </a:lnSpc>
              <a:spcBef>
                <a:spcPts val="0"/>
              </a:spcBef>
              <a:buClr>
                <a:schemeClr val="accent2"/>
              </a:buClr>
              <a:buSzPct val="90000"/>
            </a:pPr>
            <a:endParaRPr lang="en-US" b="1" dirty="0" err="1">
              <a:solidFill>
                <a:schemeClr val="bg1"/>
              </a:solidFill>
              <a:latin typeface="+mj-lt"/>
            </a:endParaRPr>
          </a:p>
        </p:txBody>
      </p:sp>
      <p:sp>
        <p:nvSpPr>
          <p:cNvPr id="21" name="Rectangle 20">
            <a:extLst>
              <a:ext uri="{FF2B5EF4-FFF2-40B4-BE49-F238E27FC236}">
                <a16:creationId xmlns:a16="http://schemas.microsoft.com/office/drawing/2014/main" id="{C2717879-108A-A9DF-62C1-31A2419D796A}"/>
              </a:ext>
            </a:extLst>
          </p:cNvPr>
          <p:cNvSpPr/>
          <p:nvPr/>
        </p:nvSpPr>
        <p:spPr bwMode="gray">
          <a:xfrm rot="16200000">
            <a:off x="5666136" y="6595291"/>
            <a:ext cx="108305" cy="128702"/>
          </a:xfrm>
          <a:prstGeom prst="rect">
            <a:avLst/>
          </a:prstGeom>
          <a:solidFill>
            <a:srgbClr val="F9461C"/>
          </a:solidFill>
          <a:ln w="28575" cap="flat" cmpd="sng" algn="ctr">
            <a:solidFill>
              <a:srgbClr val="F9461C"/>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a:lnSpc>
                <a:spcPct val="90000"/>
              </a:lnSpc>
              <a:spcBef>
                <a:spcPts val="0"/>
              </a:spcBef>
              <a:buClr>
                <a:schemeClr val="accent2"/>
              </a:buClr>
              <a:buSzPct val="90000"/>
            </a:pPr>
            <a:endParaRPr lang="en-US" b="1" dirty="0" err="1">
              <a:solidFill>
                <a:schemeClr val="bg1"/>
              </a:solidFill>
              <a:latin typeface="+mj-lt"/>
            </a:endParaRPr>
          </a:p>
        </p:txBody>
      </p:sp>
      <p:sp>
        <p:nvSpPr>
          <p:cNvPr id="22" name="Rectangle 21">
            <a:extLst>
              <a:ext uri="{FF2B5EF4-FFF2-40B4-BE49-F238E27FC236}">
                <a16:creationId xmlns:a16="http://schemas.microsoft.com/office/drawing/2014/main" id="{1D759A2E-0BF3-7CC1-DC86-6117F0D14970}"/>
              </a:ext>
            </a:extLst>
          </p:cNvPr>
          <p:cNvSpPr/>
          <p:nvPr/>
        </p:nvSpPr>
        <p:spPr bwMode="gray">
          <a:xfrm rot="10800000">
            <a:off x="210496" y="6512015"/>
            <a:ext cx="78844" cy="60622"/>
          </a:xfrm>
          <a:prstGeom prst="rect">
            <a:avLst/>
          </a:prstGeom>
          <a:solidFill>
            <a:schemeClr val="bg1">
              <a:lumMod val="75000"/>
            </a:schemeClr>
          </a:solidFill>
          <a:ln w="28575" cap="flat" cmpd="sng" algn="ctr">
            <a:solidFill>
              <a:schemeClr val="bg1">
                <a:lumMod val="75000"/>
              </a:schemeClr>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algn="ctr">
              <a:lnSpc>
                <a:spcPct val="90000"/>
              </a:lnSpc>
              <a:spcBef>
                <a:spcPts val="0"/>
              </a:spcBef>
              <a:buClr>
                <a:schemeClr val="accent2"/>
              </a:buClr>
              <a:buSzPct val="90000"/>
            </a:pPr>
            <a:endParaRPr lang="en-US" b="1" dirty="0" err="1">
              <a:solidFill>
                <a:schemeClr val="bg1"/>
              </a:solidFill>
              <a:latin typeface="+mj-lt"/>
            </a:endParaRPr>
          </a:p>
        </p:txBody>
      </p:sp>
    </p:spTree>
    <p:extLst>
      <p:ext uri="{BB962C8B-B14F-4D97-AF65-F5344CB8AC3E}">
        <p14:creationId xmlns:p14="http://schemas.microsoft.com/office/powerpoint/2010/main" val="205747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4E9406-4C62-9E2F-1DF9-37914C209AF7}"/>
              </a:ext>
            </a:extLst>
          </p:cNvPr>
          <p:cNvSpPr>
            <a:spLocks noGrp="1"/>
          </p:cNvSpPr>
          <p:nvPr>
            <p:ph type="title"/>
          </p:nvPr>
        </p:nvSpPr>
        <p:spPr>
          <a:xfrm>
            <a:off x="491939" y="-13189"/>
            <a:ext cx="11035663" cy="590101"/>
          </a:xfrm>
        </p:spPr>
        <p:txBody>
          <a:bodyPr/>
          <a:lstStyle/>
          <a:p>
            <a:r>
              <a:rPr lang="en-US" sz="2400" dirty="0">
                <a:solidFill>
                  <a:srgbClr val="0070C0"/>
                </a:solidFill>
                <a:latin typeface="Arial" panose="020B0604020202020204" pitchFamily="34" charset="0"/>
              </a:rPr>
              <a:t> VABS-II Maladaptive Behavior Index</a:t>
            </a:r>
            <a:endParaRPr lang="en-US" dirty="0">
              <a:solidFill>
                <a:srgbClr val="0070C0"/>
              </a:solidFill>
            </a:endParaRPr>
          </a:p>
        </p:txBody>
      </p:sp>
      <p:sp>
        <p:nvSpPr>
          <p:cNvPr id="4" name="Text Placeholder 3">
            <a:extLst>
              <a:ext uri="{FF2B5EF4-FFF2-40B4-BE49-F238E27FC236}">
                <a16:creationId xmlns:a16="http://schemas.microsoft.com/office/drawing/2014/main" id="{8D8EAD10-053A-2C1A-D7B6-EA3553C10C72}"/>
              </a:ext>
            </a:extLst>
          </p:cNvPr>
          <p:cNvSpPr>
            <a:spLocks noGrp="1"/>
          </p:cNvSpPr>
          <p:nvPr>
            <p:ph type="body" sz="quarter" idx="11"/>
          </p:nvPr>
        </p:nvSpPr>
        <p:spPr>
          <a:xfrm>
            <a:off x="491939" y="538997"/>
            <a:ext cx="9628375" cy="931024"/>
          </a:xfrm>
        </p:spPr>
        <p:txBody>
          <a:bodyPr/>
          <a:lstStyle/>
          <a:p>
            <a:pPr marL="171450" marR="0" lvl="1" indent="-171450" algn="l" defTabSz="408178" rtl="0" eaLnBrk="0" fontAlgn="base" latinLnBrk="0" hangingPunct="0">
              <a:lnSpc>
                <a:spcPct val="100000"/>
              </a:lnSpc>
              <a:spcBef>
                <a:spcPts val="300"/>
              </a:spcBef>
              <a:spcAft>
                <a:spcPts val="0"/>
              </a:spcAft>
              <a:buClr>
                <a:srgbClr val="0065BD"/>
              </a:buClr>
              <a:buSzPct val="100000"/>
              <a:buFont typeface="Wingdings" panose="05000000000000000000" pitchFamily="2" charset="2"/>
              <a:buChar char="§"/>
              <a:tabLst/>
              <a:defRPr/>
            </a:pPr>
            <a:r>
              <a:rPr kumimoji="0" lang="en-US" sz="1300" b="0" i="0" u="none" strike="noStrike" kern="1200" cap="none" spc="0" normalizeH="0" baseline="0" noProof="0" dirty="0">
                <a:ln>
                  <a:noFill/>
                </a:ln>
                <a:solidFill>
                  <a:schemeClr val="accent2"/>
                </a:solidFill>
                <a:effectLst/>
                <a:uLnTx/>
                <a:uFillTx/>
                <a:latin typeface="Arial" panose="020B0604020202020204" pitchFamily="34" charset="0"/>
                <a:ea typeface="MS PGothic" pitchFamily="34" charset="-128"/>
                <a:cs typeface="Arial" panose="020B0604020202020204" pitchFamily="34" charset="0"/>
              </a:rPr>
              <a:t>Maladaptive behaviors, a measure of undesirable behaviors that interfere with daily functions, are associated with neurodegeneration</a:t>
            </a:r>
          </a:p>
          <a:p>
            <a:pPr marL="171450" marR="0" lvl="1" indent="-171450" algn="l" defTabSz="408178" rtl="0" eaLnBrk="0" fontAlgn="base" latinLnBrk="0" hangingPunct="0">
              <a:lnSpc>
                <a:spcPct val="100000"/>
              </a:lnSpc>
              <a:spcBef>
                <a:spcPts val="300"/>
              </a:spcBef>
              <a:spcAft>
                <a:spcPts val="0"/>
              </a:spcAft>
              <a:buClr>
                <a:srgbClr val="0065BD"/>
              </a:buClr>
              <a:buSzPct val="100000"/>
              <a:buFont typeface="Wingdings" panose="05000000000000000000" pitchFamily="2" charset="2"/>
              <a:buChar char="§"/>
              <a:tabLst/>
              <a:defRPr/>
            </a:pPr>
            <a:r>
              <a:rPr lang="en-US" sz="1300" dirty="0">
                <a:solidFill>
                  <a:schemeClr val="accent2"/>
                </a:solidFill>
                <a:latin typeface="Arial" panose="020B0604020202020204" pitchFamily="34" charset="0"/>
              </a:rPr>
              <a:t>Participants</a:t>
            </a:r>
            <a:r>
              <a:rPr lang="en-US" sz="1300" b="0" i="0" dirty="0">
                <a:solidFill>
                  <a:schemeClr val="accent2"/>
                </a:solidFill>
                <a:effectLst/>
                <a:latin typeface="Arial" panose="020B0604020202020204" pitchFamily="34" charset="0"/>
              </a:rPr>
              <a:t> are classified according to level of maladaptive behavior at baseline and compared to average performance age for range.</a:t>
            </a:r>
            <a:endParaRPr kumimoji="0" lang="en-US" sz="1300" b="0" i="0" u="none" strike="noStrike" kern="1200" cap="none" spc="0" normalizeH="0" baseline="0" noProof="0" dirty="0">
              <a:ln>
                <a:noFill/>
              </a:ln>
              <a:solidFill>
                <a:schemeClr val="accent2"/>
              </a:solidFill>
              <a:effectLst/>
              <a:uLnTx/>
              <a:uFillTx/>
              <a:latin typeface="Arial" panose="020B0604020202020204" pitchFamily="34" charset="0"/>
              <a:ea typeface="MS PGothic" pitchFamily="34" charset="-128"/>
              <a:cs typeface="Arial" panose="020B0604020202020204" pitchFamily="34" charset="0"/>
            </a:endParaRPr>
          </a:p>
        </p:txBody>
      </p:sp>
      <p:cxnSp>
        <p:nvCxnSpPr>
          <p:cNvPr id="11" name="Straight Arrow Connector 10">
            <a:extLst>
              <a:ext uri="{FF2B5EF4-FFF2-40B4-BE49-F238E27FC236}">
                <a16:creationId xmlns:a16="http://schemas.microsoft.com/office/drawing/2014/main" id="{4F6793A7-B354-8258-7206-354FC5111775}"/>
              </a:ext>
            </a:extLst>
          </p:cNvPr>
          <p:cNvCxnSpPr>
            <a:cxnSpLocks/>
          </p:cNvCxnSpPr>
          <p:nvPr/>
        </p:nvCxnSpPr>
        <p:spPr>
          <a:xfrm>
            <a:off x="208719" y="2389233"/>
            <a:ext cx="0" cy="1828800"/>
          </a:xfrm>
          <a:prstGeom prst="straightConnector1">
            <a:avLst/>
          </a:prstGeom>
          <a:ln w="25400">
            <a:headEnd/>
            <a:tailEnd type="stealth" w="lg" len="lg"/>
          </a:ln>
        </p:spPr>
        <p:style>
          <a:lnRef idx="3">
            <a:schemeClr val="accent1"/>
          </a:lnRef>
          <a:fillRef idx="0">
            <a:schemeClr val="accent1"/>
          </a:fillRef>
          <a:effectRef idx="2">
            <a:schemeClr val="accent1"/>
          </a:effectRef>
          <a:fontRef idx="minor">
            <a:schemeClr val="tx1"/>
          </a:fontRef>
        </p:style>
      </p:cxnSp>
      <p:sp>
        <p:nvSpPr>
          <p:cNvPr id="16" name="TextBox 15">
            <a:extLst>
              <a:ext uri="{FF2B5EF4-FFF2-40B4-BE49-F238E27FC236}">
                <a16:creationId xmlns:a16="http://schemas.microsoft.com/office/drawing/2014/main" id="{1835BD43-1849-AF89-EAB4-7D4F19D54DB2}"/>
              </a:ext>
            </a:extLst>
          </p:cNvPr>
          <p:cNvSpPr txBox="1"/>
          <p:nvPr/>
        </p:nvSpPr>
        <p:spPr>
          <a:xfrm rot="16200000">
            <a:off x="-706999" y="2652041"/>
            <a:ext cx="1630680" cy="230832"/>
          </a:xfrm>
          <a:prstGeom prst="rect">
            <a:avLst/>
          </a:prstGeom>
          <a:noFill/>
        </p:spPr>
        <p:txBody>
          <a:bodyPr wrap="square">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Improvement</a:t>
            </a:r>
          </a:p>
        </p:txBody>
      </p:sp>
      <p:sp>
        <p:nvSpPr>
          <p:cNvPr id="18" name="TextBox 17">
            <a:extLst>
              <a:ext uri="{FF2B5EF4-FFF2-40B4-BE49-F238E27FC236}">
                <a16:creationId xmlns:a16="http://schemas.microsoft.com/office/drawing/2014/main" id="{022DFA68-2D0B-098A-FC1B-70BB420B7042}"/>
              </a:ext>
            </a:extLst>
          </p:cNvPr>
          <p:cNvSpPr txBox="1"/>
          <p:nvPr/>
        </p:nvSpPr>
        <p:spPr>
          <a:xfrm>
            <a:off x="172143" y="6264961"/>
            <a:ext cx="10608598" cy="461665"/>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Sparrow (2005) Vineland 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VABS-II  data include participants with at least one post-baseline assessment OR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Includes participants (n = 14) with &gt; 6 months of follow-up</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Maladaptive Behavior Index (MBI) includes one participant without baseline data. This participant was enrolled under an earlier protocol version that did not require MBI </a:t>
            </a:r>
          </a:p>
        </p:txBody>
      </p:sp>
      <p:sp>
        <p:nvSpPr>
          <p:cNvPr id="26" name="TextBox 25">
            <a:extLst>
              <a:ext uri="{FF2B5EF4-FFF2-40B4-BE49-F238E27FC236}">
                <a16:creationId xmlns:a16="http://schemas.microsoft.com/office/drawing/2014/main" id="{02B295D3-943E-2063-D414-4D664D18048A}"/>
              </a:ext>
            </a:extLst>
          </p:cNvPr>
          <p:cNvSpPr txBox="1"/>
          <p:nvPr/>
        </p:nvSpPr>
        <p:spPr>
          <a:xfrm>
            <a:off x="172143" y="5270099"/>
            <a:ext cx="11912459" cy="883319"/>
          </a:xfrm>
          <a:prstGeom prst="rect">
            <a:avLst/>
          </a:prstGeom>
          <a:solidFill>
            <a:schemeClr val="accent1"/>
          </a:solidFill>
        </p:spPr>
        <p:txBody>
          <a:bodyPr wrap="square">
            <a:spAutoFit/>
          </a:bodyPr>
          <a:lstStyle/>
          <a:p>
            <a:pPr marR="0" lvl="0" algn="l" defTabSz="457200" rtl="0" eaLnBrk="0" fontAlgn="base" latinLnBrk="0" hangingPunct="0">
              <a:lnSpc>
                <a:spcPct val="90000"/>
              </a:lnSpc>
              <a:spcBef>
                <a:spcPts val="600"/>
              </a:spcBef>
              <a:spcAft>
                <a:spcPct val="0"/>
              </a:spcAft>
              <a:buClr>
                <a:srgbClr val="FFC000"/>
              </a:buClr>
              <a:buSzPct val="100000"/>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At last time point assessed</a:t>
            </a:r>
          </a:p>
          <a:p>
            <a:pPr marL="285750" marR="0" lvl="0" indent="-285750" algn="l" defTabSz="457200" rtl="0" eaLnBrk="0" fontAlgn="base" latinLnBrk="0" hangingPunct="0">
              <a:lnSpc>
                <a:spcPct val="90000"/>
              </a:lnSpc>
              <a:spcBef>
                <a:spcPts val="600"/>
              </a:spcBef>
              <a:spcAft>
                <a:spcPct val="0"/>
              </a:spcAft>
              <a:buClr>
                <a:srgbClr val="FFC000"/>
              </a:buClr>
              <a:buSzPct val="100000"/>
              <a:buFont typeface="Arial" panose="020B0604020202020204" pitchFamily="34" charset="0"/>
              <a:buChar char="•"/>
              <a:tabLst/>
              <a:defRPr/>
            </a:pPr>
            <a:r>
              <a:rPr lang="en-US" sz="1500" b="1" dirty="0">
                <a:solidFill>
                  <a:srgbClr val="FFFFFF"/>
                </a:solidFill>
                <a:latin typeface="Arial" panose="020B0604020202020204" pitchFamily="34" charset="0"/>
                <a:ea typeface="MS PGothic" pitchFamily="34" charset="-128"/>
                <a:cs typeface="Arial" panose="020B0604020202020204" pitchFamily="34" charset="0"/>
              </a:rPr>
              <a:t>7 of 9 participants with elevated maladaptive behavior at baseline achieved </a:t>
            </a: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a reduction in maladaptive behavior score</a:t>
            </a:r>
          </a:p>
          <a:p>
            <a:pPr marL="285750" marR="0" lvl="0" indent="-285750" algn="l" defTabSz="457200" rtl="0" eaLnBrk="0" fontAlgn="base" latinLnBrk="0" hangingPunct="0">
              <a:lnSpc>
                <a:spcPct val="90000"/>
              </a:lnSpc>
              <a:spcBef>
                <a:spcPts val="600"/>
              </a:spcBef>
              <a:spcAft>
                <a:spcPct val="0"/>
              </a:spcAft>
              <a:buClr>
                <a:srgbClr val="FFC000"/>
              </a:buClr>
              <a:buSzPct val="100000"/>
              <a:buFont typeface="Arial" panose="020B0604020202020204" pitchFamily="34" charset="0"/>
              <a:buChar char="•"/>
              <a:tabLst/>
              <a:defRPr/>
            </a:pPr>
            <a:r>
              <a:rPr lang="en-US" sz="1500" b="1" dirty="0">
                <a:solidFill>
                  <a:srgbClr val="FFFFFF"/>
                </a:solidFill>
                <a:latin typeface="Arial" panose="020B0604020202020204" pitchFamily="34" charset="0"/>
                <a:ea typeface="MS PGothic" pitchFamily="34" charset="-128"/>
                <a:cs typeface="Arial" panose="020B0604020202020204" pitchFamily="34" charset="0"/>
              </a:rPr>
              <a:t>4 of 5 participants </a:t>
            </a:r>
            <a:r>
              <a:rPr kumimoji="0" lang="en-US" sz="15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with average maladaptive behavior for age at baseline maintained average maladaptive behavior score</a:t>
            </a:r>
          </a:p>
        </p:txBody>
      </p:sp>
      <p:sp>
        <p:nvSpPr>
          <p:cNvPr id="27" name="TextBox 26">
            <a:extLst>
              <a:ext uri="{FF2B5EF4-FFF2-40B4-BE49-F238E27FC236}">
                <a16:creationId xmlns:a16="http://schemas.microsoft.com/office/drawing/2014/main" id="{C7795F79-54C7-EFBF-F153-6D6C63AF90FA}"/>
              </a:ext>
            </a:extLst>
          </p:cNvPr>
          <p:cNvSpPr txBox="1"/>
          <p:nvPr/>
        </p:nvSpPr>
        <p:spPr>
          <a:xfrm>
            <a:off x="1318247" y="1378007"/>
            <a:ext cx="4810125" cy="480131"/>
          </a:xfrm>
          <a:prstGeom prst="rect">
            <a:avLst/>
          </a:prstGeom>
          <a:noFill/>
        </p:spPr>
        <p:txBody>
          <a:bodyPr wrap="square" tIns="45720" rtlCol="0">
            <a:spAutoFit/>
          </a:bodyPr>
          <a:lstStyle/>
          <a:p>
            <a:pPr marL="228600" marR="0" lvl="0" indent="-228600" algn="ctr" defTabSz="457200" rtl="0" eaLnBrk="0" fontAlgn="base" latinLnBrk="0" hangingPunct="0">
              <a:lnSpc>
                <a:spcPct val="90000"/>
              </a:lnSpc>
              <a:spcAft>
                <a:spcPct val="0"/>
              </a:spcAft>
              <a:buClr>
                <a:srgbClr val="FFC000"/>
              </a:buClr>
              <a:buSzPct val="100000"/>
              <a:buFontTx/>
              <a:buNone/>
              <a:tabLst/>
              <a:defRPr/>
            </a:pPr>
            <a:r>
              <a:rPr lang="en-US" sz="1400" b="1" dirty="0">
                <a:solidFill>
                  <a:srgbClr val="000000"/>
                </a:solidFill>
                <a:latin typeface="Calibri"/>
                <a:ea typeface="MS PGothic" pitchFamily="34" charset="-128"/>
                <a:cs typeface="ＭＳ Ｐゴシック" charset="-128"/>
              </a:rPr>
              <a:t>Change in </a:t>
            </a:r>
            <a:r>
              <a:rPr kumimoji="0" lang="en-US" sz="1400" b="1"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Maladaptive Behavior in Participants with </a:t>
            </a:r>
          </a:p>
          <a:p>
            <a:pPr marL="228600" marR="0" lvl="0" indent="-228600" algn="ctr" defTabSz="457200" rtl="0" eaLnBrk="0" fontAlgn="base" latinLnBrk="0" hangingPunct="0">
              <a:lnSpc>
                <a:spcPct val="90000"/>
              </a:lnSpc>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Elevated Score at Baseline (</a:t>
            </a:r>
            <a:r>
              <a:rPr kumimoji="0" lang="en-US" sz="1400" b="1" i="0" u="sng"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&gt;</a:t>
            </a:r>
            <a:r>
              <a:rPr kumimoji="0" lang="en-US" sz="1400" b="1"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 12)</a:t>
            </a:r>
          </a:p>
        </p:txBody>
      </p:sp>
      <p:pic>
        <p:nvPicPr>
          <p:cNvPr id="2" name="Picture 1">
            <a:extLst>
              <a:ext uri="{FF2B5EF4-FFF2-40B4-BE49-F238E27FC236}">
                <a16:creationId xmlns:a16="http://schemas.microsoft.com/office/drawing/2014/main" id="{7D071713-96EA-846C-6712-BB8927C81006}"/>
              </a:ext>
            </a:extLst>
          </p:cNvPr>
          <p:cNvPicPr>
            <a:picLocks noChangeAspect="1"/>
          </p:cNvPicPr>
          <p:nvPr/>
        </p:nvPicPr>
        <p:blipFill>
          <a:blip r:embed="rId3"/>
          <a:stretch>
            <a:fillRect/>
          </a:stretch>
        </p:blipFill>
        <p:spPr>
          <a:xfrm>
            <a:off x="459879" y="1875852"/>
            <a:ext cx="5682350" cy="3110066"/>
          </a:xfrm>
          <a:prstGeom prst="rect">
            <a:avLst/>
          </a:prstGeom>
        </p:spPr>
      </p:pic>
      <p:pic>
        <p:nvPicPr>
          <p:cNvPr id="5" name="Picture 4">
            <a:extLst>
              <a:ext uri="{FF2B5EF4-FFF2-40B4-BE49-F238E27FC236}">
                <a16:creationId xmlns:a16="http://schemas.microsoft.com/office/drawing/2014/main" id="{16C147BD-7F66-9D70-77BE-FA9DCF408F27}"/>
              </a:ext>
            </a:extLst>
          </p:cNvPr>
          <p:cNvPicPr>
            <a:picLocks noChangeAspect="1"/>
          </p:cNvPicPr>
          <p:nvPr/>
        </p:nvPicPr>
        <p:blipFill>
          <a:blip r:embed="rId4"/>
          <a:stretch>
            <a:fillRect/>
          </a:stretch>
        </p:blipFill>
        <p:spPr>
          <a:xfrm>
            <a:off x="6429964" y="1876605"/>
            <a:ext cx="5682350" cy="3104789"/>
          </a:xfrm>
          <a:prstGeom prst="rect">
            <a:avLst/>
          </a:prstGeom>
        </p:spPr>
      </p:pic>
      <p:sp>
        <p:nvSpPr>
          <p:cNvPr id="7" name="TextBox 6">
            <a:extLst>
              <a:ext uri="{FF2B5EF4-FFF2-40B4-BE49-F238E27FC236}">
                <a16:creationId xmlns:a16="http://schemas.microsoft.com/office/drawing/2014/main" id="{7D0EB6FB-463D-C375-7E8F-F47F164ADF6B}"/>
              </a:ext>
            </a:extLst>
          </p:cNvPr>
          <p:cNvSpPr txBox="1"/>
          <p:nvPr/>
        </p:nvSpPr>
        <p:spPr>
          <a:xfrm rot="16200000">
            <a:off x="-822514" y="3008038"/>
            <a:ext cx="2370373" cy="258532"/>
          </a:xfrm>
          <a:prstGeom prst="rect">
            <a:avLst/>
          </a:prstGeom>
          <a:noFill/>
        </p:spPr>
        <p:txBody>
          <a:bodyPr wrap="square">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lang="en-US" sz="1200" b="1" dirty="0">
                <a:solidFill>
                  <a:srgbClr val="000000"/>
                </a:solidFill>
                <a:latin typeface="Arial" panose="020B0604020202020204" pitchFamily="34" charset="0"/>
                <a:ea typeface="MS PGothic" pitchFamily="34" charset="-128"/>
                <a:cs typeface="Arial" panose="020B0604020202020204" pitchFamily="34" charset="0"/>
              </a:rPr>
              <a:t>Maladaptive Behavior Index</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8" name="TextBox 7">
            <a:extLst>
              <a:ext uri="{FF2B5EF4-FFF2-40B4-BE49-F238E27FC236}">
                <a16:creationId xmlns:a16="http://schemas.microsoft.com/office/drawing/2014/main" id="{431C27E1-D084-33F3-FC11-BCAEAE7101B5}"/>
              </a:ext>
            </a:extLst>
          </p:cNvPr>
          <p:cNvSpPr txBox="1"/>
          <p:nvPr/>
        </p:nvSpPr>
        <p:spPr>
          <a:xfrm>
            <a:off x="5762037" y="4981394"/>
            <a:ext cx="1630680" cy="258532"/>
          </a:xfrm>
          <a:prstGeom prst="rect">
            <a:avLst/>
          </a:prstGeom>
          <a:noFill/>
        </p:spPr>
        <p:txBody>
          <a:bodyPr wrap="square">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lang="en-US" sz="1200" b="1" dirty="0">
                <a:solidFill>
                  <a:srgbClr val="000000"/>
                </a:solidFill>
                <a:latin typeface="Arial" panose="020B0604020202020204" pitchFamily="34" charset="0"/>
                <a:ea typeface="MS PGothic" pitchFamily="34" charset="-128"/>
                <a:cs typeface="Arial" panose="020B0604020202020204" pitchFamily="34" charset="0"/>
              </a:rPr>
              <a:t>Age (months)</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9" name="Arrow: Left-Right 8">
            <a:extLst>
              <a:ext uri="{FF2B5EF4-FFF2-40B4-BE49-F238E27FC236}">
                <a16:creationId xmlns:a16="http://schemas.microsoft.com/office/drawing/2014/main" id="{ABAB4E67-A968-88FA-2084-A1754101AB78}"/>
              </a:ext>
            </a:extLst>
          </p:cNvPr>
          <p:cNvSpPr/>
          <p:nvPr/>
        </p:nvSpPr>
        <p:spPr bwMode="gray">
          <a:xfrm>
            <a:off x="5569502" y="3794610"/>
            <a:ext cx="1617698" cy="875859"/>
          </a:xfrm>
          <a:prstGeom prst="leftRightArrow">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r>
              <a:rPr kumimoji="0" lang="en-US" sz="1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Average Performance for Age</a:t>
            </a:r>
          </a:p>
        </p:txBody>
      </p:sp>
      <p:grpSp>
        <p:nvGrpSpPr>
          <p:cNvPr id="12" name="Group 11">
            <a:extLst>
              <a:ext uri="{FF2B5EF4-FFF2-40B4-BE49-F238E27FC236}">
                <a16:creationId xmlns:a16="http://schemas.microsoft.com/office/drawing/2014/main" id="{E8E546BD-EDBB-3BBF-F1DD-CCA923034C27}"/>
              </a:ext>
            </a:extLst>
          </p:cNvPr>
          <p:cNvGrpSpPr/>
          <p:nvPr/>
        </p:nvGrpSpPr>
        <p:grpSpPr>
          <a:xfrm>
            <a:off x="11209366" y="870210"/>
            <a:ext cx="875236" cy="501676"/>
            <a:chOff x="10465302" y="6235854"/>
            <a:chExt cx="831587" cy="561928"/>
          </a:xfrm>
        </p:grpSpPr>
        <p:pic>
          <p:nvPicPr>
            <p:cNvPr id="13" name="Picture 12">
              <a:extLst>
                <a:ext uri="{FF2B5EF4-FFF2-40B4-BE49-F238E27FC236}">
                  <a16:creationId xmlns:a16="http://schemas.microsoft.com/office/drawing/2014/main" id="{0F21438D-F301-538A-BA1E-17F1673AF380}"/>
                </a:ext>
              </a:extLst>
            </p:cNvPr>
            <p:cNvPicPr>
              <a:picLocks noChangeAspect="1"/>
            </p:cNvPicPr>
            <p:nvPr/>
          </p:nvPicPr>
          <p:blipFill>
            <a:blip r:embed="rId5"/>
            <a:stretch>
              <a:fillRect/>
            </a:stretch>
          </p:blipFill>
          <p:spPr>
            <a:xfrm>
              <a:off x="10465302" y="6237599"/>
              <a:ext cx="407227" cy="512545"/>
            </a:xfrm>
            <a:prstGeom prst="rect">
              <a:avLst/>
            </a:prstGeom>
          </p:spPr>
        </p:pic>
        <p:sp>
          <p:nvSpPr>
            <p:cNvPr id="14" name="TextBox 13">
              <a:extLst>
                <a:ext uri="{FF2B5EF4-FFF2-40B4-BE49-F238E27FC236}">
                  <a16:creationId xmlns:a16="http://schemas.microsoft.com/office/drawing/2014/main" id="{782D56E7-7E2A-56E3-54E3-33ABF7C569F8}"/>
                </a:ext>
              </a:extLst>
            </p:cNvPr>
            <p:cNvSpPr txBox="1"/>
            <p:nvPr/>
          </p:nvSpPr>
          <p:spPr>
            <a:xfrm>
              <a:off x="10778744" y="6235854"/>
              <a:ext cx="518145" cy="561928"/>
            </a:xfrm>
            <a:prstGeom prst="rect">
              <a:avLst/>
            </a:prstGeom>
            <a:noFill/>
          </p:spPr>
          <p:txBody>
            <a:bodyPr wrap="none" tIns="45720" rtlCol="0">
              <a:spAutoFit/>
            </a:bodyPr>
            <a:lstStyle/>
            <a:p>
              <a:pPr marL="228600" marR="0" indent="-228600" algn="l" defTabSz="457200" rtl="0" eaLnBrk="0" fontAlgn="base" latinLnBrk="0" hangingPunct="0">
                <a:lnSpc>
                  <a:spcPct val="90000"/>
                </a:lnSpc>
                <a:spcBef>
                  <a:spcPts val="300"/>
                </a:spcBef>
                <a:spcAft>
                  <a:spcPct val="0"/>
                </a:spcAft>
                <a:buClr>
                  <a:schemeClr val="accent4"/>
                </a:buClr>
                <a:buSzPct val="100000"/>
                <a:tabLst/>
              </a:pPr>
              <a:r>
                <a:rPr kumimoji="0" lang="en-US" sz="800"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Cohort 1</a:t>
              </a:r>
            </a:p>
            <a:p>
              <a:pPr marL="228600" marR="0" indent="-228600" algn="l" defTabSz="457200" rtl="0" eaLnBrk="0" fontAlgn="base" latinLnBrk="0" hangingPunct="0">
                <a:lnSpc>
                  <a:spcPct val="90000"/>
                </a:lnSpc>
                <a:spcBef>
                  <a:spcPts val="300"/>
                </a:spcBef>
                <a:spcAft>
                  <a:spcPct val="0"/>
                </a:spcAft>
                <a:buClr>
                  <a:schemeClr val="accent4"/>
                </a:buClr>
                <a:buSzPct val="100000"/>
                <a:tabLst/>
              </a:pPr>
              <a:r>
                <a:rPr lang="en-US" sz="800" dirty="0">
                  <a:ea typeface="MS PGothic" pitchFamily="34" charset="-128"/>
                  <a:cs typeface="ＭＳ Ｐゴシック" charset="-128"/>
                </a:rPr>
                <a:t>Cohort 2</a:t>
              </a:r>
            </a:p>
            <a:p>
              <a:pPr marL="228600" marR="0" indent="-228600" algn="l" defTabSz="457200" rtl="0" eaLnBrk="0" fontAlgn="base" latinLnBrk="0" hangingPunct="0">
                <a:lnSpc>
                  <a:spcPct val="90000"/>
                </a:lnSpc>
                <a:spcBef>
                  <a:spcPts val="300"/>
                </a:spcBef>
                <a:spcAft>
                  <a:spcPct val="0"/>
                </a:spcAft>
                <a:buClr>
                  <a:schemeClr val="accent4"/>
                </a:buClr>
                <a:buSzPct val="100000"/>
                <a:tabLst/>
              </a:pPr>
              <a:r>
                <a:rPr kumimoji="0" lang="en-US" sz="800"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Cohort 3</a:t>
              </a:r>
            </a:p>
          </p:txBody>
        </p:sp>
      </p:grpSp>
      <p:sp>
        <p:nvSpPr>
          <p:cNvPr id="6" name="TextBox 5">
            <a:extLst>
              <a:ext uri="{FF2B5EF4-FFF2-40B4-BE49-F238E27FC236}">
                <a16:creationId xmlns:a16="http://schemas.microsoft.com/office/drawing/2014/main" id="{499DE66E-677D-3D62-BFD2-7CC12B2346E2}"/>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
        <p:nvSpPr>
          <p:cNvPr id="10" name="TextBox 9">
            <a:extLst>
              <a:ext uri="{FF2B5EF4-FFF2-40B4-BE49-F238E27FC236}">
                <a16:creationId xmlns:a16="http://schemas.microsoft.com/office/drawing/2014/main" id="{CCAD3EC5-8558-5EC4-8177-38BB150F0052}"/>
              </a:ext>
            </a:extLst>
          </p:cNvPr>
          <p:cNvSpPr txBox="1"/>
          <p:nvPr/>
        </p:nvSpPr>
        <p:spPr>
          <a:xfrm>
            <a:off x="6968537" y="1395041"/>
            <a:ext cx="4810125" cy="480131"/>
          </a:xfrm>
          <a:prstGeom prst="rect">
            <a:avLst/>
          </a:prstGeom>
          <a:noFill/>
        </p:spPr>
        <p:txBody>
          <a:bodyPr wrap="square" tIns="45720" rtlCol="0">
            <a:spAutoFit/>
          </a:bodyPr>
          <a:lstStyle/>
          <a:p>
            <a:pPr marL="228600" marR="0" lvl="0" indent="-228600" algn="ctr" defTabSz="457200" rtl="0" eaLnBrk="0" fontAlgn="base" latinLnBrk="0" hangingPunct="0">
              <a:lnSpc>
                <a:spcPct val="90000"/>
              </a:lnSpc>
              <a:spcAft>
                <a:spcPct val="0"/>
              </a:spcAft>
              <a:buClr>
                <a:srgbClr val="FFC000"/>
              </a:buClr>
              <a:buSzPct val="100000"/>
              <a:buFontTx/>
              <a:buNone/>
              <a:tabLst/>
              <a:defRPr/>
            </a:pPr>
            <a:r>
              <a:rPr lang="en-US" sz="1400" b="1" dirty="0">
                <a:solidFill>
                  <a:srgbClr val="000000"/>
                </a:solidFill>
                <a:latin typeface="Calibri"/>
                <a:ea typeface="MS PGothic" pitchFamily="34" charset="-128"/>
                <a:cs typeface="ＭＳ Ｐゴシック" charset="-128"/>
              </a:rPr>
              <a:t>Change in </a:t>
            </a:r>
            <a:r>
              <a:rPr kumimoji="0" lang="en-US" sz="1400" b="1"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Maladaptive Behavior in Participants with </a:t>
            </a:r>
          </a:p>
          <a:p>
            <a:pPr marL="228600" marR="0" lvl="0" indent="-228600" algn="ctr" defTabSz="457200" rtl="0" eaLnBrk="0" fontAlgn="base" latinLnBrk="0" hangingPunct="0">
              <a:lnSpc>
                <a:spcPct val="90000"/>
              </a:lnSpc>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Average Score at Baseline (</a:t>
            </a:r>
            <a:r>
              <a:rPr kumimoji="0" lang="en-US" sz="1400" b="1" i="0"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&lt;</a:t>
            </a:r>
            <a:r>
              <a:rPr kumimoji="0" lang="en-US" sz="1400" b="1"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 12)</a:t>
            </a:r>
          </a:p>
        </p:txBody>
      </p:sp>
    </p:spTree>
    <p:extLst>
      <p:ext uri="{BB962C8B-B14F-4D97-AF65-F5344CB8AC3E}">
        <p14:creationId xmlns:p14="http://schemas.microsoft.com/office/powerpoint/2010/main" val="93701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30A7E089-1008-4CCC-BCF8-844C6FAB2522}"/>
              </a:ext>
            </a:extLst>
          </p:cNvPr>
          <p:cNvSpPr>
            <a:spLocks noGrp="1"/>
          </p:cNvSpPr>
          <p:nvPr>
            <p:ph type="title"/>
          </p:nvPr>
        </p:nvSpPr>
        <p:spPr>
          <a:xfrm>
            <a:off x="301216" y="142282"/>
            <a:ext cx="11124565" cy="877824"/>
          </a:xfr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pPr defTabSz="408178" fontAlgn="base">
              <a:lnSpc>
                <a:spcPct val="100000"/>
              </a:lnSpc>
              <a:spcAft>
                <a:spcPct val="0"/>
              </a:spcAft>
            </a:pPr>
            <a:r>
              <a:rPr lang="en-US" sz="3100" dirty="0">
                <a:latin typeface="Arial" panose="020B0604020202020204" pitchFamily="34" charset="0"/>
                <a:cs typeface="Arial" pitchFamily="34" charset="0"/>
              </a:rPr>
              <a:t>RGX-121 </a:t>
            </a:r>
            <a:r>
              <a:rPr lang="en-US" sz="3100" dirty="0">
                <a:latin typeface="Arial" panose="020B0604020202020204" pitchFamily="34" charset="0"/>
              </a:rPr>
              <a:t>CAMPSIITE Part 1, Phase I/II </a:t>
            </a:r>
            <a:br>
              <a:rPr lang="en-US" sz="3100" dirty="0">
                <a:latin typeface="Arial" panose="020B0604020202020204" pitchFamily="34" charset="0"/>
                <a:cs typeface="Arial" pitchFamily="34" charset="0"/>
              </a:rPr>
            </a:br>
            <a:r>
              <a:rPr lang="en-US" sz="2700" b="0" dirty="0">
                <a:solidFill>
                  <a:srgbClr val="00A9E0"/>
                </a:solidFill>
                <a:latin typeface="Arial" panose="020B0604020202020204" pitchFamily="34" charset="0"/>
                <a:cs typeface="Arial" pitchFamily="34" charset="0"/>
              </a:rPr>
              <a:t>Summary of Interim Results</a:t>
            </a:r>
          </a:p>
        </p:txBody>
      </p:sp>
      <p:sp>
        <p:nvSpPr>
          <p:cNvPr id="8" name="TextBox 7">
            <a:extLst>
              <a:ext uri="{FF2B5EF4-FFF2-40B4-BE49-F238E27FC236}">
                <a16:creationId xmlns:a16="http://schemas.microsoft.com/office/drawing/2014/main" id="{4734EFBC-1D0B-482D-9970-17A0A0063252}"/>
              </a:ext>
            </a:extLst>
          </p:cNvPr>
          <p:cNvSpPr txBox="1"/>
          <p:nvPr/>
        </p:nvSpPr>
        <p:spPr>
          <a:xfrm>
            <a:off x="587252" y="1590596"/>
            <a:ext cx="10940351" cy="969496"/>
          </a:xfrm>
          <a:prstGeom prst="rect">
            <a:avLst/>
          </a:prstGeom>
          <a:noFill/>
        </p:spPr>
        <p:txBody>
          <a:bodyPr wrap="square">
            <a:spAutoFit/>
          </a:bodyPr>
          <a:lstStyle/>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of January 3, 2023, 15 participants have been dosed with RGX-121 </a:t>
            </a:r>
            <a:endParaRPr kumimoji="0" lang="en-US" sz="1600" i="0" u="none" strike="sng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indent="-171450" defTabSz="408178" eaLnBrk="0" fontAlgn="base" hangingPunct="0">
              <a:spcAft>
                <a:spcPts val="600"/>
              </a:spcAft>
              <a:buClr>
                <a:srgbClr val="0065BD"/>
              </a:buClr>
              <a:buSzPct val="100000"/>
              <a:buFont typeface="Wingdings" panose="05000000000000000000"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RGX-121 has been well tolerated across 3 cohorts with no SAE related to study drug or administration procedure</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endParaRPr kumimoji="0" lang="en-US" sz="15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5B453C70-6C8B-444A-B909-58F1E0FF07FB}"/>
              </a:ext>
            </a:extLst>
          </p:cNvPr>
          <p:cNvSpPr txBox="1"/>
          <p:nvPr/>
        </p:nvSpPr>
        <p:spPr>
          <a:xfrm>
            <a:off x="587252" y="5116124"/>
            <a:ext cx="11175408" cy="661720"/>
          </a:xfrm>
          <a:prstGeom prst="rect">
            <a:avLst/>
          </a:prstGeom>
          <a:noFill/>
        </p:spPr>
        <p:txBody>
          <a:bodyPr wrap="square">
            <a:spAutoFit/>
          </a:bodyPr>
          <a:lstStyle/>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Majority of participants demonstrated increases in plasma I2S concentration</a:t>
            </a:r>
            <a:endParaRPr kumimoji="0" lang="en-US" sz="160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lang="en-US" sz="1600" dirty="0">
                <a:solidFill>
                  <a:srgbClr val="000000"/>
                </a:solidFill>
                <a:latin typeface="Arial" panose="020B0604020202020204" pitchFamily="34" charset="0"/>
                <a:cs typeface="Arial" panose="020B0604020202020204" pitchFamily="34" charset="0"/>
              </a:rPr>
              <a:t>Urine GAG measures showed evidence of systemic effect of RGX-121 independent of ERT treatment</a:t>
            </a:r>
            <a:endParaRPr kumimoji="0" lang="en-US" sz="16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66C85A16-99D6-8096-54B2-8E34F6C32328}"/>
              </a:ext>
            </a:extLst>
          </p:cNvPr>
          <p:cNvGrpSpPr/>
          <p:nvPr/>
        </p:nvGrpSpPr>
        <p:grpSpPr>
          <a:xfrm>
            <a:off x="380175" y="1041956"/>
            <a:ext cx="11515954" cy="548640"/>
            <a:chOff x="260451" y="1355660"/>
            <a:chExt cx="11218073" cy="772698"/>
          </a:xfrm>
        </p:grpSpPr>
        <p:sp>
          <p:nvSpPr>
            <p:cNvPr id="17" name="TextBox 16">
              <a:extLst>
                <a:ext uri="{FF2B5EF4-FFF2-40B4-BE49-F238E27FC236}">
                  <a16:creationId xmlns:a16="http://schemas.microsoft.com/office/drawing/2014/main" id="{BC00A09D-AB43-4054-A64C-5ADE49A6CB69}"/>
                </a:ext>
              </a:extLst>
            </p:cNvPr>
            <p:cNvSpPr txBox="1"/>
            <p:nvPr/>
          </p:nvSpPr>
          <p:spPr>
            <a:xfrm>
              <a:off x="260451" y="1359495"/>
              <a:ext cx="155448" cy="759820"/>
            </a:xfrm>
            <a:prstGeom prst="rect">
              <a:avLst/>
            </a:prstGeom>
            <a:solidFill>
              <a:schemeClr val="accent2"/>
            </a:solidFill>
            <a:effectLst/>
          </p:spPr>
          <p:txBody>
            <a:bodyPr wrap="square" lIns="274320" tIns="91440" rIns="274320" bIns="9144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EE305033-F455-463F-A57E-21DB21E1947C}"/>
                </a:ext>
              </a:extLst>
            </p:cNvPr>
            <p:cNvSpPr txBox="1"/>
            <p:nvPr/>
          </p:nvSpPr>
          <p:spPr>
            <a:xfrm>
              <a:off x="414284" y="1355660"/>
              <a:ext cx="11064240" cy="772698"/>
            </a:xfrm>
            <a:prstGeom prst="rect">
              <a:avLst/>
            </a:prstGeom>
            <a:solidFill>
              <a:schemeClr val="bg1">
                <a:lumMod val="85000"/>
              </a:schemeClr>
            </a:solidFill>
            <a:effectLst/>
          </p:spPr>
          <p:txBody>
            <a:bodyPr wrap="square" lIns="91440" tIns="91440" rIns="274320" bIns="9144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 RGX-121 </a:t>
              </a:r>
              <a:r>
                <a:rPr lang="en-US" b="1" dirty="0">
                  <a:solidFill>
                    <a:srgbClr val="000000"/>
                  </a:solidFill>
                  <a:latin typeface="Arial" panose="020B0604020202020204" pitchFamily="34" charset="0"/>
                  <a:cs typeface="Arial" panose="020B0604020202020204" pitchFamily="34" charset="0"/>
                </a:rPr>
                <a:t>was</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well tolerated</a:t>
              </a:r>
              <a:endParaRPr kumimoji="0" lang="en-US"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4" name="Group 3">
            <a:extLst>
              <a:ext uri="{FF2B5EF4-FFF2-40B4-BE49-F238E27FC236}">
                <a16:creationId xmlns:a16="http://schemas.microsoft.com/office/drawing/2014/main" id="{21B823DA-7A7D-E7D3-2C35-A1ADF85049AA}"/>
              </a:ext>
            </a:extLst>
          </p:cNvPr>
          <p:cNvGrpSpPr/>
          <p:nvPr/>
        </p:nvGrpSpPr>
        <p:grpSpPr>
          <a:xfrm>
            <a:off x="338022" y="4434595"/>
            <a:ext cx="11515955" cy="548640"/>
            <a:chOff x="260451" y="4292316"/>
            <a:chExt cx="11218073" cy="640080"/>
          </a:xfrm>
        </p:grpSpPr>
        <p:sp>
          <p:nvSpPr>
            <p:cNvPr id="12" name="TextBox 11">
              <a:extLst>
                <a:ext uri="{FF2B5EF4-FFF2-40B4-BE49-F238E27FC236}">
                  <a16:creationId xmlns:a16="http://schemas.microsoft.com/office/drawing/2014/main" id="{ADD78E0E-CCB9-44DA-A5F5-5955CF70EC7E}"/>
                </a:ext>
              </a:extLst>
            </p:cNvPr>
            <p:cNvSpPr txBox="1"/>
            <p:nvPr/>
          </p:nvSpPr>
          <p:spPr>
            <a:xfrm>
              <a:off x="414284" y="4292316"/>
              <a:ext cx="11064240" cy="640080"/>
            </a:xfrm>
            <a:prstGeom prst="rect">
              <a:avLst/>
            </a:prstGeom>
            <a:solidFill>
              <a:schemeClr val="bg1">
                <a:lumMod val="85000"/>
              </a:schemeClr>
            </a:solidFill>
            <a:effectLst/>
          </p:spPr>
          <p:txBody>
            <a:bodyPr wrap="square" lIns="91440" tIns="91440" rIns="274320" bIns="9144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Systemic: Evidence of enzyme expression and biomarker activity after</a:t>
              </a:r>
              <a:r>
                <a:rPr lang="en-US" b="1" dirty="0">
                  <a:solidFill>
                    <a:srgbClr val="000000"/>
                  </a:solidFill>
                  <a:latin typeface="Arial" panose="020B0604020202020204" pitchFamily="34" charset="0"/>
                  <a:cs typeface="Arial" panose="020B0604020202020204" pitchFamily="34" charset="0"/>
                </a:rPr>
                <a:t> CNS </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RGX-121 administration*</a:t>
              </a:r>
              <a:endParaRPr kumimoji="0" lang="en-US"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91CF0400-CF30-4BE7-878F-090080BFEA6D}"/>
                </a:ext>
              </a:extLst>
            </p:cNvPr>
            <p:cNvSpPr txBox="1"/>
            <p:nvPr/>
          </p:nvSpPr>
          <p:spPr>
            <a:xfrm>
              <a:off x="260451" y="4292316"/>
              <a:ext cx="155448" cy="640080"/>
            </a:xfrm>
            <a:prstGeom prst="rect">
              <a:avLst/>
            </a:prstGeom>
            <a:solidFill>
              <a:schemeClr val="accent4"/>
            </a:solidFill>
            <a:effectLst/>
          </p:spPr>
          <p:txBody>
            <a:bodyPr wrap="square" lIns="274320" tIns="91440" rIns="274320" bIns="9144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4" name="TextBox 23">
            <a:extLst>
              <a:ext uri="{FF2B5EF4-FFF2-40B4-BE49-F238E27FC236}">
                <a16:creationId xmlns:a16="http://schemas.microsoft.com/office/drawing/2014/main" id="{E03AF4C7-2791-96DD-6DDF-0CCE6BE65C0D}"/>
              </a:ext>
            </a:extLst>
          </p:cNvPr>
          <p:cNvSpPr txBox="1"/>
          <p:nvPr/>
        </p:nvSpPr>
        <p:spPr>
          <a:xfrm>
            <a:off x="538093" y="2944037"/>
            <a:ext cx="10814425" cy="1308050"/>
          </a:xfrm>
          <a:prstGeom prst="rect">
            <a:avLst/>
          </a:prstGeom>
          <a:noFill/>
        </p:spPr>
        <p:txBody>
          <a:bodyPr wrap="square">
            <a:spAutoFit/>
          </a:bodyPr>
          <a:lstStyle>
            <a:defPPr>
              <a:defRPr lang="en-US"/>
            </a:defPPr>
            <a:lvl1pPr marL="171450" marR="0" lvl="0" indent="-171450" defTabSz="408178" eaLnBrk="0" fontAlgn="base" hangingPunct="0">
              <a:lnSpc>
                <a:spcPct val="100000"/>
              </a:lnSpc>
              <a:spcBef>
                <a:spcPts val="0"/>
              </a:spcBef>
              <a:spcAft>
                <a:spcPts val="600"/>
              </a:spcAft>
              <a:buClr>
                <a:srgbClr val="0065BD"/>
              </a:buClr>
              <a:buSzPct val="100000"/>
              <a:buFont typeface="Wingdings" panose="05000000000000000000" pitchFamily="2" charset="2"/>
              <a:buChar char="§"/>
              <a:tabLst/>
              <a:defRPr kumimoji="0" sz="1600" b="0"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r>
              <a:rPr lang="en-US" dirty="0">
                <a:solidFill>
                  <a:schemeClr val="tx1"/>
                </a:solidFill>
              </a:rPr>
              <a:t>Dose-dependent, durable reductions in CSF GAGs demonstrated across cohorts</a:t>
            </a:r>
          </a:p>
          <a:p>
            <a:r>
              <a:rPr lang="en-US" dirty="0">
                <a:solidFill>
                  <a:schemeClr val="tx1"/>
                </a:solidFill>
              </a:rPr>
              <a:t>Cohort 3 CSF HS D2S6 continued to approach normal levels at 48 weeks</a:t>
            </a:r>
          </a:p>
          <a:p>
            <a:r>
              <a:rPr lang="en-US" dirty="0">
                <a:solidFill>
                  <a:schemeClr val="tx1"/>
                </a:solidFill>
              </a:rPr>
              <a:t>Neurodevelopmental and daily activity skill acquisition was observed up to 3 years after RGX-121 administration</a:t>
            </a:r>
          </a:p>
          <a:p>
            <a:pPr marL="457200" indent="-285750"/>
            <a:r>
              <a:rPr lang="en-US" dirty="0">
                <a:solidFill>
                  <a:schemeClr val="tx1"/>
                </a:solidFill>
              </a:rPr>
              <a:t>Treatment r</a:t>
            </a:r>
            <a:r>
              <a:rPr lang="en-US" dirty="0">
                <a:effectLst/>
                <a:ea typeface="Calibri" panose="020F0502020204030204" pitchFamily="34" charset="0"/>
              </a:rPr>
              <a:t>esponse </a:t>
            </a:r>
            <a:r>
              <a:rPr lang="en-US" dirty="0">
                <a:ea typeface="Calibri" panose="020F0502020204030204" pitchFamily="34" charset="0"/>
              </a:rPr>
              <a:t>appeared to be</a:t>
            </a:r>
            <a:r>
              <a:rPr lang="en-US" dirty="0">
                <a:effectLst/>
                <a:ea typeface="Calibri" panose="020F0502020204030204" pitchFamily="34" charset="0"/>
              </a:rPr>
              <a:t> dependent on the extent of neurodevelopmental deficits at baseline</a:t>
            </a:r>
          </a:p>
        </p:txBody>
      </p:sp>
      <p:grpSp>
        <p:nvGrpSpPr>
          <p:cNvPr id="3" name="Group 2">
            <a:extLst>
              <a:ext uri="{FF2B5EF4-FFF2-40B4-BE49-F238E27FC236}">
                <a16:creationId xmlns:a16="http://schemas.microsoft.com/office/drawing/2014/main" id="{41452631-4D5F-EAE9-85D8-FF6504DD6D13}"/>
              </a:ext>
            </a:extLst>
          </p:cNvPr>
          <p:cNvGrpSpPr/>
          <p:nvPr/>
        </p:nvGrpSpPr>
        <p:grpSpPr>
          <a:xfrm>
            <a:off x="416980" y="2224474"/>
            <a:ext cx="11515954" cy="548640"/>
            <a:chOff x="260451" y="2280674"/>
            <a:chExt cx="11218073" cy="649180"/>
          </a:xfrm>
        </p:grpSpPr>
        <p:sp>
          <p:nvSpPr>
            <p:cNvPr id="23" name="TextBox 22">
              <a:extLst>
                <a:ext uri="{FF2B5EF4-FFF2-40B4-BE49-F238E27FC236}">
                  <a16:creationId xmlns:a16="http://schemas.microsoft.com/office/drawing/2014/main" id="{326B589E-DFF5-6998-2291-53484BE1C50A}"/>
                </a:ext>
              </a:extLst>
            </p:cNvPr>
            <p:cNvSpPr txBox="1"/>
            <p:nvPr/>
          </p:nvSpPr>
          <p:spPr>
            <a:xfrm>
              <a:off x="414284" y="2289774"/>
              <a:ext cx="11064240" cy="640080"/>
            </a:xfrm>
            <a:prstGeom prst="rect">
              <a:avLst/>
            </a:prstGeom>
            <a:solidFill>
              <a:schemeClr val="bg1">
                <a:lumMod val="85000"/>
              </a:schemeClr>
            </a:solidFill>
            <a:effectLst/>
          </p:spPr>
          <p:txBody>
            <a:bodyPr wrap="square" lIns="91440" tIns="91440" rIns="274320" bIns="9144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CNS: CSF GAGs and neurodevelopmental assessments continue to indicate an encouraging RGX-121 </a:t>
              </a:r>
              <a:r>
                <a:rPr lang="en-US" sz="1600" b="1" dirty="0">
                  <a:solidFill>
                    <a:srgbClr val="000000"/>
                  </a:solidFill>
                  <a:latin typeface="Arial" panose="020B0604020202020204" pitchFamily="34" charset="0"/>
                  <a:cs typeface="Arial" panose="020B0604020202020204" pitchFamily="34" charset="0"/>
                </a:rPr>
                <a:t>profile</a:t>
              </a:r>
              <a:endParaRPr kumimoji="0" lang="en-US" sz="16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14DB132E-3AAA-186E-24BF-3375A25D3B5E}"/>
                </a:ext>
              </a:extLst>
            </p:cNvPr>
            <p:cNvSpPr txBox="1"/>
            <p:nvPr/>
          </p:nvSpPr>
          <p:spPr>
            <a:xfrm>
              <a:off x="260451" y="2280674"/>
              <a:ext cx="155448" cy="640080"/>
            </a:xfrm>
            <a:prstGeom prst="rect">
              <a:avLst/>
            </a:prstGeom>
            <a:solidFill>
              <a:schemeClr val="accent3"/>
            </a:solidFill>
            <a:effectLst/>
          </p:spPr>
          <p:txBody>
            <a:bodyPr wrap="square" lIns="274320" tIns="91440" rIns="274320" bIns="9144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5" name="Rectangle 4">
            <a:extLst>
              <a:ext uri="{FF2B5EF4-FFF2-40B4-BE49-F238E27FC236}">
                <a16:creationId xmlns:a16="http://schemas.microsoft.com/office/drawing/2014/main" id="{550A0B81-04FF-02AA-28E5-278CD1356B49}"/>
              </a:ext>
            </a:extLst>
          </p:cNvPr>
          <p:cNvSpPr/>
          <p:nvPr/>
        </p:nvSpPr>
        <p:spPr>
          <a:xfrm>
            <a:off x="228402" y="6505548"/>
            <a:ext cx="9324101"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Data not presented </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94CFC153-CF16-C9CA-D5C9-FD6E2826DA68}"/>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
        <p:nvSpPr>
          <p:cNvPr id="15" name="TextBox 14">
            <a:extLst>
              <a:ext uri="{FF2B5EF4-FFF2-40B4-BE49-F238E27FC236}">
                <a16:creationId xmlns:a16="http://schemas.microsoft.com/office/drawing/2014/main" id="{4BEDDED3-E55F-FF7A-E30D-119B32252FD3}"/>
              </a:ext>
            </a:extLst>
          </p:cNvPr>
          <p:cNvSpPr txBox="1"/>
          <p:nvPr/>
        </p:nvSpPr>
        <p:spPr>
          <a:xfrm>
            <a:off x="322663" y="5964864"/>
            <a:ext cx="11117970" cy="498449"/>
          </a:xfrm>
          <a:prstGeom prst="rect">
            <a:avLst/>
          </a:prstGeom>
          <a:solidFill>
            <a:srgbClr val="0070C0"/>
          </a:solidFill>
          <a:effectLst/>
        </p:spPr>
        <p:txBody>
          <a:bodyPr wrap="square" lIns="91440" tIns="91440" rIns="91440" bIns="91440" anchor="ctr">
            <a:noAutofit/>
          </a:bodyPr>
          <a:lstStyle/>
          <a:p>
            <a:pPr marR="0" lvl="0" algn="ctr" defTabSz="914400" rtl="0" eaLnBrk="1" fontAlgn="auto" latinLnBrk="0" hangingPunct="1">
              <a:lnSpc>
                <a:spcPct val="100000"/>
              </a:lnSpc>
              <a:spcBef>
                <a:spcPts val="600"/>
              </a:spcBef>
              <a:spcAft>
                <a:spcPts val="0"/>
              </a:spcAft>
              <a:buClrTx/>
              <a:buSzTx/>
              <a:tabLst/>
              <a:defRPr/>
            </a:pPr>
            <a:r>
              <a:rPr lang="en-US" sz="1600" b="1" dirty="0">
                <a:solidFill>
                  <a:schemeClr val="bg1"/>
                </a:solidFill>
                <a:latin typeface="Arial" panose="020B0604020202020204" pitchFamily="34" charset="0"/>
                <a:cs typeface="Arial" panose="020B0604020202020204" pitchFamily="34" charset="0"/>
              </a:rPr>
              <a:t>REGENXBIO has taken Dose 3 into a pivotal program</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1657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7884233-EAA1-4DFB-B5C9-2B646D28E173}"/>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normAutofit/>
          </a:bodyPr>
          <a:lstStyle/>
          <a:p>
            <a:pPr defTabSz="408178" eaLnBrk="0" fontAlgn="base" hangingPunct="0">
              <a:spcAft>
                <a:spcPct val="0"/>
              </a:spcAft>
            </a:pPr>
            <a:r>
              <a:rPr lang="en-US" sz="2800" dirty="0">
                <a:latin typeface="Arial" panose="020B0604020202020204" pitchFamily="34" charset="0"/>
                <a:ea typeface="MS PGothic" pitchFamily="34" charset="-128"/>
                <a:cs typeface="Arial" pitchFamily="34" charset="0"/>
              </a:rPr>
              <a:t>Acknowledgements</a:t>
            </a:r>
          </a:p>
        </p:txBody>
      </p:sp>
      <p:sp>
        <p:nvSpPr>
          <p:cNvPr id="5" name="TextBox 4">
            <a:extLst>
              <a:ext uri="{FF2B5EF4-FFF2-40B4-BE49-F238E27FC236}">
                <a16:creationId xmlns:a16="http://schemas.microsoft.com/office/drawing/2014/main" id="{4E43CF37-C751-4F2C-A36E-242CCB141C97}"/>
              </a:ext>
            </a:extLst>
          </p:cNvPr>
          <p:cNvSpPr txBox="1"/>
          <p:nvPr/>
        </p:nvSpPr>
        <p:spPr>
          <a:xfrm>
            <a:off x="747879" y="1782659"/>
            <a:ext cx="4846320" cy="369332"/>
          </a:xfrm>
          <a:prstGeom prst="rect">
            <a:avLst/>
          </a:prstGeom>
          <a:solidFill>
            <a:schemeClr val="accent1"/>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RGX-121-101 Investigators</a:t>
            </a:r>
          </a:p>
        </p:txBody>
      </p:sp>
      <p:sp>
        <p:nvSpPr>
          <p:cNvPr id="9" name="TextBox 8">
            <a:extLst>
              <a:ext uri="{FF2B5EF4-FFF2-40B4-BE49-F238E27FC236}">
                <a16:creationId xmlns:a16="http://schemas.microsoft.com/office/drawing/2014/main" id="{1D3B1190-BBA9-4960-ACD3-519CC1CDC67C}"/>
              </a:ext>
            </a:extLst>
          </p:cNvPr>
          <p:cNvSpPr txBox="1"/>
          <p:nvPr/>
        </p:nvSpPr>
        <p:spPr>
          <a:xfrm>
            <a:off x="747877" y="2240465"/>
            <a:ext cx="4903985" cy="1614288"/>
          </a:xfrm>
          <a:prstGeom prst="rect">
            <a:avLst/>
          </a:prstGeom>
          <a:noFill/>
        </p:spPr>
        <p:txBody>
          <a:bodyPr wrap="square">
            <a:spAutoFit/>
          </a:bodyPr>
          <a:lstStyle/>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 Ficicioglu, Children’s Hospital of Philadelphia</a:t>
            </a: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Roberto Giugliani, Hospital de </a:t>
            </a:r>
            <a:r>
              <a:rPr lang="en-US" sz="1600" dirty="0">
                <a:solidFill>
                  <a:srgbClr val="000000"/>
                </a:solidFill>
                <a:latin typeface="Arial" panose="020B0604020202020204" pitchFamily="34" charset="0"/>
                <a:cs typeface="Arial" panose="020B0604020202020204" pitchFamily="34" charset="0"/>
              </a:rPr>
              <a:t>C</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linicas</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Porto Alegre, Brazil</a:t>
            </a: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Paul Harmatz, UCSF Benioff Children’s Hospital</a:t>
            </a: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lang="en-US" sz="1600" dirty="0">
                <a:solidFill>
                  <a:srgbClr val="000000"/>
                </a:solidFill>
                <a:latin typeface="Arial" panose="020B0604020202020204" pitchFamily="34" charset="0"/>
                <a:cs typeface="Arial" panose="020B0604020202020204" pitchFamily="34" charset="0"/>
              </a:rPr>
              <a:t>Deepa </a:t>
            </a:r>
            <a:r>
              <a:rPr lang="en-US" sz="1600" dirty="0" err="1">
                <a:solidFill>
                  <a:srgbClr val="000000"/>
                </a:solidFill>
                <a:latin typeface="Arial" panose="020B0604020202020204" pitchFamily="34" charset="0"/>
                <a:cs typeface="Arial" panose="020B0604020202020204" pitchFamily="34" charset="0"/>
              </a:rPr>
              <a:t>Rajan</a:t>
            </a:r>
            <a:r>
              <a:rPr lang="en-US" sz="1600" dirty="0">
                <a:solidFill>
                  <a:srgbClr val="000000"/>
                </a:solidFill>
                <a:latin typeface="Arial" panose="020B0604020202020204" pitchFamily="34" charset="0"/>
                <a:cs typeface="Arial" panose="020B0604020202020204" pitchFamily="34" charset="0"/>
              </a:rPr>
              <a:t> / Maria Escolar – University of Pittsburgh</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13E401EA-5B6E-4E66-8767-C24BA14BA64F}"/>
              </a:ext>
            </a:extLst>
          </p:cNvPr>
          <p:cNvSpPr txBox="1"/>
          <p:nvPr/>
        </p:nvSpPr>
        <p:spPr>
          <a:xfrm>
            <a:off x="747877" y="4364629"/>
            <a:ext cx="4846320" cy="1828800"/>
          </a:xfrm>
          <a:prstGeom prst="rect">
            <a:avLst/>
          </a:prstGeom>
          <a:solidFill>
            <a:schemeClr val="accent1"/>
          </a:solidFill>
          <a:effectLst>
            <a:outerShdw blurRad="50800" dist="38100" dir="2700000" algn="tl" rotWithShape="0">
              <a:prstClr val="black">
                <a:alpha val="40000"/>
              </a:prstClr>
            </a:outerShdw>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Study Coordinators </a:t>
            </a:r>
            <a:b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(Diana </a:t>
            </a: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Julca</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Aguinaga</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lang="en-US" b="1" dirty="0">
                <a:solidFill>
                  <a:srgbClr val="FFFFFF"/>
                </a:solidFill>
                <a:latin typeface="Arial" panose="020B0604020202020204" pitchFamily="34" charset="0"/>
                <a:cs typeface="Arial" panose="020B0604020202020204" pitchFamily="34" charset="0"/>
              </a:rPr>
              <a:t>Dawn Kolar, Ryan Kuehl, Alex Schramm, </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Matt Thura, Francis </a:t>
            </a: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Krawiec</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Alyssa Kohler, and Marina Zambrano) </a:t>
            </a:r>
            <a:b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Research Assistants, and Study Teams </a:t>
            </a:r>
            <a:b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the Clinical Study Sites</a:t>
            </a:r>
          </a:p>
        </p:txBody>
      </p:sp>
      <p:sp>
        <p:nvSpPr>
          <p:cNvPr id="13" name="TextBox 12">
            <a:extLst>
              <a:ext uri="{FF2B5EF4-FFF2-40B4-BE49-F238E27FC236}">
                <a16:creationId xmlns:a16="http://schemas.microsoft.com/office/drawing/2014/main" id="{3088AC74-4801-40F9-BA94-0E22561DF862}"/>
              </a:ext>
            </a:extLst>
          </p:cNvPr>
          <p:cNvSpPr txBox="1"/>
          <p:nvPr/>
        </p:nvSpPr>
        <p:spPr>
          <a:xfrm>
            <a:off x="6295128" y="1782659"/>
            <a:ext cx="4846320" cy="369332"/>
          </a:xfrm>
          <a:prstGeom prst="rect">
            <a:avLst/>
          </a:prstGeom>
          <a:solidFill>
            <a:schemeClr val="accent1"/>
          </a:solidFill>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REGENXBIO</a:t>
            </a:r>
          </a:p>
        </p:txBody>
      </p:sp>
      <p:sp>
        <p:nvSpPr>
          <p:cNvPr id="14" name="TextBox 13">
            <a:extLst>
              <a:ext uri="{FF2B5EF4-FFF2-40B4-BE49-F238E27FC236}">
                <a16:creationId xmlns:a16="http://schemas.microsoft.com/office/drawing/2014/main" id="{C86F4729-0E0C-4604-A1D0-89AE09CEC729}"/>
              </a:ext>
            </a:extLst>
          </p:cNvPr>
          <p:cNvSpPr txBox="1"/>
          <p:nvPr/>
        </p:nvSpPr>
        <p:spPr>
          <a:xfrm>
            <a:off x="6295127" y="2240465"/>
            <a:ext cx="4625421" cy="2313967"/>
          </a:xfrm>
          <a:prstGeom prst="rect">
            <a:avLst/>
          </a:prstGeom>
          <a:noFill/>
        </p:spPr>
        <p:txBody>
          <a:bodyPr wrap="square" numCol="2" spcCol="182880">
            <a:spAutoFit/>
          </a:bodyPr>
          <a:lstStyle/>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Nidal Boulos</a:t>
            </a:r>
          </a:p>
          <a:p>
            <a:pPr marL="174625" indent="-174625" defTabSz="914354">
              <a:lnSpc>
                <a:spcPct val="90000"/>
              </a:lnSpc>
              <a:spcBef>
                <a:spcPts val="500"/>
              </a:spcBef>
              <a:buClr>
                <a:srgbClr val="00A9E0"/>
              </a:buClr>
              <a:buFont typeface="Wingdings"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Yoonjin Cho</a:t>
            </a: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Paulo Falabella</a:t>
            </a: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Michele Fiscella</a:t>
            </a:r>
          </a:p>
          <a:p>
            <a:pPr marL="174625" indent="-174625" defTabSz="914354">
              <a:lnSpc>
                <a:spcPct val="90000"/>
              </a:lnSpc>
              <a:spcBef>
                <a:spcPts val="500"/>
              </a:spcBef>
              <a:buClr>
                <a:srgbClr val="00A9E0"/>
              </a:buClr>
              <a:buFont typeface="Wingdings" pitchFamily="2" charset="2"/>
              <a:buChar char="§"/>
              <a:defRPr/>
            </a:pPr>
            <a:r>
              <a:rPr lang="en-US" sz="1600" dirty="0">
                <a:solidFill>
                  <a:srgbClr val="000000"/>
                </a:solidFill>
                <a:latin typeface="Arial" panose="020B0604020202020204" pitchFamily="34" charset="0"/>
                <a:cs typeface="Arial" panose="020B0604020202020204" pitchFamily="34" charset="0"/>
              </a:rPr>
              <a:t>Michelle Gilmor</a:t>
            </a:r>
          </a:p>
          <a:p>
            <a:pPr marR="0" lvl="0" algn="l" defTabSz="914354" rtl="0" eaLnBrk="1" fontAlgn="auto" latinLnBrk="0" hangingPunct="1">
              <a:lnSpc>
                <a:spcPct val="90000"/>
              </a:lnSpc>
              <a:spcBef>
                <a:spcPts val="500"/>
              </a:spcBef>
              <a:spcAft>
                <a:spcPts val="0"/>
              </a:spcAft>
              <a:buClr>
                <a:srgbClr val="00A9E0"/>
              </a:buClr>
              <a:buSzTx/>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354" rtl="0" eaLnBrk="1" fontAlgn="auto" latinLnBrk="0" hangingPunct="1">
              <a:lnSpc>
                <a:spcPct val="90000"/>
              </a:lnSpc>
              <a:spcBef>
                <a:spcPts val="500"/>
              </a:spcBef>
              <a:spcAft>
                <a:spcPts val="0"/>
              </a:spcAft>
              <a:buClr>
                <a:srgbClr val="00A9E0"/>
              </a:buClr>
              <a:buSzTx/>
              <a:tabLst/>
              <a:defRPr/>
            </a:pPr>
            <a:endParaRPr lang="en-US" sz="1600" dirty="0">
              <a:solidFill>
                <a:srgbClr val="000000"/>
              </a:solidFill>
              <a:latin typeface="Arial" panose="020B0604020202020204" pitchFamily="34" charset="0"/>
              <a:cs typeface="Arial" panose="020B0604020202020204" pitchFamily="34" charset="0"/>
            </a:endParaRP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endParaRPr lang="en-US" sz="1600" dirty="0">
              <a:solidFill>
                <a:srgbClr val="000000"/>
              </a:solidFill>
              <a:latin typeface="Arial" panose="020B0604020202020204" pitchFamily="34" charset="0"/>
              <a:cs typeface="Arial" panose="020B0604020202020204" pitchFamily="34" charset="0"/>
            </a:endParaRPr>
          </a:p>
          <a:p>
            <a:pPr marL="174625" indent="-174625" defTabSz="914354">
              <a:lnSpc>
                <a:spcPct val="90000"/>
              </a:lnSpc>
              <a:spcBef>
                <a:spcPts val="500"/>
              </a:spcBef>
              <a:buClr>
                <a:srgbClr val="00A9E0"/>
              </a:buClr>
              <a:buFont typeface="Wingdings"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Joe Hagood</a:t>
            </a:r>
          </a:p>
          <a:p>
            <a:pPr marL="174625" indent="-174625" defTabSz="914354">
              <a:lnSpc>
                <a:spcPct val="90000"/>
              </a:lnSpc>
              <a:spcBef>
                <a:spcPts val="500"/>
              </a:spcBef>
              <a:buClr>
                <a:srgbClr val="00A9E0"/>
              </a:buClr>
              <a:buFont typeface="Wingdings" pitchFamily="2" charset="2"/>
              <a:buChar char="§"/>
              <a:defRPr/>
            </a:pPr>
            <a:r>
              <a:rPr lang="en-US" sz="1600" dirty="0">
                <a:solidFill>
                  <a:srgbClr val="000000"/>
                </a:solidFill>
                <a:latin typeface="Arial" panose="020B0604020202020204" pitchFamily="34" charset="0"/>
                <a:cs typeface="Arial" panose="020B0604020202020204" pitchFamily="34" charset="0"/>
              </a:rPr>
              <a:t>Caroline Mulatya</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lang="en-US" sz="1600" dirty="0">
                <a:solidFill>
                  <a:srgbClr val="000000"/>
                </a:solidFill>
                <a:latin typeface="Arial" panose="020B0604020202020204" pitchFamily="34" charset="0"/>
                <a:cs typeface="Arial" panose="020B0604020202020204" pitchFamily="34" charset="0"/>
              </a:rPr>
              <a:t>Laura Pisani</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Dawn Phillips</a:t>
            </a:r>
          </a:p>
          <a:p>
            <a:pPr marL="174625" indent="-174625" defTabSz="914354">
              <a:lnSpc>
                <a:spcPct val="90000"/>
              </a:lnSpc>
              <a:spcBef>
                <a:spcPts val="500"/>
              </a:spcBef>
              <a:buClr>
                <a:srgbClr val="00A9E0"/>
              </a:buClr>
              <a:buFont typeface="Wingdings" pitchFamily="2" charset="2"/>
              <a:buChar char="§"/>
              <a:defRPr/>
            </a:pPr>
            <a:r>
              <a:rPr lang="en-US" sz="1600" dirty="0">
                <a:solidFill>
                  <a:srgbClr val="000000"/>
                </a:solidFill>
                <a:latin typeface="Arial" panose="020B0604020202020204" pitchFamily="34" charset="0"/>
                <a:cs typeface="Arial" panose="020B0604020202020204" pitchFamily="34" charset="0"/>
              </a:rPr>
              <a:t>Catherine Wilson</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4625" indent="-174625" defTabSz="914354">
              <a:lnSpc>
                <a:spcPct val="90000"/>
              </a:lnSpc>
              <a:spcBef>
                <a:spcPts val="500"/>
              </a:spcBef>
              <a:buClr>
                <a:srgbClr val="00A9E0"/>
              </a:buClr>
              <a:buFont typeface="Wingdings" pitchFamily="2" charset="2"/>
              <a:buChar char="§"/>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Lin Yang</a:t>
            </a: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4625" marR="0" lvl="0" indent="-174625" algn="l" defTabSz="914354" rtl="0" eaLnBrk="1" fontAlgn="auto" latinLnBrk="0" hangingPunct="1">
              <a:lnSpc>
                <a:spcPct val="90000"/>
              </a:lnSpc>
              <a:spcBef>
                <a:spcPts val="500"/>
              </a:spcBef>
              <a:spcAft>
                <a:spcPts val="0"/>
              </a:spcAft>
              <a:buClr>
                <a:srgbClr val="00A9E0"/>
              </a:buClr>
              <a:buSzTx/>
              <a:buFont typeface="Wingdings" pitchFamily="2" charset="2"/>
              <a:buChar char="§"/>
              <a:tabLst/>
              <a:defRPr/>
            </a:pP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C573E819-5C95-4BE6-B013-9A43CEFDF1C9}"/>
              </a:ext>
            </a:extLst>
          </p:cNvPr>
          <p:cNvSpPr txBox="1"/>
          <p:nvPr/>
        </p:nvSpPr>
        <p:spPr>
          <a:xfrm>
            <a:off x="6364796" y="4364629"/>
            <a:ext cx="4846320" cy="1828800"/>
          </a:xfrm>
          <a:prstGeom prst="rect">
            <a:avLst/>
          </a:prstGeom>
          <a:solidFill>
            <a:schemeClr val="accent1"/>
          </a:solidFill>
          <a:effectLst>
            <a:outerShdw blurRad="50800" dist="38100" dir="2700000" algn="tl" rotWithShape="0">
              <a:prstClr val="black">
                <a:alpha val="40000"/>
              </a:prstClr>
            </a:outerShdw>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MPS II patients </a:t>
            </a:r>
            <a:b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and their families</a:t>
            </a:r>
          </a:p>
        </p:txBody>
      </p:sp>
    </p:spTree>
    <p:extLst>
      <p:ext uri="{BB962C8B-B14F-4D97-AF65-F5344CB8AC3E}">
        <p14:creationId xmlns:p14="http://schemas.microsoft.com/office/powerpoint/2010/main" val="424929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0C987E-6764-F40A-A613-2AF45F764389}"/>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B01D6ECF-EF2F-69BD-81B7-B3E89744EE5F}"/>
              </a:ext>
            </a:extLst>
          </p:cNvPr>
          <p:cNvSpPr>
            <a:spLocks noGrp="1"/>
          </p:cNvSpPr>
          <p:nvPr>
            <p:ph type="body" sz="quarter" idx="16"/>
          </p:nvPr>
        </p:nvSpPr>
        <p:spPr/>
        <p:txBody>
          <a:bodyPr/>
          <a:lstStyle/>
          <a:p>
            <a:endParaRPr lang="en-US"/>
          </a:p>
        </p:txBody>
      </p:sp>
      <p:sp>
        <p:nvSpPr>
          <p:cNvPr id="4" name="Title 3">
            <a:extLst>
              <a:ext uri="{FF2B5EF4-FFF2-40B4-BE49-F238E27FC236}">
                <a16:creationId xmlns:a16="http://schemas.microsoft.com/office/drawing/2014/main" id="{93DC3522-176E-71FF-1587-7DA3869AC3E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5081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4F6F9-9740-46CE-BCB5-CDE1545DA5F4}"/>
              </a:ext>
            </a:extLst>
          </p:cNvPr>
          <p:cNvSpPr>
            <a:spLocks noGrp="1"/>
          </p:cNvSpPr>
          <p:nvPr>
            <p:ph type="title"/>
          </p:nvPr>
        </p:nvSpPr>
        <p:spPr>
          <a:xfrm>
            <a:off x="37923" y="329067"/>
            <a:ext cx="11098370" cy="501278"/>
          </a:xfrm>
        </p:spPr>
        <p:txBody>
          <a:bodyPr/>
          <a:lstStyle/>
          <a:p>
            <a:pPr>
              <a:lnSpc>
                <a:spcPct val="100000"/>
              </a:lnSpc>
            </a:pPr>
            <a:r>
              <a:rPr lang="en-US" sz="2800" dirty="0">
                <a:latin typeface="Arial" panose="020B0604020202020204" pitchFamily="34" charset="0"/>
              </a:rPr>
              <a:t>Systemic Effects</a:t>
            </a:r>
            <a:br>
              <a:rPr lang="en-US" sz="1800" dirty="0">
                <a:latin typeface="Arial" panose="020B0604020202020204" pitchFamily="34" charset="0"/>
              </a:rPr>
            </a:br>
            <a:r>
              <a:rPr lang="en-US" sz="2000" b="0" dirty="0">
                <a:solidFill>
                  <a:srgbClr val="00A9E0"/>
                </a:solidFill>
                <a:latin typeface="Arial" panose="020B0604020202020204" pitchFamily="34" charset="0"/>
              </a:rPr>
              <a:t>Plasma I2S Protein Concentration</a:t>
            </a:r>
            <a:endParaRPr lang="en-US" sz="2000" dirty="0">
              <a:solidFill>
                <a:srgbClr val="00A9E0"/>
              </a:solidFill>
            </a:endParaRPr>
          </a:p>
        </p:txBody>
      </p:sp>
      <p:sp>
        <p:nvSpPr>
          <p:cNvPr id="7" name="TextBox 6">
            <a:extLst>
              <a:ext uri="{FF2B5EF4-FFF2-40B4-BE49-F238E27FC236}">
                <a16:creationId xmlns:a16="http://schemas.microsoft.com/office/drawing/2014/main" id="{EE36D77F-45A6-413B-A433-591DF9AE2C4D}"/>
              </a:ext>
            </a:extLst>
          </p:cNvPr>
          <p:cNvSpPr txBox="1"/>
          <p:nvPr/>
        </p:nvSpPr>
        <p:spPr>
          <a:xfrm>
            <a:off x="519530" y="5472512"/>
            <a:ext cx="11152940" cy="863971"/>
          </a:xfrm>
          <a:prstGeom prst="rect">
            <a:avLst/>
          </a:prstGeom>
          <a:solidFill>
            <a:schemeClr val="accent1"/>
          </a:solidFill>
          <a:effectLst>
            <a:outerShdw blurRad="50800" dist="38100" dir="2700000" algn="tl" rotWithShape="0">
              <a:prstClr val="black">
                <a:alpha val="40000"/>
              </a:prstClr>
            </a:outerShdw>
          </a:effectLst>
        </p:spPr>
        <p:txBody>
          <a:bodyPr wrap="square" lIns="91440" tIns="91440" rIns="91440" bIns="9144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Increased plasma I2S protein concentration at last time point available was observed in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majority of participants after RGX-121 administration</a:t>
            </a:r>
          </a:p>
        </p:txBody>
      </p:sp>
      <p:grpSp>
        <p:nvGrpSpPr>
          <p:cNvPr id="17" name="Group 16">
            <a:extLst>
              <a:ext uri="{FF2B5EF4-FFF2-40B4-BE49-F238E27FC236}">
                <a16:creationId xmlns:a16="http://schemas.microsoft.com/office/drawing/2014/main" id="{4BE929A0-79F2-4C43-BE7D-0F25FF04B4C8}"/>
              </a:ext>
            </a:extLst>
          </p:cNvPr>
          <p:cNvGrpSpPr/>
          <p:nvPr/>
        </p:nvGrpSpPr>
        <p:grpSpPr>
          <a:xfrm>
            <a:off x="9861549" y="3821712"/>
            <a:ext cx="1773757" cy="923330"/>
            <a:chOff x="10476635" y="520118"/>
            <a:chExt cx="1773757" cy="923330"/>
          </a:xfrm>
        </p:grpSpPr>
        <p:pic>
          <p:nvPicPr>
            <p:cNvPr id="18" name="Picture 17">
              <a:extLst>
                <a:ext uri="{FF2B5EF4-FFF2-40B4-BE49-F238E27FC236}">
                  <a16:creationId xmlns:a16="http://schemas.microsoft.com/office/drawing/2014/main" id="{6FB8F939-5268-41B2-9F7E-6449F2E164E0}"/>
                </a:ext>
              </a:extLst>
            </p:cNvPr>
            <p:cNvPicPr>
              <a:picLocks noChangeAspect="1"/>
            </p:cNvPicPr>
            <p:nvPr/>
          </p:nvPicPr>
          <p:blipFill>
            <a:blip r:embed="rId2"/>
            <a:stretch>
              <a:fillRect/>
            </a:stretch>
          </p:blipFill>
          <p:spPr>
            <a:xfrm>
              <a:off x="10476635" y="560520"/>
              <a:ext cx="244877" cy="676326"/>
            </a:xfrm>
            <a:prstGeom prst="rect">
              <a:avLst/>
            </a:prstGeom>
          </p:spPr>
        </p:pic>
        <p:sp>
          <p:nvSpPr>
            <p:cNvPr id="19" name="TextBox 18">
              <a:extLst>
                <a:ext uri="{FF2B5EF4-FFF2-40B4-BE49-F238E27FC236}">
                  <a16:creationId xmlns:a16="http://schemas.microsoft.com/office/drawing/2014/main" id="{4CD93350-3F67-4C7D-A622-7292DD8C1EE7}"/>
                </a:ext>
              </a:extLst>
            </p:cNvPr>
            <p:cNvSpPr txBox="1"/>
            <p:nvPr/>
          </p:nvSpPr>
          <p:spPr>
            <a:xfrm>
              <a:off x="10721512" y="520118"/>
              <a:ext cx="1528880" cy="923330"/>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Cohort 1</a:t>
              </a:r>
            </a:p>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Cohort 2</a:t>
              </a:r>
            </a:p>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Cohort 3</a:t>
              </a:r>
            </a:p>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ERT naïve / </a:t>
              </a:r>
            </a:p>
            <a:p>
              <a:pPr marL="228600" marR="0" lvl="0" indent="-22860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Post-ERT Withdraw</a:t>
              </a:r>
            </a:p>
          </p:txBody>
        </p:sp>
      </p:grpSp>
      <p:sp>
        <p:nvSpPr>
          <p:cNvPr id="5" name="TextBox 4">
            <a:extLst>
              <a:ext uri="{FF2B5EF4-FFF2-40B4-BE49-F238E27FC236}">
                <a16:creationId xmlns:a16="http://schemas.microsoft.com/office/drawing/2014/main" id="{2519BC84-C454-45D4-2419-C1320D871316}"/>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pic>
        <p:nvPicPr>
          <p:cNvPr id="1479" name="Picture 1478">
            <a:extLst>
              <a:ext uri="{FF2B5EF4-FFF2-40B4-BE49-F238E27FC236}">
                <a16:creationId xmlns:a16="http://schemas.microsoft.com/office/drawing/2014/main" id="{6350948A-85AD-199F-5E47-1477F0801661}"/>
              </a:ext>
            </a:extLst>
          </p:cNvPr>
          <p:cNvPicPr>
            <a:picLocks noChangeAspect="1"/>
          </p:cNvPicPr>
          <p:nvPr/>
        </p:nvPicPr>
        <p:blipFill>
          <a:blip r:embed="rId3"/>
          <a:stretch>
            <a:fillRect/>
          </a:stretch>
        </p:blipFill>
        <p:spPr>
          <a:xfrm>
            <a:off x="2330451" y="953502"/>
            <a:ext cx="7143750" cy="4400550"/>
          </a:xfrm>
          <a:prstGeom prst="rect">
            <a:avLst/>
          </a:prstGeom>
        </p:spPr>
      </p:pic>
      <p:sp>
        <p:nvSpPr>
          <p:cNvPr id="1480" name="Rectangle 700">
            <a:extLst>
              <a:ext uri="{FF2B5EF4-FFF2-40B4-BE49-F238E27FC236}">
                <a16:creationId xmlns:a16="http://schemas.microsoft.com/office/drawing/2014/main" id="{BF6E49B2-5324-9B31-5DBD-15BB839BF9D0}"/>
              </a:ext>
            </a:extLst>
          </p:cNvPr>
          <p:cNvSpPr>
            <a:spLocks noChangeArrowheads="1"/>
          </p:cNvSpPr>
          <p:nvPr/>
        </p:nvSpPr>
        <p:spPr bwMode="auto">
          <a:xfrm>
            <a:off x="5303520" y="5202954"/>
            <a:ext cx="10600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on Study</a:t>
            </a:r>
            <a:endPar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81" name="Rectangle 700">
            <a:extLst>
              <a:ext uri="{FF2B5EF4-FFF2-40B4-BE49-F238E27FC236}">
                <a16:creationId xmlns:a16="http://schemas.microsoft.com/office/drawing/2014/main" id="{2F10B5BC-D92E-3C80-95A7-9ACD43303C7A}"/>
              </a:ext>
            </a:extLst>
          </p:cNvPr>
          <p:cNvSpPr>
            <a:spLocks noChangeArrowheads="1"/>
          </p:cNvSpPr>
          <p:nvPr/>
        </p:nvSpPr>
        <p:spPr bwMode="auto">
          <a:xfrm rot="16200000">
            <a:off x="1163983" y="2270693"/>
            <a:ext cx="22775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I2S Concentration</a:t>
            </a:r>
          </a:p>
        </p:txBody>
      </p:sp>
    </p:spTree>
    <p:extLst>
      <p:ext uri="{BB962C8B-B14F-4D97-AF65-F5344CB8AC3E}">
        <p14:creationId xmlns:p14="http://schemas.microsoft.com/office/powerpoint/2010/main" val="279934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C823BF-92D2-A990-15AA-7FC2E971CE1D}"/>
              </a:ext>
            </a:extLst>
          </p:cNvPr>
          <p:cNvSpPr txBox="1"/>
          <p:nvPr/>
        </p:nvSpPr>
        <p:spPr>
          <a:xfrm>
            <a:off x="122315" y="4868422"/>
            <a:ext cx="11947369" cy="1677740"/>
          </a:xfrm>
          <a:prstGeom prst="rect">
            <a:avLst/>
          </a:prstGeom>
          <a:solidFill>
            <a:schemeClr val="accent1"/>
          </a:solidFill>
          <a:effectLst>
            <a:outerShdw blurRad="50800" dist="38100" dir="2700000" algn="tl" rotWithShape="0">
              <a:prstClr val="black">
                <a:alpha val="40000"/>
              </a:prstClr>
            </a:outerShdw>
          </a:effectLst>
        </p:spPr>
        <p:txBody>
          <a:bodyPr wrap="square" lIns="91440" tIns="91440" rIns="91440" bIns="91440" anchor="ctr">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Urine GAG measures showed evidence of systemic effect of RGX-121 independent of ERT treatment</a:t>
            </a:r>
          </a:p>
          <a:p>
            <a:pPr marL="119063" marR="0" lvl="0" indent="-1190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ERT Naïve at dosing (n=3) :  2 of 3 participants demonstrated a decrease in total urine GAGs at the last ERT naïve time point available </a:t>
            </a:r>
          </a:p>
          <a:p>
            <a:pPr marL="119063" marR="0" lvl="0" indent="-1190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ERT Withdrawal (N=7):  Total urine GAGs following ERT withdrawal remained relatively consistent with total urine GAGs prior to ERT withdrawal</a:t>
            </a:r>
          </a:p>
          <a:p>
            <a:pPr marL="119063" marR="0" lvl="0" indent="-1190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ERT Treated at any timepoints (N=13):  12 of 13 participants demonstrated a decrease in total urine GAGs at the last ERT treated time point available</a:t>
            </a:r>
          </a:p>
        </p:txBody>
      </p:sp>
      <p:sp>
        <p:nvSpPr>
          <p:cNvPr id="3" name="TextBox 2">
            <a:extLst>
              <a:ext uri="{FF2B5EF4-FFF2-40B4-BE49-F238E27FC236}">
                <a16:creationId xmlns:a16="http://schemas.microsoft.com/office/drawing/2014/main" id="{C0E67617-3D7B-C8A2-A538-72DF779AC872}"/>
              </a:ext>
            </a:extLst>
          </p:cNvPr>
          <p:cNvSpPr txBox="1"/>
          <p:nvPr/>
        </p:nvSpPr>
        <p:spPr>
          <a:xfrm>
            <a:off x="10319708" y="6642556"/>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
        <p:nvSpPr>
          <p:cNvPr id="2" name="Title 3">
            <a:extLst>
              <a:ext uri="{FF2B5EF4-FFF2-40B4-BE49-F238E27FC236}">
                <a16:creationId xmlns:a16="http://schemas.microsoft.com/office/drawing/2014/main" id="{C0EE1CA5-C4D1-36D4-D026-37FAE517FFAE}"/>
              </a:ext>
            </a:extLst>
          </p:cNvPr>
          <p:cNvSpPr>
            <a:spLocks noGrp="1"/>
          </p:cNvSpPr>
          <p:nvPr>
            <p:ph type="title"/>
          </p:nvPr>
        </p:nvSpPr>
        <p:spPr>
          <a:xfrm>
            <a:off x="-1" y="234733"/>
            <a:ext cx="11098370" cy="501278"/>
          </a:xfrm>
        </p:spPr>
        <p:txBody>
          <a:bodyPr/>
          <a:lstStyle/>
          <a:p>
            <a:pPr>
              <a:lnSpc>
                <a:spcPct val="100000"/>
              </a:lnSpc>
            </a:pPr>
            <a:r>
              <a:rPr lang="en-US" dirty="0">
                <a:latin typeface="Arial" panose="020B0604020202020204" pitchFamily="34" charset="0"/>
              </a:rPr>
              <a:t>Systemic Effects</a:t>
            </a:r>
            <a:br>
              <a:rPr lang="en-US" sz="1800" dirty="0">
                <a:latin typeface="Arial" panose="020B0604020202020204" pitchFamily="34" charset="0"/>
              </a:rPr>
            </a:br>
            <a:r>
              <a:rPr lang="en-US" sz="2000" b="0" dirty="0">
                <a:solidFill>
                  <a:srgbClr val="00A9E0"/>
                </a:solidFill>
                <a:latin typeface="Arial" panose="020B0604020202020204" pitchFamily="34" charset="0"/>
              </a:rPr>
              <a:t>Urine GAGs</a:t>
            </a:r>
            <a:endParaRPr lang="en-US" sz="2000" dirty="0">
              <a:solidFill>
                <a:srgbClr val="00A9E0"/>
              </a:solidFill>
            </a:endParaRPr>
          </a:p>
        </p:txBody>
      </p:sp>
      <p:sp>
        <p:nvSpPr>
          <p:cNvPr id="9" name="TextBox 8">
            <a:extLst>
              <a:ext uri="{FF2B5EF4-FFF2-40B4-BE49-F238E27FC236}">
                <a16:creationId xmlns:a16="http://schemas.microsoft.com/office/drawing/2014/main" id="{A07A229B-5B68-4409-627F-2853FC94173E}"/>
              </a:ext>
            </a:extLst>
          </p:cNvPr>
          <p:cNvSpPr txBox="1"/>
          <p:nvPr/>
        </p:nvSpPr>
        <p:spPr>
          <a:xfrm rot="16200000">
            <a:off x="-220531" y="2671492"/>
            <a:ext cx="322398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Total GAG, Urine (g/mol CK)</a:t>
            </a:r>
          </a:p>
        </p:txBody>
      </p:sp>
      <p:sp>
        <p:nvSpPr>
          <p:cNvPr id="11" name="TextBox 10">
            <a:extLst>
              <a:ext uri="{FF2B5EF4-FFF2-40B4-BE49-F238E27FC236}">
                <a16:creationId xmlns:a16="http://schemas.microsoft.com/office/drawing/2014/main" id="{5A05E6E5-B2E3-B5E5-DD3C-BDE9DB63C531}"/>
              </a:ext>
            </a:extLst>
          </p:cNvPr>
          <p:cNvSpPr txBox="1"/>
          <p:nvPr/>
        </p:nvSpPr>
        <p:spPr>
          <a:xfrm>
            <a:off x="2976972" y="4529868"/>
            <a:ext cx="60960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Time on Study (Weeks)</a:t>
            </a:r>
          </a:p>
        </p:txBody>
      </p:sp>
      <p:grpSp>
        <p:nvGrpSpPr>
          <p:cNvPr id="12" name="Group 11">
            <a:extLst>
              <a:ext uri="{FF2B5EF4-FFF2-40B4-BE49-F238E27FC236}">
                <a16:creationId xmlns:a16="http://schemas.microsoft.com/office/drawing/2014/main" id="{396BAEE5-F9A6-AF6B-1B0D-427E8059D16E}"/>
              </a:ext>
            </a:extLst>
          </p:cNvPr>
          <p:cNvGrpSpPr/>
          <p:nvPr/>
        </p:nvGrpSpPr>
        <p:grpSpPr>
          <a:xfrm>
            <a:off x="1764036" y="1032100"/>
            <a:ext cx="8555672" cy="3606952"/>
            <a:chOff x="2105025" y="1390651"/>
            <a:chExt cx="8212138" cy="3208338"/>
          </a:xfrm>
        </p:grpSpPr>
        <p:sp>
          <p:nvSpPr>
            <p:cNvPr id="13" name="Freeform 5">
              <a:extLst>
                <a:ext uri="{FF2B5EF4-FFF2-40B4-BE49-F238E27FC236}">
                  <a16:creationId xmlns:a16="http://schemas.microsoft.com/office/drawing/2014/main" id="{4732F7BC-E73F-624A-1875-79073A17E84F}"/>
                </a:ext>
              </a:extLst>
            </p:cNvPr>
            <p:cNvSpPr>
              <a:spLocks/>
            </p:cNvSpPr>
            <p:nvPr/>
          </p:nvSpPr>
          <p:spPr bwMode="auto">
            <a:xfrm>
              <a:off x="2625726" y="3665539"/>
              <a:ext cx="31750" cy="33338"/>
            </a:xfrm>
            <a:custGeom>
              <a:avLst/>
              <a:gdLst>
                <a:gd name="T0" fmla="*/ 20 w 20"/>
                <a:gd name="T1" fmla="*/ 15 h 21"/>
                <a:gd name="T2" fmla="*/ 12 w 20"/>
                <a:gd name="T3" fmla="*/ 21 h 21"/>
                <a:gd name="T4" fmla="*/ 0 w 20"/>
                <a:gd name="T5" fmla="*/ 7 h 21"/>
                <a:gd name="T6" fmla="*/ 7 w 20"/>
                <a:gd name="T7" fmla="*/ 0 h 21"/>
                <a:gd name="T8" fmla="*/ 20 w 20"/>
                <a:gd name="T9" fmla="*/ 15 h 21"/>
              </a:gdLst>
              <a:ahLst/>
              <a:cxnLst>
                <a:cxn ang="0">
                  <a:pos x="T0" y="T1"/>
                </a:cxn>
                <a:cxn ang="0">
                  <a:pos x="T2" y="T3"/>
                </a:cxn>
                <a:cxn ang="0">
                  <a:pos x="T4" y="T5"/>
                </a:cxn>
                <a:cxn ang="0">
                  <a:pos x="T6" y="T7"/>
                </a:cxn>
                <a:cxn ang="0">
                  <a:pos x="T8" y="T9"/>
                </a:cxn>
              </a:cxnLst>
              <a:rect l="0" t="0" r="r" b="b"/>
              <a:pathLst>
                <a:path w="20" h="21">
                  <a:moveTo>
                    <a:pt x="20" y="15"/>
                  </a:moveTo>
                  <a:lnTo>
                    <a:pt x="12" y="21"/>
                  </a:lnTo>
                  <a:lnTo>
                    <a:pt x="0" y="7"/>
                  </a:lnTo>
                  <a:lnTo>
                    <a:pt x="7" y="0"/>
                  </a:lnTo>
                  <a:lnTo>
                    <a:pt x="20" y="1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 name="Freeform 6">
              <a:extLst>
                <a:ext uri="{FF2B5EF4-FFF2-40B4-BE49-F238E27FC236}">
                  <a16:creationId xmlns:a16="http://schemas.microsoft.com/office/drawing/2014/main" id="{DA96D63A-A941-0C3A-6981-132B863B7D67}"/>
                </a:ext>
              </a:extLst>
            </p:cNvPr>
            <p:cNvSpPr>
              <a:spLocks/>
            </p:cNvSpPr>
            <p:nvPr/>
          </p:nvSpPr>
          <p:spPr bwMode="auto">
            <a:xfrm>
              <a:off x="2706688" y="3760789"/>
              <a:ext cx="31750" cy="33338"/>
            </a:xfrm>
            <a:custGeom>
              <a:avLst/>
              <a:gdLst>
                <a:gd name="T0" fmla="*/ 20 w 20"/>
                <a:gd name="T1" fmla="*/ 14 h 21"/>
                <a:gd name="T2" fmla="*/ 13 w 20"/>
                <a:gd name="T3" fmla="*/ 21 h 21"/>
                <a:gd name="T4" fmla="*/ 0 w 20"/>
                <a:gd name="T5" fmla="*/ 6 h 21"/>
                <a:gd name="T6" fmla="*/ 8 w 20"/>
                <a:gd name="T7" fmla="*/ 0 h 21"/>
                <a:gd name="T8" fmla="*/ 20 w 20"/>
                <a:gd name="T9" fmla="*/ 14 h 21"/>
              </a:gdLst>
              <a:ahLst/>
              <a:cxnLst>
                <a:cxn ang="0">
                  <a:pos x="T0" y="T1"/>
                </a:cxn>
                <a:cxn ang="0">
                  <a:pos x="T2" y="T3"/>
                </a:cxn>
                <a:cxn ang="0">
                  <a:pos x="T4" y="T5"/>
                </a:cxn>
                <a:cxn ang="0">
                  <a:pos x="T6" y="T7"/>
                </a:cxn>
                <a:cxn ang="0">
                  <a:pos x="T8" y="T9"/>
                </a:cxn>
              </a:cxnLst>
              <a:rect l="0" t="0" r="r" b="b"/>
              <a:pathLst>
                <a:path w="20" h="21">
                  <a:moveTo>
                    <a:pt x="20" y="14"/>
                  </a:moveTo>
                  <a:lnTo>
                    <a:pt x="13" y="21"/>
                  </a:lnTo>
                  <a:lnTo>
                    <a:pt x="0" y="6"/>
                  </a:lnTo>
                  <a:lnTo>
                    <a:pt x="8" y="0"/>
                  </a:lnTo>
                  <a:lnTo>
                    <a:pt x="20" y="1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Freeform 7">
              <a:extLst>
                <a:ext uri="{FF2B5EF4-FFF2-40B4-BE49-F238E27FC236}">
                  <a16:creationId xmlns:a16="http://schemas.microsoft.com/office/drawing/2014/main" id="{3CCC33D0-741F-0FF3-9798-835C6580FCBF}"/>
                </a:ext>
              </a:extLst>
            </p:cNvPr>
            <p:cNvSpPr>
              <a:spLocks/>
            </p:cNvSpPr>
            <p:nvPr/>
          </p:nvSpPr>
          <p:spPr bwMode="auto">
            <a:xfrm>
              <a:off x="2789238" y="3856039"/>
              <a:ext cx="31750" cy="31750"/>
            </a:xfrm>
            <a:custGeom>
              <a:avLst/>
              <a:gdLst>
                <a:gd name="T0" fmla="*/ 20 w 20"/>
                <a:gd name="T1" fmla="*/ 14 h 20"/>
                <a:gd name="T2" fmla="*/ 13 w 20"/>
                <a:gd name="T3" fmla="*/ 20 h 20"/>
                <a:gd name="T4" fmla="*/ 0 w 20"/>
                <a:gd name="T5" fmla="*/ 6 h 20"/>
                <a:gd name="T6" fmla="*/ 7 w 20"/>
                <a:gd name="T7" fmla="*/ 0 h 20"/>
                <a:gd name="T8" fmla="*/ 20 w 20"/>
                <a:gd name="T9" fmla="*/ 14 h 20"/>
              </a:gdLst>
              <a:ahLst/>
              <a:cxnLst>
                <a:cxn ang="0">
                  <a:pos x="T0" y="T1"/>
                </a:cxn>
                <a:cxn ang="0">
                  <a:pos x="T2" y="T3"/>
                </a:cxn>
                <a:cxn ang="0">
                  <a:pos x="T4" y="T5"/>
                </a:cxn>
                <a:cxn ang="0">
                  <a:pos x="T6" y="T7"/>
                </a:cxn>
                <a:cxn ang="0">
                  <a:pos x="T8" y="T9"/>
                </a:cxn>
              </a:cxnLst>
              <a:rect l="0" t="0" r="r" b="b"/>
              <a:pathLst>
                <a:path w="20" h="20">
                  <a:moveTo>
                    <a:pt x="20" y="14"/>
                  </a:moveTo>
                  <a:lnTo>
                    <a:pt x="13" y="20"/>
                  </a:lnTo>
                  <a:lnTo>
                    <a:pt x="0" y="6"/>
                  </a:lnTo>
                  <a:lnTo>
                    <a:pt x="7" y="0"/>
                  </a:lnTo>
                  <a:lnTo>
                    <a:pt x="20" y="1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7179CCDA-BA84-DDF8-F19E-7B90812739A2}"/>
                </a:ext>
              </a:extLst>
            </p:cNvPr>
            <p:cNvSpPr>
              <a:spLocks/>
            </p:cNvSpPr>
            <p:nvPr/>
          </p:nvSpPr>
          <p:spPr bwMode="auto">
            <a:xfrm>
              <a:off x="2897188" y="3906839"/>
              <a:ext cx="33338" cy="19050"/>
            </a:xfrm>
            <a:custGeom>
              <a:avLst/>
              <a:gdLst>
                <a:gd name="T0" fmla="*/ 21 w 21"/>
                <a:gd name="T1" fmla="*/ 2 h 12"/>
                <a:gd name="T2" fmla="*/ 19 w 21"/>
                <a:gd name="T3" fmla="*/ 12 h 12"/>
                <a:gd name="T4" fmla="*/ 0 w 21"/>
                <a:gd name="T5" fmla="*/ 9 h 12"/>
                <a:gd name="T6" fmla="*/ 2 w 21"/>
                <a:gd name="T7" fmla="*/ 0 h 12"/>
                <a:gd name="T8" fmla="*/ 21 w 21"/>
                <a:gd name="T9" fmla="*/ 2 h 12"/>
              </a:gdLst>
              <a:ahLst/>
              <a:cxnLst>
                <a:cxn ang="0">
                  <a:pos x="T0" y="T1"/>
                </a:cxn>
                <a:cxn ang="0">
                  <a:pos x="T2" y="T3"/>
                </a:cxn>
                <a:cxn ang="0">
                  <a:pos x="T4" y="T5"/>
                </a:cxn>
                <a:cxn ang="0">
                  <a:pos x="T6" y="T7"/>
                </a:cxn>
                <a:cxn ang="0">
                  <a:pos x="T8" y="T9"/>
                </a:cxn>
              </a:cxnLst>
              <a:rect l="0" t="0" r="r" b="b"/>
              <a:pathLst>
                <a:path w="21" h="12">
                  <a:moveTo>
                    <a:pt x="21" y="2"/>
                  </a:moveTo>
                  <a:lnTo>
                    <a:pt x="19" y="12"/>
                  </a:lnTo>
                  <a:lnTo>
                    <a:pt x="0" y="9"/>
                  </a:lnTo>
                  <a:lnTo>
                    <a:pt x="2" y="0"/>
                  </a:lnTo>
                  <a:lnTo>
                    <a:pt x="21"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 name="Freeform 9">
              <a:extLst>
                <a:ext uri="{FF2B5EF4-FFF2-40B4-BE49-F238E27FC236}">
                  <a16:creationId xmlns:a16="http://schemas.microsoft.com/office/drawing/2014/main" id="{330E19A0-BF40-9CD3-62E0-18223844009E}"/>
                </a:ext>
              </a:extLst>
            </p:cNvPr>
            <p:cNvSpPr>
              <a:spLocks/>
            </p:cNvSpPr>
            <p:nvPr/>
          </p:nvSpPr>
          <p:spPr bwMode="auto">
            <a:xfrm>
              <a:off x="3022601" y="3922714"/>
              <a:ext cx="31750" cy="17463"/>
            </a:xfrm>
            <a:custGeom>
              <a:avLst/>
              <a:gdLst>
                <a:gd name="T0" fmla="*/ 20 w 20"/>
                <a:gd name="T1" fmla="*/ 2 h 11"/>
                <a:gd name="T2" fmla="*/ 19 w 20"/>
                <a:gd name="T3" fmla="*/ 11 h 11"/>
                <a:gd name="T4" fmla="*/ 0 w 20"/>
                <a:gd name="T5" fmla="*/ 9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9"/>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 name="Rectangle 10">
              <a:extLst>
                <a:ext uri="{FF2B5EF4-FFF2-40B4-BE49-F238E27FC236}">
                  <a16:creationId xmlns:a16="http://schemas.microsoft.com/office/drawing/2014/main" id="{93418D62-FE38-E578-2256-28B9394E6E7B}"/>
                </a:ext>
              </a:extLst>
            </p:cNvPr>
            <p:cNvSpPr>
              <a:spLocks noChangeArrowheads="1"/>
            </p:cNvSpPr>
            <p:nvPr/>
          </p:nvSpPr>
          <p:spPr bwMode="auto">
            <a:xfrm>
              <a:off x="3148013" y="3930651"/>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Freeform 11">
              <a:extLst>
                <a:ext uri="{FF2B5EF4-FFF2-40B4-BE49-F238E27FC236}">
                  <a16:creationId xmlns:a16="http://schemas.microsoft.com/office/drawing/2014/main" id="{DA1C35AD-EF11-0DA3-0486-27B215A7D95A}"/>
                </a:ext>
              </a:extLst>
            </p:cNvPr>
            <p:cNvSpPr>
              <a:spLocks/>
            </p:cNvSpPr>
            <p:nvPr/>
          </p:nvSpPr>
          <p:spPr bwMode="auto">
            <a:xfrm>
              <a:off x="3273426" y="3927476"/>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Freeform 12">
              <a:extLst>
                <a:ext uri="{FF2B5EF4-FFF2-40B4-BE49-F238E27FC236}">
                  <a16:creationId xmlns:a16="http://schemas.microsoft.com/office/drawing/2014/main" id="{B7CBFD84-3CF7-BCA5-715A-6D340907FD60}"/>
                </a:ext>
              </a:extLst>
            </p:cNvPr>
            <p:cNvSpPr>
              <a:spLocks/>
            </p:cNvSpPr>
            <p:nvPr/>
          </p:nvSpPr>
          <p:spPr bwMode="auto">
            <a:xfrm>
              <a:off x="3398838" y="3924301"/>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Freeform 13">
              <a:extLst>
                <a:ext uri="{FF2B5EF4-FFF2-40B4-BE49-F238E27FC236}">
                  <a16:creationId xmlns:a16="http://schemas.microsoft.com/office/drawing/2014/main" id="{51FB66A2-3EE3-85F2-67A0-C4F433635A4B}"/>
                </a:ext>
              </a:extLst>
            </p:cNvPr>
            <p:cNvSpPr>
              <a:spLocks/>
            </p:cNvSpPr>
            <p:nvPr/>
          </p:nvSpPr>
          <p:spPr bwMode="auto">
            <a:xfrm>
              <a:off x="3524251" y="3921126"/>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Freeform 14">
              <a:extLst>
                <a:ext uri="{FF2B5EF4-FFF2-40B4-BE49-F238E27FC236}">
                  <a16:creationId xmlns:a16="http://schemas.microsoft.com/office/drawing/2014/main" id="{D7758351-AB3B-6AAD-5D26-B3454FD8BE4D}"/>
                </a:ext>
              </a:extLst>
            </p:cNvPr>
            <p:cNvSpPr>
              <a:spLocks/>
            </p:cNvSpPr>
            <p:nvPr/>
          </p:nvSpPr>
          <p:spPr bwMode="auto">
            <a:xfrm>
              <a:off x="3648076" y="3917951"/>
              <a:ext cx="31750" cy="15875"/>
            </a:xfrm>
            <a:custGeom>
              <a:avLst/>
              <a:gdLst>
                <a:gd name="T0" fmla="*/ 20 w 20"/>
                <a:gd name="T1" fmla="*/ 0 h 10"/>
                <a:gd name="T2" fmla="*/ 20 w 20"/>
                <a:gd name="T3" fmla="*/ 10 h 10"/>
                <a:gd name="T4" fmla="*/ 1 w 20"/>
                <a:gd name="T5" fmla="*/ 10 h 10"/>
                <a:gd name="T6" fmla="*/ 0 w 20"/>
                <a:gd name="T7" fmla="*/ 1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lnTo>
                    <a:pt x="20" y="10"/>
                  </a:lnTo>
                  <a:lnTo>
                    <a:pt x="1" y="10"/>
                  </a:lnTo>
                  <a:lnTo>
                    <a:pt x="0" y="1"/>
                  </a:lnTo>
                  <a:lnTo>
                    <a:pt x="2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Freeform 15">
              <a:extLst>
                <a:ext uri="{FF2B5EF4-FFF2-40B4-BE49-F238E27FC236}">
                  <a16:creationId xmlns:a16="http://schemas.microsoft.com/office/drawing/2014/main" id="{A55C0E04-E384-78A4-0BF1-88E0097DB35D}"/>
                </a:ext>
              </a:extLst>
            </p:cNvPr>
            <p:cNvSpPr>
              <a:spLocks/>
            </p:cNvSpPr>
            <p:nvPr/>
          </p:nvSpPr>
          <p:spPr bwMode="auto">
            <a:xfrm>
              <a:off x="3773488" y="3914776"/>
              <a:ext cx="31750" cy="15875"/>
            </a:xfrm>
            <a:custGeom>
              <a:avLst/>
              <a:gdLst>
                <a:gd name="T0" fmla="*/ 19 w 20"/>
                <a:gd name="T1" fmla="*/ 0 h 10"/>
                <a:gd name="T2" fmla="*/ 20 w 20"/>
                <a:gd name="T3" fmla="*/ 10 h 10"/>
                <a:gd name="T4" fmla="*/ 0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Freeform 16">
              <a:extLst>
                <a:ext uri="{FF2B5EF4-FFF2-40B4-BE49-F238E27FC236}">
                  <a16:creationId xmlns:a16="http://schemas.microsoft.com/office/drawing/2014/main" id="{67A6170D-9E93-7A33-524A-D5D6FC223294}"/>
                </a:ext>
              </a:extLst>
            </p:cNvPr>
            <p:cNvSpPr>
              <a:spLocks/>
            </p:cNvSpPr>
            <p:nvPr/>
          </p:nvSpPr>
          <p:spPr bwMode="auto">
            <a:xfrm>
              <a:off x="3898901" y="3911601"/>
              <a:ext cx="30163" cy="15875"/>
            </a:xfrm>
            <a:custGeom>
              <a:avLst/>
              <a:gdLst>
                <a:gd name="T0" fmla="*/ 19 w 19"/>
                <a:gd name="T1" fmla="*/ 0 h 10"/>
                <a:gd name="T2" fmla="*/ 19 w 19"/>
                <a:gd name="T3" fmla="*/ 10 h 10"/>
                <a:gd name="T4" fmla="*/ 1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1" y="10"/>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Freeform 17">
              <a:extLst>
                <a:ext uri="{FF2B5EF4-FFF2-40B4-BE49-F238E27FC236}">
                  <a16:creationId xmlns:a16="http://schemas.microsoft.com/office/drawing/2014/main" id="{54F46E52-A3B4-3186-6A33-4DDD4627014B}"/>
                </a:ext>
              </a:extLst>
            </p:cNvPr>
            <p:cNvSpPr>
              <a:spLocks/>
            </p:cNvSpPr>
            <p:nvPr/>
          </p:nvSpPr>
          <p:spPr bwMode="auto">
            <a:xfrm>
              <a:off x="4024313" y="3908426"/>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Freeform 18">
              <a:extLst>
                <a:ext uri="{FF2B5EF4-FFF2-40B4-BE49-F238E27FC236}">
                  <a16:creationId xmlns:a16="http://schemas.microsoft.com/office/drawing/2014/main" id="{8A771647-8AEC-7B84-EFE5-089593E1B22E}"/>
                </a:ext>
              </a:extLst>
            </p:cNvPr>
            <p:cNvSpPr>
              <a:spLocks/>
            </p:cNvSpPr>
            <p:nvPr/>
          </p:nvSpPr>
          <p:spPr bwMode="auto">
            <a:xfrm>
              <a:off x="4149726" y="3905251"/>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Freeform 19">
              <a:extLst>
                <a:ext uri="{FF2B5EF4-FFF2-40B4-BE49-F238E27FC236}">
                  <a16:creationId xmlns:a16="http://schemas.microsoft.com/office/drawing/2014/main" id="{3442F85C-F545-23AC-BDCE-3D7AC1BE1B03}"/>
                </a:ext>
              </a:extLst>
            </p:cNvPr>
            <p:cNvSpPr>
              <a:spLocks/>
            </p:cNvSpPr>
            <p:nvPr/>
          </p:nvSpPr>
          <p:spPr bwMode="auto">
            <a:xfrm>
              <a:off x="4275138" y="3906839"/>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Freeform 20">
              <a:extLst>
                <a:ext uri="{FF2B5EF4-FFF2-40B4-BE49-F238E27FC236}">
                  <a16:creationId xmlns:a16="http://schemas.microsoft.com/office/drawing/2014/main" id="{81DFC7EB-BD30-277D-07E1-12C8CE8AAC14}"/>
                </a:ext>
              </a:extLst>
            </p:cNvPr>
            <p:cNvSpPr>
              <a:spLocks/>
            </p:cNvSpPr>
            <p:nvPr/>
          </p:nvSpPr>
          <p:spPr bwMode="auto">
            <a:xfrm>
              <a:off x="4400551" y="3911601"/>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Freeform 21">
              <a:extLst>
                <a:ext uri="{FF2B5EF4-FFF2-40B4-BE49-F238E27FC236}">
                  <a16:creationId xmlns:a16="http://schemas.microsoft.com/office/drawing/2014/main" id="{B8FEACCC-B3BD-E210-C3D0-DBCEBE45D9ED}"/>
                </a:ext>
              </a:extLst>
            </p:cNvPr>
            <p:cNvSpPr>
              <a:spLocks/>
            </p:cNvSpPr>
            <p:nvPr/>
          </p:nvSpPr>
          <p:spPr bwMode="auto">
            <a:xfrm>
              <a:off x="4524376" y="3916364"/>
              <a:ext cx="31750" cy="15875"/>
            </a:xfrm>
            <a:custGeom>
              <a:avLst/>
              <a:gdLst>
                <a:gd name="T0" fmla="*/ 20 w 20"/>
                <a:gd name="T1" fmla="*/ 1 h 10"/>
                <a:gd name="T2" fmla="*/ 20 w 20"/>
                <a:gd name="T3" fmla="*/ 10 h 10"/>
                <a:gd name="T4" fmla="*/ 0 w 20"/>
                <a:gd name="T5" fmla="*/ 9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20" y="10"/>
                  </a:lnTo>
                  <a:lnTo>
                    <a:pt x="0" y="9"/>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Freeform 22">
              <a:extLst>
                <a:ext uri="{FF2B5EF4-FFF2-40B4-BE49-F238E27FC236}">
                  <a16:creationId xmlns:a16="http://schemas.microsoft.com/office/drawing/2014/main" id="{49E9CAC8-3988-70E2-9627-9E4A27ADA7FF}"/>
                </a:ext>
              </a:extLst>
            </p:cNvPr>
            <p:cNvSpPr>
              <a:spLocks/>
            </p:cNvSpPr>
            <p:nvPr/>
          </p:nvSpPr>
          <p:spPr bwMode="auto">
            <a:xfrm>
              <a:off x="4649788" y="3921126"/>
              <a:ext cx="31750" cy="15875"/>
            </a:xfrm>
            <a:custGeom>
              <a:avLst/>
              <a:gdLst>
                <a:gd name="T0" fmla="*/ 20 w 20"/>
                <a:gd name="T1" fmla="*/ 1 h 10"/>
                <a:gd name="T2" fmla="*/ 19 w 20"/>
                <a:gd name="T3" fmla="*/ 10 h 10"/>
                <a:gd name="T4" fmla="*/ 0 w 20"/>
                <a:gd name="T5" fmla="*/ 9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9"/>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Freeform 23">
              <a:extLst>
                <a:ext uri="{FF2B5EF4-FFF2-40B4-BE49-F238E27FC236}">
                  <a16:creationId xmlns:a16="http://schemas.microsoft.com/office/drawing/2014/main" id="{46C4B7B5-005E-FED9-5FDB-0398CD49A7B7}"/>
                </a:ext>
              </a:extLst>
            </p:cNvPr>
            <p:cNvSpPr>
              <a:spLocks/>
            </p:cNvSpPr>
            <p:nvPr/>
          </p:nvSpPr>
          <p:spPr bwMode="auto">
            <a:xfrm>
              <a:off x="4775201" y="3925889"/>
              <a:ext cx="31750" cy="15875"/>
            </a:xfrm>
            <a:custGeom>
              <a:avLst/>
              <a:gdLst>
                <a:gd name="T0" fmla="*/ 20 w 20"/>
                <a:gd name="T1" fmla="*/ 0 h 10"/>
                <a:gd name="T2" fmla="*/ 19 w 20"/>
                <a:gd name="T3" fmla="*/ 10 h 10"/>
                <a:gd name="T4" fmla="*/ 0 w 20"/>
                <a:gd name="T5" fmla="*/ 9 h 10"/>
                <a:gd name="T6" fmla="*/ 0 w 20"/>
                <a:gd name="T7" fmla="*/ 0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lnTo>
                    <a:pt x="19" y="10"/>
                  </a:lnTo>
                  <a:lnTo>
                    <a:pt x="0" y="9"/>
                  </a:lnTo>
                  <a:lnTo>
                    <a:pt x="0" y="0"/>
                  </a:lnTo>
                  <a:lnTo>
                    <a:pt x="2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Freeform 24">
              <a:extLst>
                <a:ext uri="{FF2B5EF4-FFF2-40B4-BE49-F238E27FC236}">
                  <a16:creationId xmlns:a16="http://schemas.microsoft.com/office/drawing/2014/main" id="{817597C0-5EC8-C897-DD01-13D21AD0CC6E}"/>
                </a:ext>
              </a:extLst>
            </p:cNvPr>
            <p:cNvSpPr>
              <a:spLocks/>
            </p:cNvSpPr>
            <p:nvPr/>
          </p:nvSpPr>
          <p:spPr bwMode="auto">
            <a:xfrm>
              <a:off x="4899026" y="3914776"/>
              <a:ext cx="31750" cy="19050"/>
            </a:xfrm>
            <a:custGeom>
              <a:avLst/>
              <a:gdLst>
                <a:gd name="T0" fmla="*/ 19 w 20"/>
                <a:gd name="T1" fmla="*/ 0 h 12"/>
                <a:gd name="T2" fmla="*/ 20 w 20"/>
                <a:gd name="T3" fmla="*/ 10 h 12"/>
                <a:gd name="T4" fmla="*/ 2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2" y="12"/>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Freeform 25">
              <a:extLst>
                <a:ext uri="{FF2B5EF4-FFF2-40B4-BE49-F238E27FC236}">
                  <a16:creationId xmlns:a16="http://schemas.microsoft.com/office/drawing/2014/main" id="{4990E225-523F-5DE0-A7FB-0C07DDA47C8C}"/>
                </a:ext>
              </a:extLst>
            </p:cNvPr>
            <p:cNvSpPr>
              <a:spLocks/>
            </p:cNvSpPr>
            <p:nvPr/>
          </p:nvSpPr>
          <p:spPr bwMode="auto">
            <a:xfrm>
              <a:off x="5024438" y="3900489"/>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Freeform 26">
              <a:extLst>
                <a:ext uri="{FF2B5EF4-FFF2-40B4-BE49-F238E27FC236}">
                  <a16:creationId xmlns:a16="http://schemas.microsoft.com/office/drawing/2014/main" id="{348DF794-9477-9C7D-5B5E-6E7D744F2C42}"/>
                </a:ext>
              </a:extLst>
            </p:cNvPr>
            <p:cNvSpPr>
              <a:spLocks/>
            </p:cNvSpPr>
            <p:nvPr/>
          </p:nvSpPr>
          <p:spPr bwMode="auto">
            <a:xfrm>
              <a:off x="5148263" y="3886201"/>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Freeform 27">
              <a:extLst>
                <a:ext uri="{FF2B5EF4-FFF2-40B4-BE49-F238E27FC236}">
                  <a16:creationId xmlns:a16="http://schemas.microsoft.com/office/drawing/2014/main" id="{4EEAB236-9EC2-EF90-FA69-DDB6D19030E1}"/>
                </a:ext>
              </a:extLst>
            </p:cNvPr>
            <p:cNvSpPr>
              <a:spLocks/>
            </p:cNvSpPr>
            <p:nvPr/>
          </p:nvSpPr>
          <p:spPr bwMode="auto">
            <a:xfrm>
              <a:off x="5273676" y="3871914"/>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Freeform 28">
              <a:extLst>
                <a:ext uri="{FF2B5EF4-FFF2-40B4-BE49-F238E27FC236}">
                  <a16:creationId xmlns:a16="http://schemas.microsoft.com/office/drawing/2014/main" id="{1DAD6BC1-E7C5-5AC7-B49B-4AEB3491B419}"/>
                </a:ext>
              </a:extLst>
            </p:cNvPr>
            <p:cNvSpPr>
              <a:spLocks/>
            </p:cNvSpPr>
            <p:nvPr/>
          </p:nvSpPr>
          <p:spPr bwMode="auto">
            <a:xfrm>
              <a:off x="5397501" y="3856039"/>
              <a:ext cx="31750" cy="19050"/>
            </a:xfrm>
            <a:custGeom>
              <a:avLst/>
              <a:gdLst>
                <a:gd name="T0" fmla="*/ 19 w 20"/>
                <a:gd name="T1" fmla="*/ 0 h 12"/>
                <a:gd name="T2" fmla="*/ 20 w 20"/>
                <a:gd name="T3" fmla="*/ 10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 name="Freeform 29">
              <a:extLst>
                <a:ext uri="{FF2B5EF4-FFF2-40B4-BE49-F238E27FC236}">
                  <a16:creationId xmlns:a16="http://schemas.microsoft.com/office/drawing/2014/main" id="{4317554F-8292-71EB-AE28-D4CC46281BF1}"/>
                </a:ext>
              </a:extLst>
            </p:cNvPr>
            <p:cNvSpPr>
              <a:spLocks/>
            </p:cNvSpPr>
            <p:nvPr/>
          </p:nvSpPr>
          <p:spPr bwMode="auto">
            <a:xfrm>
              <a:off x="5522913" y="3859214"/>
              <a:ext cx="30163" cy="17463"/>
            </a:xfrm>
            <a:custGeom>
              <a:avLst/>
              <a:gdLst>
                <a:gd name="T0" fmla="*/ 19 w 19"/>
                <a:gd name="T1" fmla="*/ 1 h 11"/>
                <a:gd name="T2" fmla="*/ 18 w 19"/>
                <a:gd name="T3" fmla="*/ 11 h 11"/>
                <a:gd name="T4" fmla="*/ 0 w 19"/>
                <a:gd name="T5" fmla="*/ 9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8" y="11"/>
                  </a:lnTo>
                  <a:lnTo>
                    <a:pt x="0" y="9"/>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 name="Freeform 30">
              <a:extLst>
                <a:ext uri="{FF2B5EF4-FFF2-40B4-BE49-F238E27FC236}">
                  <a16:creationId xmlns:a16="http://schemas.microsoft.com/office/drawing/2014/main" id="{15DA5026-9D09-3B16-DBE8-10025F12CDE4}"/>
                </a:ext>
              </a:extLst>
            </p:cNvPr>
            <p:cNvSpPr>
              <a:spLocks/>
            </p:cNvSpPr>
            <p:nvPr/>
          </p:nvSpPr>
          <p:spPr bwMode="auto">
            <a:xfrm>
              <a:off x="5646738" y="3870326"/>
              <a:ext cx="31750" cy="17463"/>
            </a:xfrm>
            <a:custGeom>
              <a:avLst/>
              <a:gdLst>
                <a:gd name="T0" fmla="*/ 20 w 20"/>
                <a:gd name="T1" fmla="*/ 1 h 11"/>
                <a:gd name="T2" fmla="*/ 19 w 20"/>
                <a:gd name="T3" fmla="*/ 11 h 11"/>
                <a:gd name="T4" fmla="*/ 0 w 20"/>
                <a:gd name="T5" fmla="*/ 9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9"/>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Freeform 31">
              <a:extLst>
                <a:ext uri="{FF2B5EF4-FFF2-40B4-BE49-F238E27FC236}">
                  <a16:creationId xmlns:a16="http://schemas.microsoft.com/office/drawing/2014/main" id="{3C446E2A-FE0C-E787-9EE8-947EE19D91BF}"/>
                </a:ext>
              </a:extLst>
            </p:cNvPr>
            <p:cNvSpPr>
              <a:spLocks/>
            </p:cNvSpPr>
            <p:nvPr/>
          </p:nvSpPr>
          <p:spPr bwMode="auto">
            <a:xfrm>
              <a:off x="5772151" y="3881439"/>
              <a:ext cx="31750" cy="17463"/>
            </a:xfrm>
            <a:custGeom>
              <a:avLst/>
              <a:gdLst>
                <a:gd name="T0" fmla="*/ 20 w 20"/>
                <a:gd name="T1" fmla="*/ 1 h 11"/>
                <a:gd name="T2" fmla="*/ 19 w 20"/>
                <a:gd name="T3" fmla="*/ 11 h 11"/>
                <a:gd name="T4" fmla="*/ 0 w 20"/>
                <a:gd name="T5" fmla="*/ 9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9"/>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32">
              <a:extLst>
                <a:ext uri="{FF2B5EF4-FFF2-40B4-BE49-F238E27FC236}">
                  <a16:creationId xmlns:a16="http://schemas.microsoft.com/office/drawing/2014/main" id="{EAE183AB-7572-8F5F-0A1C-99017A74303F}"/>
                </a:ext>
              </a:extLst>
            </p:cNvPr>
            <p:cNvSpPr>
              <a:spLocks/>
            </p:cNvSpPr>
            <p:nvPr/>
          </p:nvSpPr>
          <p:spPr bwMode="auto">
            <a:xfrm>
              <a:off x="5895976" y="3890964"/>
              <a:ext cx="7938" cy="15875"/>
            </a:xfrm>
            <a:custGeom>
              <a:avLst/>
              <a:gdLst>
                <a:gd name="T0" fmla="*/ 5 w 5"/>
                <a:gd name="T1" fmla="*/ 1 h 10"/>
                <a:gd name="T2" fmla="*/ 1 w 5"/>
                <a:gd name="T3" fmla="*/ 0 h 10"/>
                <a:gd name="T4" fmla="*/ 0 w 5"/>
                <a:gd name="T5" fmla="*/ 10 h 10"/>
                <a:gd name="T6" fmla="*/ 4 w 5"/>
                <a:gd name="T7" fmla="*/ 10 h 10"/>
                <a:gd name="T8" fmla="*/ 4 w 5"/>
                <a:gd name="T9" fmla="*/ 10 h 10"/>
                <a:gd name="T10" fmla="*/ 5 w 5"/>
                <a:gd name="T11" fmla="*/ 1 h 10"/>
              </a:gdLst>
              <a:ahLst/>
              <a:cxnLst>
                <a:cxn ang="0">
                  <a:pos x="T0" y="T1"/>
                </a:cxn>
                <a:cxn ang="0">
                  <a:pos x="T2" y="T3"/>
                </a:cxn>
                <a:cxn ang="0">
                  <a:pos x="T4" y="T5"/>
                </a:cxn>
                <a:cxn ang="0">
                  <a:pos x="T6" y="T7"/>
                </a:cxn>
                <a:cxn ang="0">
                  <a:pos x="T8" y="T9"/>
                </a:cxn>
                <a:cxn ang="0">
                  <a:pos x="T10" y="T11"/>
                </a:cxn>
              </a:cxnLst>
              <a:rect l="0" t="0" r="r" b="b"/>
              <a:pathLst>
                <a:path w="5" h="10">
                  <a:moveTo>
                    <a:pt x="5" y="1"/>
                  </a:moveTo>
                  <a:lnTo>
                    <a:pt x="1" y="0"/>
                  </a:lnTo>
                  <a:lnTo>
                    <a:pt x="0" y="10"/>
                  </a:lnTo>
                  <a:lnTo>
                    <a:pt x="4" y="10"/>
                  </a:lnTo>
                  <a:lnTo>
                    <a:pt x="4" y="10"/>
                  </a:lnTo>
                  <a:lnTo>
                    <a:pt x="5"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Rectangle 33">
              <a:extLst>
                <a:ext uri="{FF2B5EF4-FFF2-40B4-BE49-F238E27FC236}">
                  <a16:creationId xmlns:a16="http://schemas.microsoft.com/office/drawing/2014/main" id="{631EAC54-6C2D-A04C-ACA9-6C476E8725BF}"/>
                </a:ext>
              </a:extLst>
            </p:cNvPr>
            <p:cNvSpPr>
              <a:spLocks noChangeArrowheads="1"/>
            </p:cNvSpPr>
            <p:nvPr/>
          </p:nvSpPr>
          <p:spPr bwMode="auto">
            <a:xfrm>
              <a:off x="5902326" y="3906839"/>
              <a:ext cx="1588" cy="15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Rectangle 34">
              <a:extLst>
                <a:ext uri="{FF2B5EF4-FFF2-40B4-BE49-F238E27FC236}">
                  <a16:creationId xmlns:a16="http://schemas.microsoft.com/office/drawing/2014/main" id="{9E5F5FAA-EEAE-C75D-3EBE-4DFEB64BEC60}"/>
                </a:ext>
              </a:extLst>
            </p:cNvPr>
            <p:cNvSpPr>
              <a:spLocks noChangeArrowheads="1"/>
            </p:cNvSpPr>
            <p:nvPr/>
          </p:nvSpPr>
          <p:spPr bwMode="auto">
            <a:xfrm>
              <a:off x="5902326" y="3892551"/>
              <a:ext cx="25400"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Rectangle 35">
              <a:extLst>
                <a:ext uri="{FF2B5EF4-FFF2-40B4-BE49-F238E27FC236}">
                  <a16:creationId xmlns:a16="http://schemas.microsoft.com/office/drawing/2014/main" id="{F2EF118C-F842-4F4B-1A65-C254175E8368}"/>
                </a:ext>
              </a:extLst>
            </p:cNvPr>
            <p:cNvSpPr>
              <a:spLocks noChangeArrowheads="1"/>
            </p:cNvSpPr>
            <p:nvPr/>
          </p:nvSpPr>
          <p:spPr bwMode="auto">
            <a:xfrm>
              <a:off x="6022976" y="3890964"/>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Rectangle 36">
              <a:extLst>
                <a:ext uri="{FF2B5EF4-FFF2-40B4-BE49-F238E27FC236}">
                  <a16:creationId xmlns:a16="http://schemas.microsoft.com/office/drawing/2014/main" id="{39E2F3EE-7592-0382-1C1E-FA5688EE6A9B}"/>
                </a:ext>
              </a:extLst>
            </p:cNvPr>
            <p:cNvSpPr>
              <a:spLocks noChangeArrowheads="1"/>
            </p:cNvSpPr>
            <p:nvPr/>
          </p:nvSpPr>
          <p:spPr bwMode="auto">
            <a:xfrm>
              <a:off x="6148388" y="3890964"/>
              <a:ext cx="30163"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Rectangle 37">
              <a:extLst>
                <a:ext uri="{FF2B5EF4-FFF2-40B4-BE49-F238E27FC236}">
                  <a16:creationId xmlns:a16="http://schemas.microsoft.com/office/drawing/2014/main" id="{56AC2063-EE9B-56CC-42F2-9E2B9FF6955F}"/>
                </a:ext>
              </a:extLst>
            </p:cNvPr>
            <p:cNvSpPr>
              <a:spLocks noChangeArrowheads="1"/>
            </p:cNvSpPr>
            <p:nvPr/>
          </p:nvSpPr>
          <p:spPr bwMode="auto">
            <a:xfrm>
              <a:off x="6272213" y="3889376"/>
              <a:ext cx="31750"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38">
              <a:extLst>
                <a:ext uri="{FF2B5EF4-FFF2-40B4-BE49-F238E27FC236}">
                  <a16:creationId xmlns:a16="http://schemas.microsoft.com/office/drawing/2014/main" id="{7417F5C1-790C-2072-A4D0-559B2F39CFDD}"/>
                </a:ext>
              </a:extLst>
            </p:cNvPr>
            <p:cNvSpPr>
              <a:spLocks/>
            </p:cNvSpPr>
            <p:nvPr/>
          </p:nvSpPr>
          <p:spPr bwMode="auto">
            <a:xfrm>
              <a:off x="6399213" y="3889376"/>
              <a:ext cx="30163" cy="14288"/>
            </a:xfrm>
            <a:custGeom>
              <a:avLst/>
              <a:gdLst>
                <a:gd name="T0" fmla="*/ 18 w 19"/>
                <a:gd name="T1" fmla="*/ 0 h 9"/>
                <a:gd name="T2" fmla="*/ 19 w 19"/>
                <a:gd name="T3" fmla="*/ 9 h 9"/>
                <a:gd name="T4" fmla="*/ 0 w 19"/>
                <a:gd name="T5" fmla="*/ 9 h 9"/>
                <a:gd name="T6" fmla="*/ 0 w 19"/>
                <a:gd name="T7" fmla="*/ 0 h 9"/>
                <a:gd name="T8" fmla="*/ 18 w 19"/>
                <a:gd name="T9" fmla="*/ 0 h 9"/>
              </a:gdLst>
              <a:ahLst/>
              <a:cxnLst>
                <a:cxn ang="0">
                  <a:pos x="T0" y="T1"/>
                </a:cxn>
                <a:cxn ang="0">
                  <a:pos x="T2" y="T3"/>
                </a:cxn>
                <a:cxn ang="0">
                  <a:pos x="T4" y="T5"/>
                </a:cxn>
                <a:cxn ang="0">
                  <a:pos x="T6" y="T7"/>
                </a:cxn>
                <a:cxn ang="0">
                  <a:pos x="T8" y="T9"/>
                </a:cxn>
              </a:cxnLst>
              <a:rect l="0" t="0" r="r" b="b"/>
              <a:pathLst>
                <a:path w="19" h="9">
                  <a:moveTo>
                    <a:pt x="18" y="0"/>
                  </a:moveTo>
                  <a:lnTo>
                    <a:pt x="19" y="9"/>
                  </a:lnTo>
                  <a:lnTo>
                    <a:pt x="0" y="9"/>
                  </a:lnTo>
                  <a:lnTo>
                    <a:pt x="0" y="0"/>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Rectangle 39">
              <a:extLst>
                <a:ext uri="{FF2B5EF4-FFF2-40B4-BE49-F238E27FC236}">
                  <a16:creationId xmlns:a16="http://schemas.microsoft.com/office/drawing/2014/main" id="{9D54DF80-F002-5BE0-B741-D86A6D47EC61}"/>
                </a:ext>
              </a:extLst>
            </p:cNvPr>
            <p:cNvSpPr>
              <a:spLocks noChangeArrowheads="1"/>
            </p:cNvSpPr>
            <p:nvPr/>
          </p:nvSpPr>
          <p:spPr bwMode="auto">
            <a:xfrm>
              <a:off x="6523038" y="3887789"/>
              <a:ext cx="31750"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Rectangle 40">
              <a:extLst>
                <a:ext uri="{FF2B5EF4-FFF2-40B4-BE49-F238E27FC236}">
                  <a16:creationId xmlns:a16="http://schemas.microsoft.com/office/drawing/2014/main" id="{1D21667E-B644-2569-1A0F-1577741CA637}"/>
                </a:ext>
              </a:extLst>
            </p:cNvPr>
            <p:cNvSpPr>
              <a:spLocks noChangeArrowheads="1"/>
            </p:cNvSpPr>
            <p:nvPr/>
          </p:nvSpPr>
          <p:spPr bwMode="auto">
            <a:xfrm>
              <a:off x="6648451" y="3887789"/>
              <a:ext cx="30163"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Rectangle 41">
              <a:extLst>
                <a:ext uri="{FF2B5EF4-FFF2-40B4-BE49-F238E27FC236}">
                  <a16:creationId xmlns:a16="http://schemas.microsoft.com/office/drawing/2014/main" id="{B53ECB29-17A0-FDFC-316B-3EC1945E76EC}"/>
                </a:ext>
              </a:extLst>
            </p:cNvPr>
            <p:cNvSpPr>
              <a:spLocks noChangeArrowheads="1"/>
            </p:cNvSpPr>
            <p:nvPr/>
          </p:nvSpPr>
          <p:spPr bwMode="auto">
            <a:xfrm>
              <a:off x="6773863" y="3886201"/>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Freeform 42">
              <a:extLst>
                <a:ext uri="{FF2B5EF4-FFF2-40B4-BE49-F238E27FC236}">
                  <a16:creationId xmlns:a16="http://schemas.microsoft.com/office/drawing/2014/main" id="{76867221-DE40-500E-74D7-9E8CD1981676}"/>
                </a:ext>
              </a:extLst>
            </p:cNvPr>
            <p:cNvSpPr>
              <a:spLocks/>
            </p:cNvSpPr>
            <p:nvPr/>
          </p:nvSpPr>
          <p:spPr bwMode="auto">
            <a:xfrm>
              <a:off x="6899276" y="3884614"/>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Freeform 43">
              <a:extLst>
                <a:ext uri="{FF2B5EF4-FFF2-40B4-BE49-F238E27FC236}">
                  <a16:creationId xmlns:a16="http://schemas.microsoft.com/office/drawing/2014/main" id="{5137CABA-7828-A5F3-953B-7F0CED8A5A51}"/>
                </a:ext>
              </a:extLst>
            </p:cNvPr>
            <p:cNvSpPr>
              <a:spLocks/>
            </p:cNvSpPr>
            <p:nvPr/>
          </p:nvSpPr>
          <p:spPr bwMode="auto">
            <a:xfrm>
              <a:off x="7024688" y="3884614"/>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Rectangle 44">
              <a:extLst>
                <a:ext uri="{FF2B5EF4-FFF2-40B4-BE49-F238E27FC236}">
                  <a16:creationId xmlns:a16="http://schemas.microsoft.com/office/drawing/2014/main" id="{8B464B70-E9EC-08A6-26E2-D817ADCE604E}"/>
                </a:ext>
              </a:extLst>
            </p:cNvPr>
            <p:cNvSpPr>
              <a:spLocks noChangeArrowheads="1"/>
            </p:cNvSpPr>
            <p:nvPr/>
          </p:nvSpPr>
          <p:spPr bwMode="auto">
            <a:xfrm>
              <a:off x="7150101" y="3884614"/>
              <a:ext cx="30163"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 name="Rectangle 45">
              <a:extLst>
                <a:ext uri="{FF2B5EF4-FFF2-40B4-BE49-F238E27FC236}">
                  <a16:creationId xmlns:a16="http://schemas.microsoft.com/office/drawing/2014/main" id="{DBCB59CA-836A-1789-F805-3ECC7187F53A}"/>
                </a:ext>
              </a:extLst>
            </p:cNvPr>
            <p:cNvSpPr>
              <a:spLocks noChangeArrowheads="1"/>
            </p:cNvSpPr>
            <p:nvPr/>
          </p:nvSpPr>
          <p:spPr bwMode="auto">
            <a:xfrm>
              <a:off x="7275513" y="3883026"/>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Freeform 46">
              <a:extLst>
                <a:ext uri="{FF2B5EF4-FFF2-40B4-BE49-F238E27FC236}">
                  <a16:creationId xmlns:a16="http://schemas.microsoft.com/office/drawing/2014/main" id="{42D87CEB-F42C-A4E1-62A6-C39F012A1130}"/>
                </a:ext>
              </a:extLst>
            </p:cNvPr>
            <p:cNvSpPr>
              <a:spLocks/>
            </p:cNvSpPr>
            <p:nvPr/>
          </p:nvSpPr>
          <p:spPr bwMode="auto">
            <a:xfrm>
              <a:off x="7400926" y="3881439"/>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 name="Freeform 47">
              <a:extLst>
                <a:ext uri="{FF2B5EF4-FFF2-40B4-BE49-F238E27FC236}">
                  <a16:creationId xmlns:a16="http://schemas.microsoft.com/office/drawing/2014/main" id="{647F82F0-D3E8-B75D-B596-4E308D6CAFA0}"/>
                </a:ext>
              </a:extLst>
            </p:cNvPr>
            <p:cNvSpPr>
              <a:spLocks/>
            </p:cNvSpPr>
            <p:nvPr/>
          </p:nvSpPr>
          <p:spPr bwMode="auto">
            <a:xfrm>
              <a:off x="7526338" y="3881439"/>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 name="Rectangle 48">
              <a:extLst>
                <a:ext uri="{FF2B5EF4-FFF2-40B4-BE49-F238E27FC236}">
                  <a16:creationId xmlns:a16="http://schemas.microsoft.com/office/drawing/2014/main" id="{90F356AA-9CD4-977D-FF56-6672F09F1C7E}"/>
                </a:ext>
              </a:extLst>
            </p:cNvPr>
            <p:cNvSpPr>
              <a:spLocks noChangeArrowheads="1"/>
            </p:cNvSpPr>
            <p:nvPr/>
          </p:nvSpPr>
          <p:spPr bwMode="auto">
            <a:xfrm>
              <a:off x="7651751" y="3881439"/>
              <a:ext cx="30163"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 name="Rectangle 49">
              <a:extLst>
                <a:ext uri="{FF2B5EF4-FFF2-40B4-BE49-F238E27FC236}">
                  <a16:creationId xmlns:a16="http://schemas.microsoft.com/office/drawing/2014/main" id="{8350F63D-7390-4267-42DD-6FC3585C2B24}"/>
                </a:ext>
              </a:extLst>
            </p:cNvPr>
            <p:cNvSpPr>
              <a:spLocks noChangeArrowheads="1"/>
            </p:cNvSpPr>
            <p:nvPr/>
          </p:nvSpPr>
          <p:spPr bwMode="auto">
            <a:xfrm>
              <a:off x="7775576" y="3879851"/>
              <a:ext cx="31750"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Freeform 50">
              <a:extLst>
                <a:ext uri="{FF2B5EF4-FFF2-40B4-BE49-F238E27FC236}">
                  <a16:creationId xmlns:a16="http://schemas.microsoft.com/office/drawing/2014/main" id="{09A7F240-7612-53E2-540B-6603308BB9B5}"/>
                </a:ext>
              </a:extLst>
            </p:cNvPr>
            <p:cNvSpPr>
              <a:spLocks/>
            </p:cNvSpPr>
            <p:nvPr/>
          </p:nvSpPr>
          <p:spPr bwMode="auto">
            <a:xfrm>
              <a:off x="7902576" y="3878264"/>
              <a:ext cx="30163" cy="15875"/>
            </a:xfrm>
            <a:custGeom>
              <a:avLst/>
              <a:gdLst>
                <a:gd name="T0" fmla="*/ 18 w 19"/>
                <a:gd name="T1" fmla="*/ 0 h 10"/>
                <a:gd name="T2" fmla="*/ 19 w 19"/>
                <a:gd name="T3" fmla="*/ 10 h 10"/>
                <a:gd name="T4" fmla="*/ 0 w 19"/>
                <a:gd name="T5" fmla="*/ 10 h 10"/>
                <a:gd name="T6" fmla="*/ 0 w 19"/>
                <a:gd name="T7" fmla="*/ 0 h 10"/>
                <a:gd name="T8" fmla="*/ 18 w 19"/>
                <a:gd name="T9" fmla="*/ 0 h 10"/>
              </a:gdLst>
              <a:ahLst/>
              <a:cxnLst>
                <a:cxn ang="0">
                  <a:pos x="T0" y="T1"/>
                </a:cxn>
                <a:cxn ang="0">
                  <a:pos x="T2" y="T3"/>
                </a:cxn>
                <a:cxn ang="0">
                  <a:pos x="T4" y="T5"/>
                </a:cxn>
                <a:cxn ang="0">
                  <a:pos x="T6" y="T7"/>
                </a:cxn>
                <a:cxn ang="0">
                  <a:pos x="T8" y="T9"/>
                </a:cxn>
              </a:cxnLst>
              <a:rect l="0" t="0" r="r" b="b"/>
              <a:pathLst>
                <a:path w="19" h="10">
                  <a:moveTo>
                    <a:pt x="18" y="0"/>
                  </a:moveTo>
                  <a:lnTo>
                    <a:pt x="19" y="10"/>
                  </a:lnTo>
                  <a:lnTo>
                    <a:pt x="0" y="10"/>
                  </a:lnTo>
                  <a:lnTo>
                    <a:pt x="0" y="0"/>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 name="Rectangle 51">
              <a:extLst>
                <a:ext uri="{FF2B5EF4-FFF2-40B4-BE49-F238E27FC236}">
                  <a16:creationId xmlns:a16="http://schemas.microsoft.com/office/drawing/2014/main" id="{3E38617A-D872-94A8-431F-56B28DF09FE5}"/>
                </a:ext>
              </a:extLst>
            </p:cNvPr>
            <p:cNvSpPr>
              <a:spLocks noChangeArrowheads="1"/>
            </p:cNvSpPr>
            <p:nvPr/>
          </p:nvSpPr>
          <p:spPr bwMode="auto">
            <a:xfrm>
              <a:off x="8026401" y="3878264"/>
              <a:ext cx="30163"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Freeform 52">
              <a:extLst>
                <a:ext uri="{FF2B5EF4-FFF2-40B4-BE49-F238E27FC236}">
                  <a16:creationId xmlns:a16="http://schemas.microsoft.com/office/drawing/2014/main" id="{767D980C-4F71-D60D-7401-CBFEB12A4ABF}"/>
                </a:ext>
              </a:extLst>
            </p:cNvPr>
            <p:cNvSpPr>
              <a:spLocks/>
            </p:cNvSpPr>
            <p:nvPr/>
          </p:nvSpPr>
          <p:spPr bwMode="auto">
            <a:xfrm>
              <a:off x="8151813" y="3876676"/>
              <a:ext cx="31750" cy="15875"/>
            </a:xfrm>
            <a:custGeom>
              <a:avLst/>
              <a:gdLst>
                <a:gd name="T0" fmla="*/ 19 w 20"/>
                <a:gd name="T1" fmla="*/ 0 h 10"/>
                <a:gd name="T2" fmla="*/ 20 w 20"/>
                <a:gd name="T3" fmla="*/ 10 h 10"/>
                <a:gd name="T4" fmla="*/ 0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Freeform 53">
              <a:extLst>
                <a:ext uri="{FF2B5EF4-FFF2-40B4-BE49-F238E27FC236}">
                  <a16:creationId xmlns:a16="http://schemas.microsoft.com/office/drawing/2014/main" id="{85B073F8-9AD2-DF74-F29A-C0569D01C0E4}"/>
                </a:ext>
              </a:extLst>
            </p:cNvPr>
            <p:cNvSpPr>
              <a:spLocks/>
            </p:cNvSpPr>
            <p:nvPr/>
          </p:nvSpPr>
          <p:spPr bwMode="auto">
            <a:xfrm>
              <a:off x="8277226" y="3876676"/>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 name="Rectangle 54">
              <a:extLst>
                <a:ext uri="{FF2B5EF4-FFF2-40B4-BE49-F238E27FC236}">
                  <a16:creationId xmlns:a16="http://schemas.microsoft.com/office/drawing/2014/main" id="{4CBD0D6C-92BF-6847-E213-53B082288A00}"/>
                </a:ext>
              </a:extLst>
            </p:cNvPr>
            <p:cNvSpPr>
              <a:spLocks noChangeArrowheads="1"/>
            </p:cNvSpPr>
            <p:nvPr/>
          </p:nvSpPr>
          <p:spPr bwMode="auto">
            <a:xfrm>
              <a:off x="8402638" y="3875089"/>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 name="Rectangle 55">
              <a:extLst>
                <a:ext uri="{FF2B5EF4-FFF2-40B4-BE49-F238E27FC236}">
                  <a16:creationId xmlns:a16="http://schemas.microsoft.com/office/drawing/2014/main" id="{10EB1155-B7C3-33BC-A0DE-43A9B2A93393}"/>
                </a:ext>
              </a:extLst>
            </p:cNvPr>
            <p:cNvSpPr>
              <a:spLocks noChangeArrowheads="1"/>
            </p:cNvSpPr>
            <p:nvPr/>
          </p:nvSpPr>
          <p:spPr bwMode="auto">
            <a:xfrm>
              <a:off x="8528051" y="3875089"/>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 name="Freeform 56">
              <a:extLst>
                <a:ext uri="{FF2B5EF4-FFF2-40B4-BE49-F238E27FC236}">
                  <a16:creationId xmlns:a16="http://schemas.microsoft.com/office/drawing/2014/main" id="{27E9CB54-CE0C-080B-4306-D39AC67F853A}"/>
                </a:ext>
              </a:extLst>
            </p:cNvPr>
            <p:cNvSpPr>
              <a:spLocks/>
            </p:cNvSpPr>
            <p:nvPr/>
          </p:nvSpPr>
          <p:spPr bwMode="auto">
            <a:xfrm>
              <a:off x="8653463" y="3873501"/>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 name="Freeform 57">
              <a:extLst>
                <a:ext uri="{FF2B5EF4-FFF2-40B4-BE49-F238E27FC236}">
                  <a16:creationId xmlns:a16="http://schemas.microsoft.com/office/drawing/2014/main" id="{D9C594BA-ED1D-8956-77C0-9484FB5FA4FB}"/>
                </a:ext>
              </a:extLst>
            </p:cNvPr>
            <p:cNvSpPr>
              <a:spLocks/>
            </p:cNvSpPr>
            <p:nvPr/>
          </p:nvSpPr>
          <p:spPr bwMode="auto">
            <a:xfrm>
              <a:off x="8778876" y="3873501"/>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 name="Rectangle 58">
              <a:extLst>
                <a:ext uri="{FF2B5EF4-FFF2-40B4-BE49-F238E27FC236}">
                  <a16:creationId xmlns:a16="http://schemas.microsoft.com/office/drawing/2014/main" id="{F093BFDF-D06F-3A79-9DD8-E675198095CA}"/>
                </a:ext>
              </a:extLst>
            </p:cNvPr>
            <p:cNvSpPr>
              <a:spLocks noChangeArrowheads="1"/>
            </p:cNvSpPr>
            <p:nvPr/>
          </p:nvSpPr>
          <p:spPr bwMode="auto">
            <a:xfrm>
              <a:off x="8904288" y="3871914"/>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 name="Rectangle 59">
              <a:extLst>
                <a:ext uri="{FF2B5EF4-FFF2-40B4-BE49-F238E27FC236}">
                  <a16:creationId xmlns:a16="http://schemas.microsoft.com/office/drawing/2014/main" id="{D6B10384-BD22-244C-EE64-7FB4D5A339BA}"/>
                </a:ext>
              </a:extLst>
            </p:cNvPr>
            <p:cNvSpPr>
              <a:spLocks noChangeArrowheads="1"/>
            </p:cNvSpPr>
            <p:nvPr/>
          </p:nvSpPr>
          <p:spPr bwMode="auto">
            <a:xfrm>
              <a:off x="9029701" y="3871914"/>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 name="Rectangle 60">
              <a:extLst>
                <a:ext uri="{FF2B5EF4-FFF2-40B4-BE49-F238E27FC236}">
                  <a16:creationId xmlns:a16="http://schemas.microsoft.com/office/drawing/2014/main" id="{54146880-28BB-F5F6-8D48-0E8F154D553A}"/>
                </a:ext>
              </a:extLst>
            </p:cNvPr>
            <p:cNvSpPr>
              <a:spLocks noChangeArrowheads="1"/>
            </p:cNvSpPr>
            <p:nvPr/>
          </p:nvSpPr>
          <p:spPr bwMode="auto">
            <a:xfrm>
              <a:off x="9155113" y="3870326"/>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 name="Rectangle 61">
              <a:extLst>
                <a:ext uri="{FF2B5EF4-FFF2-40B4-BE49-F238E27FC236}">
                  <a16:creationId xmlns:a16="http://schemas.microsoft.com/office/drawing/2014/main" id="{10E4E969-C7B8-2A90-FF9A-7BF15F8B7D37}"/>
                </a:ext>
              </a:extLst>
            </p:cNvPr>
            <p:cNvSpPr>
              <a:spLocks noChangeArrowheads="1"/>
            </p:cNvSpPr>
            <p:nvPr/>
          </p:nvSpPr>
          <p:spPr bwMode="auto">
            <a:xfrm>
              <a:off x="9278938" y="3870326"/>
              <a:ext cx="31750"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 name="Freeform 62">
              <a:extLst>
                <a:ext uri="{FF2B5EF4-FFF2-40B4-BE49-F238E27FC236}">
                  <a16:creationId xmlns:a16="http://schemas.microsoft.com/office/drawing/2014/main" id="{86DD057A-C5FF-F492-6B01-3B8649306999}"/>
                </a:ext>
              </a:extLst>
            </p:cNvPr>
            <p:cNvSpPr>
              <a:spLocks/>
            </p:cNvSpPr>
            <p:nvPr/>
          </p:nvSpPr>
          <p:spPr bwMode="auto">
            <a:xfrm>
              <a:off x="9404351" y="3868739"/>
              <a:ext cx="31750" cy="15875"/>
            </a:xfrm>
            <a:custGeom>
              <a:avLst/>
              <a:gdLst>
                <a:gd name="T0" fmla="*/ 19 w 20"/>
                <a:gd name="T1" fmla="*/ 0 h 10"/>
                <a:gd name="T2" fmla="*/ 20 w 20"/>
                <a:gd name="T3" fmla="*/ 10 h 10"/>
                <a:gd name="T4" fmla="*/ 0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10"/>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 name="Freeform 63">
              <a:extLst>
                <a:ext uri="{FF2B5EF4-FFF2-40B4-BE49-F238E27FC236}">
                  <a16:creationId xmlns:a16="http://schemas.microsoft.com/office/drawing/2014/main" id="{CBD83C58-F401-DDED-B1EA-1A804A74525F}"/>
                </a:ext>
              </a:extLst>
            </p:cNvPr>
            <p:cNvSpPr>
              <a:spLocks/>
            </p:cNvSpPr>
            <p:nvPr/>
          </p:nvSpPr>
          <p:spPr bwMode="auto">
            <a:xfrm>
              <a:off x="9529763" y="3868739"/>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 name="Rectangle 64">
              <a:extLst>
                <a:ext uri="{FF2B5EF4-FFF2-40B4-BE49-F238E27FC236}">
                  <a16:creationId xmlns:a16="http://schemas.microsoft.com/office/drawing/2014/main" id="{FECBB481-CB80-12B7-E575-EF82196666D7}"/>
                </a:ext>
              </a:extLst>
            </p:cNvPr>
            <p:cNvSpPr>
              <a:spLocks noChangeArrowheads="1"/>
            </p:cNvSpPr>
            <p:nvPr/>
          </p:nvSpPr>
          <p:spPr bwMode="auto">
            <a:xfrm>
              <a:off x="9655176" y="3867151"/>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 name="Rectangle 65">
              <a:extLst>
                <a:ext uri="{FF2B5EF4-FFF2-40B4-BE49-F238E27FC236}">
                  <a16:creationId xmlns:a16="http://schemas.microsoft.com/office/drawing/2014/main" id="{FC825403-6EAD-20D1-8AFE-9B47B8249BAB}"/>
                </a:ext>
              </a:extLst>
            </p:cNvPr>
            <p:cNvSpPr>
              <a:spLocks noChangeArrowheads="1"/>
            </p:cNvSpPr>
            <p:nvPr/>
          </p:nvSpPr>
          <p:spPr bwMode="auto">
            <a:xfrm>
              <a:off x="9780588" y="3867151"/>
              <a:ext cx="30163"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 name="Rectangle 66">
              <a:extLst>
                <a:ext uri="{FF2B5EF4-FFF2-40B4-BE49-F238E27FC236}">
                  <a16:creationId xmlns:a16="http://schemas.microsoft.com/office/drawing/2014/main" id="{FE621EB2-7640-9CA0-F7F3-6B1D57E4427C}"/>
                </a:ext>
              </a:extLst>
            </p:cNvPr>
            <p:cNvSpPr>
              <a:spLocks noChangeArrowheads="1"/>
            </p:cNvSpPr>
            <p:nvPr/>
          </p:nvSpPr>
          <p:spPr bwMode="auto">
            <a:xfrm>
              <a:off x="9906001" y="3865564"/>
              <a:ext cx="174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 name="Line 67">
              <a:extLst>
                <a:ext uri="{FF2B5EF4-FFF2-40B4-BE49-F238E27FC236}">
                  <a16:creationId xmlns:a16="http://schemas.microsoft.com/office/drawing/2014/main" id="{3AC46433-BDEC-2339-A279-0F8830CF9A6C}"/>
                </a:ext>
              </a:extLst>
            </p:cNvPr>
            <p:cNvSpPr>
              <a:spLocks noChangeShapeType="1"/>
            </p:cNvSpPr>
            <p:nvPr/>
          </p:nvSpPr>
          <p:spPr bwMode="auto">
            <a:xfrm>
              <a:off x="9915526" y="3873501"/>
              <a:ext cx="7938" cy="0"/>
            </a:xfrm>
            <a:prstGeom prst="line">
              <a:avLst/>
            </a:prstGeom>
            <a:noFill/>
            <a:ln w="15875" cap="flat">
              <a:solidFill>
                <a:srgbClr val="AAAAA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 name="Freeform 68">
              <a:extLst>
                <a:ext uri="{FF2B5EF4-FFF2-40B4-BE49-F238E27FC236}">
                  <a16:creationId xmlns:a16="http://schemas.microsoft.com/office/drawing/2014/main" id="{ACC47053-4046-8055-CDEB-1086CBE8A708}"/>
                </a:ext>
              </a:extLst>
            </p:cNvPr>
            <p:cNvSpPr>
              <a:spLocks/>
            </p:cNvSpPr>
            <p:nvPr/>
          </p:nvSpPr>
          <p:spPr bwMode="auto">
            <a:xfrm>
              <a:off x="2624138" y="3321051"/>
              <a:ext cx="26988" cy="33338"/>
            </a:xfrm>
            <a:custGeom>
              <a:avLst/>
              <a:gdLst>
                <a:gd name="T0" fmla="*/ 17 w 17"/>
                <a:gd name="T1" fmla="*/ 17 h 21"/>
                <a:gd name="T2" fmla="*/ 9 w 17"/>
                <a:gd name="T3" fmla="*/ 21 h 21"/>
                <a:gd name="T4" fmla="*/ 0 w 17"/>
                <a:gd name="T5" fmla="*/ 4 h 21"/>
                <a:gd name="T6" fmla="*/ 9 w 17"/>
                <a:gd name="T7" fmla="*/ 0 h 21"/>
                <a:gd name="T8" fmla="*/ 17 w 17"/>
                <a:gd name="T9" fmla="*/ 17 h 21"/>
              </a:gdLst>
              <a:ahLst/>
              <a:cxnLst>
                <a:cxn ang="0">
                  <a:pos x="T0" y="T1"/>
                </a:cxn>
                <a:cxn ang="0">
                  <a:pos x="T2" y="T3"/>
                </a:cxn>
                <a:cxn ang="0">
                  <a:pos x="T4" y="T5"/>
                </a:cxn>
                <a:cxn ang="0">
                  <a:pos x="T6" y="T7"/>
                </a:cxn>
                <a:cxn ang="0">
                  <a:pos x="T8" y="T9"/>
                </a:cxn>
              </a:cxnLst>
              <a:rect l="0" t="0" r="r" b="b"/>
              <a:pathLst>
                <a:path w="17" h="21">
                  <a:moveTo>
                    <a:pt x="17" y="17"/>
                  </a:moveTo>
                  <a:lnTo>
                    <a:pt x="9" y="21"/>
                  </a:lnTo>
                  <a:lnTo>
                    <a:pt x="0" y="4"/>
                  </a:lnTo>
                  <a:lnTo>
                    <a:pt x="9" y="0"/>
                  </a:lnTo>
                  <a:lnTo>
                    <a:pt x="17" y="1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 name="Freeform 69">
              <a:extLst>
                <a:ext uri="{FF2B5EF4-FFF2-40B4-BE49-F238E27FC236}">
                  <a16:creationId xmlns:a16="http://schemas.microsoft.com/office/drawing/2014/main" id="{7136A0D1-E143-0F0F-B734-E59FD744FF71}"/>
                </a:ext>
              </a:extLst>
            </p:cNvPr>
            <p:cNvSpPr>
              <a:spLocks/>
            </p:cNvSpPr>
            <p:nvPr/>
          </p:nvSpPr>
          <p:spPr bwMode="auto">
            <a:xfrm>
              <a:off x="2679701" y="3433764"/>
              <a:ext cx="19050" cy="17463"/>
            </a:xfrm>
            <a:custGeom>
              <a:avLst/>
              <a:gdLst>
                <a:gd name="T0" fmla="*/ 12 w 12"/>
                <a:gd name="T1" fmla="*/ 7 h 11"/>
                <a:gd name="T2" fmla="*/ 9 w 12"/>
                <a:gd name="T3" fmla="*/ 0 h 11"/>
                <a:gd name="T4" fmla="*/ 0 w 12"/>
                <a:gd name="T5" fmla="*/ 4 h 11"/>
                <a:gd name="T6" fmla="*/ 3 w 12"/>
                <a:gd name="T7" fmla="*/ 11 h 11"/>
                <a:gd name="T8" fmla="*/ 4 w 12"/>
                <a:gd name="T9" fmla="*/ 11 h 11"/>
                <a:gd name="T10" fmla="*/ 12 w 12"/>
                <a:gd name="T11" fmla="*/ 7 h 11"/>
              </a:gdLst>
              <a:ahLst/>
              <a:cxnLst>
                <a:cxn ang="0">
                  <a:pos x="T0" y="T1"/>
                </a:cxn>
                <a:cxn ang="0">
                  <a:pos x="T2" y="T3"/>
                </a:cxn>
                <a:cxn ang="0">
                  <a:pos x="T4" y="T5"/>
                </a:cxn>
                <a:cxn ang="0">
                  <a:pos x="T6" y="T7"/>
                </a:cxn>
                <a:cxn ang="0">
                  <a:pos x="T8" y="T9"/>
                </a:cxn>
                <a:cxn ang="0">
                  <a:pos x="T10" y="T11"/>
                </a:cxn>
              </a:cxnLst>
              <a:rect l="0" t="0" r="r" b="b"/>
              <a:pathLst>
                <a:path w="12" h="11">
                  <a:moveTo>
                    <a:pt x="12" y="7"/>
                  </a:moveTo>
                  <a:lnTo>
                    <a:pt x="9" y="0"/>
                  </a:lnTo>
                  <a:lnTo>
                    <a:pt x="0" y="4"/>
                  </a:lnTo>
                  <a:lnTo>
                    <a:pt x="3" y="11"/>
                  </a:lnTo>
                  <a:lnTo>
                    <a:pt x="4" y="11"/>
                  </a:lnTo>
                  <a:lnTo>
                    <a:pt x="12"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 name="Freeform 70">
              <a:extLst>
                <a:ext uri="{FF2B5EF4-FFF2-40B4-BE49-F238E27FC236}">
                  <a16:creationId xmlns:a16="http://schemas.microsoft.com/office/drawing/2014/main" id="{8DDF8FF2-0880-DBC5-0E43-B4F87FE05E90}"/>
                </a:ext>
              </a:extLst>
            </p:cNvPr>
            <p:cNvSpPr>
              <a:spLocks/>
            </p:cNvSpPr>
            <p:nvPr/>
          </p:nvSpPr>
          <p:spPr bwMode="auto">
            <a:xfrm>
              <a:off x="2684463" y="3451226"/>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 name="Freeform 71">
              <a:extLst>
                <a:ext uri="{FF2B5EF4-FFF2-40B4-BE49-F238E27FC236}">
                  <a16:creationId xmlns:a16="http://schemas.microsoft.com/office/drawing/2014/main" id="{83608953-F1A8-F0BB-8B44-7B24F243AA57}"/>
                </a:ext>
              </a:extLst>
            </p:cNvPr>
            <p:cNvSpPr>
              <a:spLocks/>
            </p:cNvSpPr>
            <p:nvPr/>
          </p:nvSpPr>
          <p:spPr bwMode="auto">
            <a:xfrm>
              <a:off x="2686051" y="3443289"/>
              <a:ext cx="22225" cy="23813"/>
            </a:xfrm>
            <a:custGeom>
              <a:avLst/>
              <a:gdLst>
                <a:gd name="T0" fmla="*/ 14 w 14"/>
                <a:gd name="T1" fmla="*/ 9 h 15"/>
                <a:gd name="T2" fmla="*/ 6 w 14"/>
                <a:gd name="T3" fmla="*/ 15 h 15"/>
                <a:gd name="T4" fmla="*/ 0 w 14"/>
                <a:gd name="T5" fmla="*/ 5 h 15"/>
                <a:gd name="T6" fmla="*/ 8 w 14"/>
                <a:gd name="T7" fmla="*/ 0 h 15"/>
                <a:gd name="T8" fmla="*/ 14 w 14"/>
                <a:gd name="T9" fmla="*/ 9 h 15"/>
              </a:gdLst>
              <a:ahLst/>
              <a:cxnLst>
                <a:cxn ang="0">
                  <a:pos x="T0" y="T1"/>
                </a:cxn>
                <a:cxn ang="0">
                  <a:pos x="T2" y="T3"/>
                </a:cxn>
                <a:cxn ang="0">
                  <a:pos x="T4" y="T5"/>
                </a:cxn>
                <a:cxn ang="0">
                  <a:pos x="T6" y="T7"/>
                </a:cxn>
                <a:cxn ang="0">
                  <a:pos x="T8" y="T9"/>
                </a:cxn>
              </a:cxnLst>
              <a:rect l="0" t="0" r="r" b="b"/>
              <a:pathLst>
                <a:path w="14" h="15">
                  <a:moveTo>
                    <a:pt x="14" y="9"/>
                  </a:moveTo>
                  <a:lnTo>
                    <a:pt x="6" y="15"/>
                  </a:lnTo>
                  <a:lnTo>
                    <a:pt x="0" y="5"/>
                  </a:lnTo>
                  <a:lnTo>
                    <a:pt x="8" y="0"/>
                  </a:lnTo>
                  <a:lnTo>
                    <a:pt x="14" y="9"/>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 name="Freeform 72">
              <a:extLst>
                <a:ext uri="{FF2B5EF4-FFF2-40B4-BE49-F238E27FC236}">
                  <a16:creationId xmlns:a16="http://schemas.microsoft.com/office/drawing/2014/main" id="{4C89FC3D-6A11-A16B-8CE1-FF52A5362A22}"/>
                </a:ext>
              </a:extLst>
            </p:cNvPr>
            <p:cNvSpPr>
              <a:spLocks/>
            </p:cNvSpPr>
            <p:nvPr/>
          </p:nvSpPr>
          <p:spPr bwMode="auto">
            <a:xfrm>
              <a:off x="2751138" y="3535364"/>
              <a:ext cx="30163" cy="33338"/>
            </a:xfrm>
            <a:custGeom>
              <a:avLst/>
              <a:gdLst>
                <a:gd name="T0" fmla="*/ 19 w 19"/>
                <a:gd name="T1" fmla="*/ 16 h 21"/>
                <a:gd name="T2" fmla="*/ 11 w 19"/>
                <a:gd name="T3" fmla="*/ 21 h 21"/>
                <a:gd name="T4" fmla="*/ 0 w 19"/>
                <a:gd name="T5" fmla="*/ 6 h 21"/>
                <a:gd name="T6" fmla="*/ 8 w 19"/>
                <a:gd name="T7" fmla="*/ 0 h 21"/>
                <a:gd name="T8" fmla="*/ 19 w 19"/>
                <a:gd name="T9" fmla="*/ 16 h 21"/>
              </a:gdLst>
              <a:ahLst/>
              <a:cxnLst>
                <a:cxn ang="0">
                  <a:pos x="T0" y="T1"/>
                </a:cxn>
                <a:cxn ang="0">
                  <a:pos x="T2" y="T3"/>
                </a:cxn>
                <a:cxn ang="0">
                  <a:pos x="T4" y="T5"/>
                </a:cxn>
                <a:cxn ang="0">
                  <a:pos x="T6" y="T7"/>
                </a:cxn>
                <a:cxn ang="0">
                  <a:pos x="T8" y="T9"/>
                </a:cxn>
              </a:cxnLst>
              <a:rect l="0" t="0" r="r" b="b"/>
              <a:pathLst>
                <a:path w="19" h="21">
                  <a:moveTo>
                    <a:pt x="19" y="16"/>
                  </a:moveTo>
                  <a:lnTo>
                    <a:pt x="11" y="21"/>
                  </a:lnTo>
                  <a:lnTo>
                    <a:pt x="0" y="6"/>
                  </a:lnTo>
                  <a:lnTo>
                    <a:pt x="8" y="0"/>
                  </a:lnTo>
                  <a:lnTo>
                    <a:pt x="19" y="16"/>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 name="Freeform 73">
              <a:extLst>
                <a:ext uri="{FF2B5EF4-FFF2-40B4-BE49-F238E27FC236}">
                  <a16:creationId xmlns:a16="http://schemas.microsoft.com/office/drawing/2014/main" id="{9A182680-B9BD-E38C-56C0-1B6FA474B505}"/>
                </a:ext>
              </a:extLst>
            </p:cNvPr>
            <p:cNvSpPr>
              <a:spLocks/>
            </p:cNvSpPr>
            <p:nvPr/>
          </p:nvSpPr>
          <p:spPr bwMode="auto">
            <a:xfrm>
              <a:off x="2822576" y="3638551"/>
              <a:ext cx="17463" cy="17463"/>
            </a:xfrm>
            <a:custGeom>
              <a:avLst/>
              <a:gdLst>
                <a:gd name="T0" fmla="*/ 11 w 11"/>
                <a:gd name="T1" fmla="*/ 3 h 11"/>
                <a:gd name="T2" fmla="*/ 8 w 11"/>
                <a:gd name="T3" fmla="*/ 0 h 11"/>
                <a:gd name="T4" fmla="*/ 0 w 11"/>
                <a:gd name="T5" fmla="*/ 5 h 11"/>
                <a:gd name="T6" fmla="*/ 3 w 11"/>
                <a:gd name="T7" fmla="*/ 9 h 11"/>
                <a:gd name="T8" fmla="*/ 8 w 11"/>
                <a:gd name="T9" fmla="*/ 11 h 11"/>
                <a:gd name="T10" fmla="*/ 11 w 11"/>
                <a:gd name="T11" fmla="*/ 3 h 11"/>
              </a:gdLst>
              <a:ahLst/>
              <a:cxnLst>
                <a:cxn ang="0">
                  <a:pos x="T0" y="T1"/>
                </a:cxn>
                <a:cxn ang="0">
                  <a:pos x="T2" y="T3"/>
                </a:cxn>
                <a:cxn ang="0">
                  <a:pos x="T4" y="T5"/>
                </a:cxn>
                <a:cxn ang="0">
                  <a:pos x="T6" y="T7"/>
                </a:cxn>
                <a:cxn ang="0">
                  <a:pos x="T8" y="T9"/>
                </a:cxn>
                <a:cxn ang="0">
                  <a:pos x="T10" y="T11"/>
                </a:cxn>
              </a:cxnLst>
              <a:rect l="0" t="0" r="r" b="b"/>
              <a:pathLst>
                <a:path w="11" h="11">
                  <a:moveTo>
                    <a:pt x="11" y="3"/>
                  </a:moveTo>
                  <a:lnTo>
                    <a:pt x="8" y="0"/>
                  </a:lnTo>
                  <a:lnTo>
                    <a:pt x="0" y="5"/>
                  </a:lnTo>
                  <a:lnTo>
                    <a:pt x="3" y="9"/>
                  </a:lnTo>
                  <a:lnTo>
                    <a:pt x="8" y="11"/>
                  </a:lnTo>
                  <a:lnTo>
                    <a:pt x="11"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 name="Freeform 74">
              <a:extLst>
                <a:ext uri="{FF2B5EF4-FFF2-40B4-BE49-F238E27FC236}">
                  <a16:creationId xmlns:a16="http://schemas.microsoft.com/office/drawing/2014/main" id="{2CFC61A3-6B97-9A70-6D21-34F92495ADD2}"/>
                </a:ext>
              </a:extLst>
            </p:cNvPr>
            <p:cNvSpPr>
              <a:spLocks/>
            </p:cNvSpPr>
            <p:nvPr/>
          </p:nvSpPr>
          <p:spPr bwMode="auto">
            <a:xfrm>
              <a:off x="2827338" y="3652839"/>
              <a:ext cx="7938" cy="3175"/>
            </a:xfrm>
            <a:custGeom>
              <a:avLst/>
              <a:gdLst>
                <a:gd name="T0" fmla="*/ 5 w 5"/>
                <a:gd name="T1" fmla="*/ 2 h 2"/>
                <a:gd name="T2" fmla="*/ 2 w 5"/>
                <a:gd name="T3" fmla="*/ 2 h 2"/>
                <a:gd name="T4" fmla="*/ 0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2" y="2"/>
                  </a:lnTo>
                  <a:lnTo>
                    <a:pt x="0" y="0"/>
                  </a:lnTo>
                  <a:lnTo>
                    <a:pt x="5"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 name="Freeform 75">
              <a:extLst>
                <a:ext uri="{FF2B5EF4-FFF2-40B4-BE49-F238E27FC236}">
                  <a16:creationId xmlns:a16="http://schemas.microsoft.com/office/drawing/2014/main" id="{5425C6C5-92B6-E638-BDAE-EB08329071AF}"/>
                </a:ext>
              </a:extLst>
            </p:cNvPr>
            <p:cNvSpPr>
              <a:spLocks/>
            </p:cNvSpPr>
            <p:nvPr/>
          </p:nvSpPr>
          <p:spPr bwMode="auto">
            <a:xfrm>
              <a:off x="2833688" y="3638551"/>
              <a:ext cx="23813" cy="17463"/>
            </a:xfrm>
            <a:custGeom>
              <a:avLst/>
              <a:gdLst>
                <a:gd name="T0" fmla="*/ 14 w 15"/>
                <a:gd name="T1" fmla="*/ 0 h 11"/>
                <a:gd name="T2" fmla="*/ 15 w 15"/>
                <a:gd name="T3" fmla="*/ 9 h 11"/>
                <a:gd name="T4" fmla="*/ 1 w 15"/>
                <a:gd name="T5" fmla="*/ 11 h 11"/>
                <a:gd name="T6" fmla="*/ 0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lnTo>
                    <a:pt x="15" y="9"/>
                  </a:lnTo>
                  <a:lnTo>
                    <a:pt x="1" y="11"/>
                  </a:lnTo>
                  <a:lnTo>
                    <a:pt x="0" y="2"/>
                  </a:lnTo>
                  <a:lnTo>
                    <a:pt x="14"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 name="Freeform 76">
              <a:extLst>
                <a:ext uri="{FF2B5EF4-FFF2-40B4-BE49-F238E27FC236}">
                  <a16:creationId xmlns:a16="http://schemas.microsoft.com/office/drawing/2014/main" id="{565CA498-35C9-98AE-146E-8EC6ED2CA462}"/>
                </a:ext>
              </a:extLst>
            </p:cNvPr>
            <p:cNvSpPr>
              <a:spLocks/>
            </p:cNvSpPr>
            <p:nvPr/>
          </p:nvSpPr>
          <p:spPr bwMode="auto">
            <a:xfrm>
              <a:off x="2949576" y="3621089"/>
              <a:ext cx="31750" cy="19050"/>
            </a:xfrm>
            <a:custGeom>
              <a:avLst/>
              <a:gdLst>
                <a:gd name="T0" fmla="*/ 19 w 20"/>
                <a:gd name="T1" fmla="*/ 0 h 12"/>
                <a:gd name="T2" fmla="*/ 20 w 20"/>
                <a:gd name="T3" fmla="*/ 10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 name="Freeform 77">
              <a:extLst>
                <a:ext uri="{FF2B5EF4-FFF2-40B4-BE49-F238E27FC236}">
                  <a16:creationId xmlns:a16="http://schemas.microsoft.com/office/drawing/2014/main" id="{A8BE80F5-4CD3-B7AE-0244-B9539CF80BED}"/>
                </a:ext>
              </a:extLst>
            </p:cNvPr>
            <p:cNvSpPr>
              <a:spLocks/>
            </p:cNvSpPr>
            <p:nvPr/>
          </p:nvSpPr>
          <p:spPr bwMode="auto">
            <a:xfrm>
              <a:off x="3073401" y="3605214"/>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 name="Freeform 78">
              <a:extLst>
                <a:ext uri="{FF2B5EF4-FFF2-40B4-BE49-F238E27FC236}">
                  <a16:creationId xmlns:a16="http://schemas.microsoft.com/office/drawing/2014/main" id="{85992A31-A192-2B02-3D65-E911300BE3AB}"/>
                </a:ext>
              </a:extLst>
            </p:cNvPr>
            <p:cNvSpPr>
              <a:spLocks/>
            </p:cNvSpPr>
            <p:nvPr/>
          </p:nvSpPr>
          <p:spPr bwMode="auto">
            <a:xfrm>
              <a:off x="3186113" y="3549651"/>
              <a:ext cx="33338" cy="26988"/>
            </a:xfrm>
            <a:custGeom>
              <a:avLst/>
              <a:gdLst>
                <a:gd name="T0" fmla="*/ 17 w 21"/>
                <a:gd name="T1" fmla="*/ 0 h 17"/>
                <a:gd name="T2" fmla="*/ 21 w 21"/>
                <a:gd name="T3" fmla="*/ 9 h 17"/>
                <a:gd name="T4" fmla="*/ 4 w 21"/>
                <a:gd name="T5" fmla="*/ 17 h 17"/>
                <a:gd name="T6" fmla="*/ 0 w 21"/>
                <a:gd name="T7" fmla="*/ 9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9"/>
                  </a:lnTo>
                  <a:lnTo>
                    <a:pt x="4" y="17"/>
                  </a:lnTo>
                  <a:lnTo>
                    <a:pt x="0" y="9"/>
                  </a:lnTo>
                  <a:lnTo>
                    <a:pt x="17"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 name="Freeform 79">
              <a:extLst>
                <a:ext uri="{FF2B5EF4-FFF2-40B4-BE49-F238E27FC236}">
                  <a16:creationId xmlns:a16="http://schemas.microsoft.com/office/drawing/2014/main" id="{F2906C58-4E64-8364-5596-8F6DC82C792A}"/>
                </a:ext>
              </a:extLst>
            </p:cNvPr>
            <p:cNvSpPr>
              <a:spLocks/>
            </p:cNvSpPr>
            <p:nvPr/>
          </p:nvSpPr>
          <p:spPr bwMode="auto">
            <a:xfrm>
              <a:off x="3297238" y="3494089"/>
              <a:ext cx="34925" cy="26988"/>
            </a:xfrm>
            <a:custGeom>
              <a:avLst/>
              <a:gdLst>
                <a:gd name="T0" fmla="*/ 18 w 22"/>
                <a:gd name="T1" fmla="*/ 0 h 17"/>
                <a:gd name="T2" fmla="*/ 22 w 22"/>
                <a:gd name="T3" fmla="*/ 8 h 17"/>
                <a:gd name="T4" fmla="*/ 5 w 22"/>
                <a:gd name="T5" fmla="*/ 17 h 17"/>
                <a:gd name="T6" fmla="*/ 0 w 22"/>
                <a:gd name="T7" fmla="*/ 8 h 17"/>
                <a:gd name="T8" fmla="*/ 18 w 22"/>
                <a:gd name="T9" fmla="*/ 0 h 17"/>
              </a:gdLst>
              <a:ahLst/>
              <a:cxnLst>
                <a:cxn ang="0">
                  <a:pos x="T0" y="T1"/>
                </a:cxn>
                <a:cxn ang="0">
                  <a:pos x="T2" y="T3"/>
                </a:cxn>
                <a:cxn ang="0">
                  <a:pos x="T4" y="T5"/>
                </a:cxn>
                <a:cxn ang="0">
                  <a:pos x="T6" y="T7"/>
                </a:cxn>
                <a:cxn ang="0">
                  <a:pos x="T8" y="T9"/>
                </a:cxn>
              </a:cxnLst>
              <a:rect l="0" t="0" r="r" b="b"/>
              <a:pathLst>
                <a:path w="22" h="17">
                  <a:moveTo>
                    <a:pt x="18" y="0"/>
                  </a:moveTo>
                  <a:lnTo>
                    <a:pt x="22" y="8"/>
                  </a:lnTo>
                  <a:lnTo>
                    <a:pt x="5" y="17"/>
                  </a:lnTo>
                  <a:lnTo>
                    <a:pt x="0" y="8"/>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 name="Freeform 80">
              <a:extLst>
                <a:ext uri="{FF2B5EF4-FFF2-40B4-BE49-F238E27FC236}">
                  <a16:creationId xmlns:a16="http://schemas.microsoft.com/office/drawing/2014/main" id="{35F4F659-6F14-FD36-70EB-5C16A697CE0B}"/>
                </a:ext>
              </a:extLst>
            </p:cNvPr>
            <p:cNvSpPr>
              <a:spLocks/>
            </p:cNvSpPr>
            <p:nvPr/>
          </p:nvSpPr>
          <p:spPr bwMode="auto">
            <a:xfrm>
              <a:off x="3409951" y="3436939"/>
              <a:ext cx="33338" cy="26988"/>
            </a:xfrm>
            <a:custGeom>
              <a:avLst/>
              <a:gdLst>
                <a:gd name="T0" fmla="*/ 17 w 21"/>
                <a:gd name="T1" fmla="*/ 0 h 17"/>
                <a:gd name="T2" fmla="*/ 21 w 21"/>
                <a:gd name="T3" fmla="*/ 8 h 17"/>
                <a:gd name="T4" fmla="*/ 4 w 21"/>
                <a:gd name="T5" fmla="*/ 17 h 17"/>
                <a:gd name="T6" fmla="*/ 0 w 21"/>
                <a:gd name="T7" fmla="*/ 8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8"/>
                  </a:lnTo>
                  <a:lnTo>
                    <a:pt x="4" y="17"/>
                  </a:lnTo>
                  <a:lnTo>
                    <a:pt x="0" y="8"/>
                  </a:lnTo>
                  <a:lnTo>
                    <a:pt x="17"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 name="Freeform 81">
              <a:extLst>
                <a:ext uri="{FF2B5EF4-FFF2-40B4-BE49-F238E27FC236}">
                  <a16:creationId xmlns:a16="http://schemas.microsoft.com/office/drawing/2014/main" id="{46B9B97F-CD0A-0744-FA4A-7EDCCE308096}"/>
                </a:ext>
              </a:extLst>
            </p:cNvPr>
            <p:cNvSpPr>
              <a:spLocks/>
            </p:cNvSpPr>
            <p:nvPr/>
          </p:nvSpPr>
          <p:spPr bwMode="auto">
            <a:xfrm>
              <a:off x="3521076" y="3379789"/>
              <a:ext cx="34925" cy="26988"/>
            </a:xfrm>
            <a:custGeom>
              <a:avLst/>
              <a:gdLst>
                <a:gd name="T0" fmla="*/ 17 w 22"/>
                <a:gd name="T1" fmla="*/ 0 h 17"/>
                <a:gd name="T2" fmla="*/ 22 w 22"/>
                <a:gd name="T3" fmla="*/ 9 h 17"/>
                <a:gd name="T4" fmla="*/ 4 w 22"/>
                <a:gd name="T5" fmla="*/ 17 h 17"/>
                <a:gd name="T6" fmla="*/ 0 w 22"/>
                <a:gd name="T7" fmla="*/ 9 h 17"/>
                <a:gd name="T8" fmla="*/ 17 w 22"/>
                <a:gd name="T9" fmla="*/ 0 h 17"/>
              </a:gdLst>
              <a:ahLst/>
              <a:cxnLst>
                <a:cxn ang="0">
                  <a:pos x="T0" y="T1"/>
                </a:cxn>
                <a:cxn ang="0">
                  <a:pos x="T2" y="T3"/>
                </a:cxn>
                <a:cxn ang="0">
                  <a:pos x="T4" y="T5"/>
                </a:cxn>
                <a:cxn ang="0">
                  <a:pos x="T6" y="T7"/>
                </a:cxn>
                <a:cxn ang="0">
                  <a:pos x="T8" y="T9"/>
                </a:cxn>
              </a:cxnLst>
              <a:rect l="0" t="0" r="r" b="b"/>
              <a:pathLst>
                <a:path w="22" h="17">
                  <a:moveTo>
                    <a:pt x="17" y="0"/>
                  </a:moveTo>
                  <a:lnTo>
                    <a:pt x="22" y="9"/>
                  </a:lnTo>
                  <a:lnTo>
                    <a:pt x="4" y="17"/>
                  </a:lnTo>
                  <a:lnTo>
                    <a:pt x="0" y="9"/>
                  </a:lnTo>
                  <a:lnTo>
                    <a:pt x="17"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 name="Freeform 82">
              <a:extLst>
                <a:ext uri="{FF2B5EF4-FFF2-40B4-BE49-F238E27FC236}">
                  <a16:creationId xmlns:a16="http://schemas.microsoft.com/office/drawing/2014/main" id="{7404DA5B-5B02-672F-1220-9FD000D702C3}"/>
                </a:ext>
              </a:extLst>
            </p:cNvPr>
            <p:cNvSpPr>
              <a:spLocks/>
            </p:cNvSpPr>
            <p:nvPr/>
          </p:nvSpPr>
          <p:spPr bwMode="auto">
            <a:xfrm>
              <a:off x="3633788" y="3322639"/>
              <a:ext cx="33338" cy="28575"/>
            </a:xfrm>
            <a:custGeom>
              <a:avLst/>
              <a:gdLst>
                <a:gd name="T0" fmla="*/ 16 w 21"/>
                <a:gd name="T1" fmla="*/ 0 h 18"/>
                <a:gd name="T2" fmla="*/ 21 w 21"/>
                <a:gd name="T3" fmla="*/ 9 h 18"/>
                <a:gd name="T4" fmla="*/ 4 w 21"/>
                <a:gd name="T5" fmla="*/ 18 h 18"/>
                <a:gd name="T6" fmla="*/ 0 w 21"/>
                <a:gd name="T7" fmla="*/ 9 h 18"/>
                <a:gd name="T8" fmla="*/ 16 w 21"/>
                <a:gd name="T9" fmla="*/ 0 h 18"/>
              </a:gdLst>
              <a:ahLst/>
              <a:cxnLst>
                <a:cxn ang="0">
                  <a:pos x="T0" y="T1"/>
                </a:cxn>
                <a:cxn ang="0">
                  <a:pos x="T2" y="T3"/>
                </a:cxn>
                <a:cxn ang="0">
                  <a:pos x="T4" y="T5"/>
                </a:cxn>
                <a:cxn ang="0">
                  <a:pos x="T6" y="T7"/>
                </a:cxn>
                <a:cxn ang="0">
                  <a:pos x="T8" y="T9"/>
                </a:cxn>
              </a:cxnLst>
              <a:rect l="0" t="0" r="r" b="b"/>
              <a:pathLst>
                <a:path w="21" h="18">
                  <a:moveTo>
                    <a:pt x="16" y="0"/>
                  </a:moveTo>
                  <a:lnTo>
                    <a:pt x="21" y="9"/>
                  </a:lnTo>
                  <a:lnTo>
                    <a:pt x="4" y="18"/>
                  </a:lnTo>
                  <a:lnTo>
                    <a:pt x="0" y="9"/>
                  </a:lnTo>
                  <a:lnTo>
                    <a:pt x="16"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 name="Freeform 83">
              <a:extLst>
                <a:ext uri="{FF2B5EF4-FFF2-40B4-BE49-F238E27FC236}">
                  <a16:creationId xmlns:a16="http://schemas.microsoft.com/office/drawing/2014/main" id="{CC785B2F-D384-C3F1-0A24-FD773FF7616E}"/>
                </a:ext>
              </a:extLst>
            </p:cNvPr>
            <p:cNvSpPr>
              <a:spLocks/>
            </p:cNvSpPr>
            <p:nvPr/>
          </p:nvSpPr>
          <p:spPr bwMode="auto">
            <a:xfrm>
              <a:off x="3751263" y="3311526"/>
              <a:ext cx="31750" cy="22225"/>
            </a:xfrm>
            <a:custGeom>
              <a:avLst/>
              <a:gdLst>
                <a:gd name="T0" fmla="*/ 20 w 20"/>
                <a:gd name="T1" fmla="*/ 4 h 14"/>
                <a:gd name="T2" fmla="*/ 18 w 20"/>
                <a:gd name="T3" fmla="*/ 14 h 14"/>
                <a:gd name="T4" fmla="*/ 0 w 20"/>
                <a:gd name="T5" fmla="*/ 10 h 14"/>
                <a:gd name="T6" fmla="*/ 2 w 20"/>
                <a:gd name="T7" fmla="*/ 0 h 14"/>
                <a:gd name="T8" fmla="*/ 20 w 20"/>
                <a:gd name="T9" fmla="*/ 4 h 14"/>
              </a:gdLst>
              <a:ahLst/>
              <a:cxnLst>
                <a:cxn ang="0">
                  <a:pos x="T0" y="T1"/>
                </a:cxn>
                <a:cxn ang="0">
                  <a:pos x="T2" y="T3"/>
                </a:cxn>
                <a:cxn ang="0">
                  <a:pos x="T4" y="T5"/>
                </a:cxn>
                <a:cxn ang="0">
                  <a:pos x="T6" y="T7"/>
                </a:cxn>
                <a:cxn ang="0">
                  <a:pos x="T8" y="T9"/>
                </a:cxn>
              </a:cxnLst>
              <a:rect l="0" t="0" r="r" b="b"/>
              <a:pathLst>
                <a:path w="20" h="14">
                  <a:moveTo>
                    <a:pt x="20" y="4"/>
                  </a:moveTo>
                  <a:lnTo>
                    <a:pt x="18" y="14"/>
                  </a:lnTo>
                  <a:lnTo>
                    <a:pt x="0" y="10"/>
                  </a:lnTo>
                  <a:lnTo>
                    <a:pt x="2" y="0"/>
                  </a:lnTo>
                  <a:lnTo>
                    <a:pt x="20"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 name="Freeform 84">
              <a:extLst>
                <a:ext uri="{FF2B5EF4-FFF2-40B4-BE49-F238E27FC236}">
                  <a16:creationId xmlns:a16="http://schemas.microsoft.com/office/drawing/2014/main" id="{0A47C739-E12B-F297-99BC-4673336E4FE1}"/>
                </a:ext>
              </a:extLst>
            </p:cNvPr>
            <p:cNvSpPr>
              <a:spLocks/>
            </p:cNvSpPr>
            <p:nvPr/>
          </p:nvSpPr>
          <p:spPr bwMode="auto">
            <a:xfrm>
              <a:off x="3873501" y="3338514"/>
              <a:ext cx="31750" cy="20638"/>
            </a:xfrm>
            <a:custGeom>
              <a:avLst/>
              <a:gdLst>
                <a:gd name="T0" fmla="*/ 20 w 20"/>
                <a:gd name="T1" fmla="*/ 4 h 13"/>
                <a:gd name="T2" fmla="*/ 18 w 20"/>
                <a:gd name="T3" fmla="*/ 13 h 13"/>
                <a:gd name="T4" fmla="*/ 0 w 20"/>
                <a:gd name="T5" fmla="*/ 9 h 13"/>
                <a:gd name="T6" fmla="*/ 2 w 20"/>
                <a:gd name="T7" fmla="*/ 0 h 13"/>
                <a:gd name="T8" fmla="*/ 20 w 20"/>
                <a:gd name="T9" fmla="*/ 4 h 13"/>
              </a:gdLst>
              <a:ahLst/>
              <a:cxnLst>
                <a:cxn ang="0">
                  <a:pos x="T0" y="T1"/>
                </a:cxn>
                <a:cxn ang="0">
                  <a:pos x="T2" y="T3"/>
                </a:cxn>
                <a:cxn ang="0">
                  <a:pos x="T4" y="T5"/>
                </a:cxn>
                <a:cxn ang="0">
                  <a:pos x="T6" y="T7"/>
                </a:cxn>
                <a:cxn ang="0">
                  <a:pos x="T8" y="T9"/>
                </a:cxn>
              </a:cxnLst>
              <a:rect l="0" t="0" r="r" b="b"/>
              <a:pathLst>
                <a:path w="20" h="13">
                  <a:moveTo>
                    <a:pt x="20" y="4"/>
                  </a:moveTo>
                  <a:lnTo>
                    <a:pt x="18" y="13"/>
                  </a:lnTo>
                  <a:lnTo>
                    <a:pt x="0" y="9"/>
                  </a:lnTo>
                  <a:lnTo>
                    <a:pt x="2" y="0"/>
                  </a:lnTo>
                  <a:lnTo>
                    <a:pt x="20"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 name="Freeform 85">
              <a:extLst>
                <a:ext uri="{FF2B5EF4-FFF2-40B4-BE49-F238E27FC236}">
                  <a16:creationId xmlns:a16="http://schemas.microsoft.com/office/drawing/2014/main" id="{27DEC227-9DE0-894F-BAED-030CB737A178}"/>
                </a:ext>
              </a:extLst>
            </p:cNvPr>
            <p:cNvSpPr>
              <a:spLocks/>
            </p:cNvSpPr>
            <p:nvPr/>
          </p:nvSpPr>
          <p:spPr bwMode="auto">
            <a:xfrm>
              <a:off x="3995738" y="3363914"/>
              <a:ext cx="33338" cy="22225"/>
            </a:xfrm>
            <a:custGeom>
              <a:avLst/>
              <a:gdLst>
                <a:gd name="T0" fmla="*/ 21 w 21"/>
                <a:gd name="T1" fmla="*/ 5 h 14"/>
                <a:gd name="T2" fmla="*/ 19 w 21"/>
                <a:gd name="T3" fmla="*/ 14 h 14"/>
                <a:gd name="T4" fmla="*/ 0 w 21"/>
                <a:gd name="T5" fmla="*/ 10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10"/>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 name="Freeform 86">
              <a:extLst>
                <a:ext uri="{FF2B5EF4-FFF2-40B4-BE49-F238E27FC236}">
                  <a16:creationId xmlns:a16="http://schemas.microsoft.com/office/drawing/2014/main" id="{5B4480B3-1815-E970-3212-584FFE03A155}"/>
                </a:ext>
              </a:extLst>
            </p:cNvPr>
            <p:cNvSpPr>
              <a:spLocks/>
            </p:cNvSpPr>
            <p:nvPr/>
          </p:nvSpPr>
          <p:spPr bwMode="auto">
            <a:xfrm>
              <a:off x="4117976" y="3390901"/>
              <a:ext cx="33338" cy="20638"/>
            </a:xfrm>
            <a:custGeom>
              <a:avLst/>
              <a:gdLst>
                <a:gd name="T0" fmla="*/ 21 w 21"/>
                <a:gd name="T1" fmla="*/ 4 h 13"/>
                <a:gd name="T2" fmla="*/ 19 w 21"/>
                <a:gd name="T3" fmla="*/ 13 h 13"/>
                <a:gd name="T4" fmla="*/ 0 w 21"/>
                <a:gd name="T5" fmla="*/ 9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2"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 name="Freeform 87">
              <a:extLst>
                <a:ext uri="{FF2B5EF4-FFF2-40B4-BE49-F238E27FC236}">
                  <a16:creationId xmlns:a16="http://schemas.microsoft.com/office/drawing/2014/main" id="{9F2F167B-6928-DB3B-326E-1CA264D02648}"/>
                </a:ext>
              </a:extLst>
            </p:cNvPr>
            <p:cNvSpPr>
              <a:spLocks/>
            </p:cNvSpPr>
            <p:nvPr/>
          </p:nvSpPr>
          <p:spPr bwMode="auto">
            <a:xfrm>
              <a:off x="4240213" y="3417889"/>
              <a:ext cx="33338" cy="20638"/>
            </a:xfrm>
            <a:custGeom>
              <a:avLst/>
              <a:gdLst>
                <a:gd name="T0" fmla="*/ 21 w 21"/>
                <a:gd name="T1" fmla="*/ 4 h 13"/>
                <a:gd name="T2" fmla="*/ 19 w 21"/>
                <a:gd name="T3" fmla="*/ 13 h 13"/>
                <a:gd name="T4" fmla="*/ 0 w 21"/>
                <a:gd name="T5" fmla="*/ 9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2"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 name="Freeform 88">
              <a:extLst>
                <a:ext uri="{FF2B5EF4-FFF2-40B4-BE49-F238E27FC236}">
                  <a16:creationId xmlns:a16="http://schemas.microsoft.com/office/drawing/2014/main" id="{5CD01E46-3943-5573-F3EA-C0E47A0866FF}"/>
                </a:ext>
              </a:extLst>
            </p:cNvPr>
            <p:cNvSpPr>
              <a:spLocks/>
            </p:cNvSpPr>
            <p:nvPr/>
          </p:nvSpPr>
          <p:spPr bwMode="auto">
            <a:xfrm>
              <a:off x="4362451" y="3444876"/>
              <a:ext cx="33338" cy="22225"/>
            </a:xfrm>
            <a:custGeom>
              <a:avLst/>
              <a:gdLst>
                <a:gd name="T0" fmla="*/ 21 w 21"/>
                <a:gd name="T1" fmla="*/ 5 h 14"/>
                <a:gd name="T2" fmla="*/ 19 w 21"/>
                <a:gd name="T3" fmla="*/ 14 h 14"/>
                <a:gd name="T4" fmla="*/ 0 w 21"/>
                <a:gd name="T5" fmla="*/ 9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9"/>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 name="Freeform 89">
              <a:extLst>
                <a:ext uri="{FF2B5EF4-FFF2-40B4-BE49-F238E27FC236}">
                  <a16:creationId xmlns:a16="http://schemas.microsoft.com/office/drawing/2014/main" id="{1971EF32-4C9D-0C39-74A0-7071085EA3B3}"/>
                </a:ext>
              </a:extLst>
            </p:cNvPr>
            <p:cNvSpPr>
              <a:spLocks/>
            </p:cNvSpPr>
            <p:nvPr/>
          </p:nvSpPr>
          <p:spPr bwMode="auto">
            <a:xfrm>
              <a:off x="4483101" y="3476626"/>
              <a:ext cx="33338" cy="23813"/>
            </a:xfrm>
            <a:custGeom>
              <a:avLst/>
              <a:gdLst>
                <a:gd name="T0" fmla="*/ 21 w 21"/>
                <a:gd name="T1" fmla="*/ 6 h 15"/>
                <a:gd name="T2" fmla="*/ 19 w 21"/>
                <a:gd name="T3" fmla="*/ 15 h 15"/>
                <a:gd name="T4" fmla="*/ 0 w 21"/>
                <a:gd name="T5" fmla="*/ 10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9" y="15"/>
                  </a:lnTo>
                  <a:lnTo>
                    <a:pt x="0" y="10"/>
                  </a:lnTo>
                  <a:lnTo>
                    <a:pt x="3" y="0"/>
                  </a:lnTo>
                  <a:lnTo>
                    <a:pt x="21" y="6"/>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 name="Freeform 90">
              <a:extLst>
                <a:ext uri="{FF2B5EF4-FFF2-40B4-BE49-F238E27FC236}">
                  <a16:creationId xmlns:a16="http://schemas.microsoft.com/office/drawing/2014/main" id="{51C1A65C-94AA-2753-8586-E16BDFC45294}"/>
                </a:ext>
              </a:extLst>
            </p:cNvPr>
            <p:cNvSpPr>
              <a:spLocks/>
            </p:cNvSpPr>
            <p:nvPr/>
          </p:nvSpPr>
          <p:spPr bwMode="auto">
            <a:xfrm>
              <a:off x="4603751" y="3509964"/>
              <a:ext cx="33338" cy="22225"/>
            </a:xfrm>
            <a:custGeom>
              <a:avLst/>
              <a:gdLst>
                <a:gd name="T0" fmla="*/ 21 w 21"/>
                <a:gd name="T1" fmla="*/ 5 h 14"/>
                <a:gd name="T2" fmla="*/ 19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9"/>
                  </a:lnTo>
                  <a:lnTo>
                    <a:pt x="3"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 name="Freeform 91">
              <a:extLst>
                <a:ext uri="{FF2B5EF4-FFF2-40B4-BE49-F238E27FC236}">
                  <a16:creationId xmlns:a16="http://schemas.microsoft.com/office/drawing/2014/main" id="{F84AF95F-C27B-26D6-3518-B983C290D04B}"/>
                </a:ext>
              </a:extLst>
            </p:cNvPr>
            <p:cNvSpPr>
              <a:spLocks/>
            </p:cNvSpPr>
            <p:nvPr/>
          </p:nvSpPr>
          <p:spPr bwMode="auto">
            <a:xfrm>
              <a:off x="4725988" y="3543301"/>
              <a:ext cx="31750" cy="22225"/>
            </a:xfrm>
            <a:custGeom>
              <a:avLst/>
              <a:gdLst>
                <a:gd name="T0" fmla="*/ 20 w 20"/>
                <a:gd name="T1" fmla="*/ 5 h 14"/>
                <a:gd name="T2" fmla="*/ 18 w 20"/>
                <a:gd name="T3" fmla="*/ 14 h 14"/>
                <a:gd name="T4" fmla="*/ 0 w 20"/>
                <a:gd name="T5" fmla="*/ 9 h 14"/>
                <a:gd name="T6" fmla="*/ 2 w 20"/>
                <a:gd name="T7" fmla="*/ 0 h 14"/>
                <a:gd name="T8" fmla="*/ 20 w 20"/>
                <a:gd name="T9" fmla="*/ 5 h 14"/>
              </a:gdLst>
              <a:ahLst/>
              <a:cxnLst>
                <a:cxn ang="0">
                  <a:pos x="T0" y="T1"/>
                </a:cxn>
                <a:cxn ang="0">
                  <a:pos x="T2" y="T3"/>
                </a:cxn>
                <a:cxn ang="0">
                  <a:pos x="T4" y="T5"/>
                </a:cxn>
                <a:cxn ang="0">
                  <a:pos x="T6" y="T7"/>
                </a:cxn>
                <a:cxn ang="0">
                  <a:pos x="T8" y="T9"/>
                </a:cxn>
              </a:cxnLst>
              <a:rect l="0" t="0" r="r" b="b"/>
              <a:pathLst>
                <a:path w="20" h="14">
                  <a:moveTo>
                    <a:pt x="20" y="5"/>
                  </a:moveTo>
                  <a:lnTo>
                    <a:pt x="18" y="14"/>
                  </a:lnTo>
                  <a:lnTo>
                    <a:pt x="0" y="9"/>
                  </a:lnTo>
                  <a:lnTo>
                    <a:pt x="2" y="0"/>
                  </a:lnTo>
                  <a:lnTo>
                    <a:pt x="20"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 name="Freeform 92">
              <a:extLst>
                <a:ext uri="{FF2B5EF4-FFF2-40B4-BE49-F238E27FC236}">
                  <a16:creationId xmlns:a16="http://schemas.microsoft.com/office/drawing/2014/main" id="{35F22E38-7DFF-DE54-077F-3345FA71159E}"/>
                </a:ext>
              </a:extLst>
            </p:cNvPr>
            <p:cNvSpPr>
              <a:spLocks/>
            </p:cNvSpPr>
            <p:nvPr/>
          </p:nvSpPr>
          <p:spPr bwMode="auto">
            <a:xfrm>
              <a:off x="4846638" y="3575051"/>
              <a:ext cx="25400" cy="20638"/>
            </a:xfrm>
            <a:custGeom>
              <a:avLst/>
              <a:gdLst>
                <a:gd name="T0" fmla="*/ 16 w 16"/>
                <a:gd name="T1" fmla="*/ 4 h 13"/>
                <a:gd name="T2" fmla="*/ 2 w 16"/>
                <a:gd name="T3" fmla="*/ 0 h 13"/>
                <a:gd name="T4" fmla="*/ 0 w 16"/>
                <a:gd name="T5" fmla="*/ 10 h 13"/>
                <a:gd name="T6" fmla="*/ 13 w 16"/>
                <a:gd name="T7" fmla="*/ 13 h 13"/>
                <a:gd name="T8" fmla="*/ 15 w 16"/>
                <a:gd name="T9" fmla="*/ 13 h 13"/>
                <a:gd name="T10" fmla="*/ 16 w 16"/>
                <a:gd name="T11" fmla="*/ 4 h 13"/>
              </a:gdLst>
              <a:ahLst/>
              <a:cxnLst>
                <a:cxn ang="0">
                  <a:pos x="T0" y="T1"/>
                </a:cxn>
                <a:cxn ang="0">
                  <a:pos x="T2" y="T3"/>
                </a:cxn>
                <a:cxn ang="0">
                  <a:pos x="T4" y="T5"/>
                </a:cxn>
                <a:cxn ang="0">
                  <a:pos x="T6" y="T7"/>
                </a:cxn>
                <a:cxn ang="0">
                  <a:pos x="T8" y="T9"/>
                </a:cxn>
                <a:cxn ang="0">
                  <a:pos x="T10" y="T11"/>
                </a:cxn>
              </a:cxnLst>
              <a:rect l="0" t="0" r="r" b="b"/>
              <a:pathLst>
                <a:path w="16" h="13">
                  <a:moveTo>
                    <a:pt x="16" y="4"/>
                  </a:moveTo>
                  <a:lnTo>
                    <a:pt x="2" y="0"/>
                  </a:lnTo>
                  <a:lnTo>
                    <a:pt x="0" y="10"/>
                  </a:lnTo>
                  <a:lnTo>
                    <a:pt x="13" y="13"/>
                  </a:lnTo>
                  <a:lnTo>
                    <a:pt x="15" y="13"/>
                  </a:lnTo>
                  <a:lnTo>
                    <a:pt x="16"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 name="Freeform 93">
              <a:extLst>
                <a:ext uri="{FF2B5EF4-FFF2-40B4-BE49-F238E27FC236}">
                  <a16:creationId xmlns:a16="http://schemas.microsoft.com/office/drawing/2014/main" id="{6626734F-9B69-CE6F-6E5E-E29EE5CCA488}"/>
                </a:ext>
              </a:extLst>
            </p:cNvPr>
            <p:cNvSpPr>
              <a:spLocks/>
            </p:cNvSpPr>
            <p:nvPr/>
          </p:nvSpPr>
          <p:spPr bwMode="auto">
            <a:xfrm>
              <a:off x="4867276" y="3595689"/>
              <a:ext cx="317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lnTo>
                    <a:pt x="1" y="0"/>
                  </a:lnTo>
                  <a:lnTo>
                    <a:pt x="0" y="0"/>
                  </a:lnTo>
                  <a:lnTo>
                    <a:pt x="2"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 name="Freeform 94">
              <a:extLst>
                <a:ext uri="{FF2B5EF4-FFF2-40B4-BE49-F238E27FC236}">
                  <a16:creationId xmlns:a16="http://schemas.microsoft.com/office/drawing/2014/main" id="{3A30235C-B0DF-9D41-AE88-AA170CF61061}"/>
                </a:ext>
              </a:extLst>
            </p:cNvPr>
            <p:cNvSpPr>
              <a:spLocks/>
            </p:cNvSpPr>
            <p:nvPr/>
          </p:nvSpPr>
          <p:spPr bwMode="auto">
            <a:xfrm>
              <a:off x="4868863" y="3579814"/>
              <a:ext cx="9525" cy="15875"/>
            </a:xfrm>
            <a:custGeom>
              <a:avLst/>
              <a:gdLst>
                <a:gd name="T0" fmla="*/ 5 w 6"/>
                <a:gd name="T1" fmla="*/ 0 h 10"/>
                <a:gd name="T2" fmla="*/ 6 w 6"/>
                <a:gd name="T3" fmla="*/ 10 h 10"/>
                <a:gd name="T4" fmla="*/ 1 w 6"/>
                <a:gd name="T5" fmla="*/ 10 h 10"/>
                <a:gd name="T6" fmla="*/ 0 w 6"/>
                <a:gd name="T7" fmla="*/ 1 h 10"/>
                <a:gd name="T8" fmla="*/ 5 w 6"/>
                <a:gd name="T9" fmla="*/ 0 h 10"/>
              </a:gdLst>
              <a:ahLst/>
              <a:cxnLst>
                <a:cxn ang="0">
                  <a:pos x="T0" y="T1"/>
                </a:cxn>
                <a:cxn ang="0">
                  <a:pos x="T2" y="T3"/>
                </a:cxn>
                <a:cxn ang="0">
                  <a:pos x="T4" y="T5"/>
                </a:cxn>
                <a:cxn ang="0">
                  <a:pos x="T6" y="T7"/>
                </a:cxn>
                <a:cxn ang="0">
                  <a:pos x="T8" y="T9"/>
                </a:cxn>
              </a:cxnLst>
              <a:rect l="0" t="0" r="r" b="b"/>
              <a:pathLst>
                <a:path w="6" h="10">
                  <a:moveTo>
                    <a:pt x="5" y="0"/>
                  </a:moveTo>
                  <a:lnTo>
                    <a:pt x="6" y="10"/>
                  </a:lnTo>
                  <a:lnTo>
                    <a:pt x="1" y="10"/>
                  </a:lnTo>
                  <a:lnTo>
                    <a:pt x="0" y="1"/>
                  </a:lnTo>
                  <a:lnTo>
                    <a:pt x="5"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 name="Freeform 95">
              <a:extLst>
                <a:ext uri="{FF2B5EF4-FFF2-40B4-BE49-F238E27FC236}">
                  <a16:creationId xmlns:a16="http://schemas.microsoft.com/office/drawing/2014/main" id="{B10C0499-023C-6667-486C-1F2767E0C44C}"/>
                </a:ext>
              </a:extLst>
            </p:cNvPr>
            <p:cNvSpPr>
              <a:spLocks/>
            </p:cNvSpPr>
            <p:nvPr/>
          </p:nvSpPr>
          <p:spPr bwMode="auto">
            <a:xfrm>
              <a:off x="4972051" y="3573464"/>
              <a:ext cx="31750" cy="15875"/>
            </a:xfrm>
            <a:custGeom>
              <a:avLst/>
              <a:gdLst>
                <a:gd name="T0" fmla="*/ 19 w 20"/>
                <a:gd name="T1" fmla="*/ 0 h 10"/>
                <a:gd name="T2" fmla="*/ 20 w 20"/>
                <a:gd name="T3" fmla="*/ 9 h 10"/>
                <a:gd name="T4" fmla="*/ 1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9"/>
                  </a:lnTo>
                  <a:lnTo>
                    <a:pt x="1"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 name="Freeform 96">
              <a:extLst>
                <a:ext uri="{FF2B5EF4-FFF2-40B4-BE49-F238E27FC236}">
                  <a16:creationId xmlns:a16="http://schemas.microsoft.com/office/drawing/2014/main" id="{7A68C087-1DC3-05F3-1EBA-6027F701549F}"/>
                </a:ext>
              </a:extLst>
            </p:cNvPr>
            <p:cNvSpPr>
              <a:spLocks/>
            </p:cNvSpPr>
            <p:nvPr/>
          </p:nvSpPr>
          <p:spPr bwMode="auto">
            <a:xfrm>
              <a:off x="5097463" y="3565526"/>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 name="Freeform 97">
              <a:extLst>
                <a:ext uri="{FF2B5EF4-FFF2-40B4-BE49-F238E27FC236}">
                  <a16:creationId xmlns:a16="http://schemas.microsoft.com/office/drawing/2014/main" id="{ACEE9CEC-F6B1-CAE8-2C1E-6FAC8CC0C33A}"/>
                </a:ext>
              </a:extLst>
            </p:cNvPr>
            <p:cNvSpPr>
              <a:spLocks/>
            </p:cNvSpPr>
            <p:nvPr/>
          </p:nvSpPr>
          <p:spPr bwMode="auto">
            <a:xfrm>
              <a:off x="5222876" y="3559176"/>
              <a:ext cx="30163" cy="15875"/>
            </a:xfrm>
            <a:custGeom>
              <a:avLst/>
              <a:gdLst>
                <a:gd name="T0" fmla="*/ 19 w 19"/>
                <a:gd name="T1" fmla="*/ 0 h 10"/>
                <a:gd name="T2" fmla="*/ 19 w 19"/>
                <a:gd name="T3" fmla="*/ 9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 name="Freeform 98">
              <a:extLst>
                <a:ext uri="{FF2B5EF4-FFF2-40B4-BE49-F238E27FC236}">
                  <a16:creationId xmlns:a16="http://schemas.microsoft.com/office/drawing/2014/main" id="{EDEB6504-CB43-565C-3628-2BB2FABB25A8}"/>
                </a:ext>
              </a:extLst>
            </p:cNvPr>
            <p:cNvSpPr>
              <a:spLocks/>
            </p:cNvSpPr>
            <p:nvPr/>
          </p:nvSpPr>
          <p:spPr bwMode="auto">
            <a:xfrm>
              <a:off x="5346701" y="3544889"/>
              <a:ext cx="31750" cy="20638"/>
            </a:xfrm>
            <a:custGeom>
              <a:avLst/>
              <a:gdLst>
                <a:gd name="T0" fmla="*/ 18 w 20"/>
                <a:gd name="T1" fmla="*/ 0 h 13"/>
                <a:gd name="T2" fmla="*/ 20 w 20"/>
                <a:gd name="T3" fmla="*/ 9 h 13"/>
                <a:gd name="T4" fmla="*/ 1 w 20"/>
                <a:gd name="T5" fmla="*/ 13 h 13"/>
                <a:gd name="T6" fmla="*/ 0 w 20"/>
                <a:gd name="T7" fmla="*/ 3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9"/>
                  </a:lnTo>
                  <a:lnTo>
                    <a:pt x="1" y="13"/>
                  </a:lnTo>
                  <a:lnTo>
                    <a:pt x="0" y="3"/>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 name="Freeform 99">
              <a:extLst>
                <a:ext uri="{FF2B5EF4-FFF2-40B4-BE49-F238E27FC236}">
                  <a16:creationId xmlns:a16="http://schemas.microsoft.com/office/drawing/2014/main" id="{AEE7B6BB-5916-38F7-13C5-83339426AF5E}"/>
                </a:ext>
              </a:extLst>
            </p:cNvPr>
            <p:cNvSpPr>
              <a:spLocks/>
            </p:cNvSpPr>
            <p:nvPr/>
          </p:nvSpPr>
          <p:spPr bwMode="auto">
            <a:xfrm>
              <a:off x="5468938" y="3521076"/>
              <a:ext cx="33338" cy="20638"/>
            </a:xfrm>
            <a:custGeom>
              <a:avLst/>
              <a:gdLst>
                <a:gd name="T0" fmla="*/ 19 w 21"/>
                <a:gd name="T1" fmla="*/ 0 h 13"/>
                <a:gd name="T2" fmla="*/ 21 w 21"/>
                <a:gd name="T3" fmla="*/ 9 h 13"/>
                <a:gd name="T4" fmla="*/ 2 w 21"/>
                <a:gd name="T5" fmla="*/ 13 h 13"/>
                <a:gd name="T6" fmla="*/ 0 w 21"/>
                <a:gd name="T7" fmla="*/ 3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9"/>
                  </a:lnTo>
                  <a:lnTo>
                    <a:pt x="2" y="13"/>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9" name="Freeform 100">
              <a:extLst>
                <a:ext uri="{FF2B5EF4-FFF2-40B4-BE49-F238E27FC236}">
                  <a16:creationId xmlns:a16="http://schemas.microsoft.com/office/drawing/2014/main" id="{39A0D840-D114-C5CB-5F5E-67CDD4DFA711}"/>
                </a:ext>
              </a:extLst>
            </p:cNvPr>
            <p:cNvSpPr>
              <a:spLocks/>
            </p:cNvSpPr>
            <p:nvPr/>
          </p:nvSpPr>
          <p:spPr bwMode="auto">
            <a:xfrm>
              <a:off x="5592763" y="3497264"/>
              <a:ext cx="31750" cy="20638"/>
            </a:xfrm>
            <a:custGeom>
              <a:avLst/>
              <a:gdLst>
                <a:gd name="T0" fmla="*/ 18 w 20"/>
                <a:gd name="T1" fmla="*/ 0 h 13"/>
                <a:gd name="T2" fmla="*/ 20 w 20"/>
                <a:gd name="T3" fmla="*/ 9 h 13"/>
                <a:gd name="T4" fmla="*/ 1 w 20"/>
                <a:gd name="T5" fmla="*/ 13 h 13"/>
                <a:gd name="T6" fmla="*/ 0 w 20"/>
                <a:gd name="T7" fmla="*/ 4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9"/>
                  </a:lnTo>
                  <a:lnTo>
                    <a:pt x="1" y="13"/>
                  </a:lnTo>
                  <a:lnTo>
                    <a:pt x="0" y="4"/>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0" name="Freeform 101">
              <a:extLst>
                <a:ext uri="{FF2B5EF4-FFF2-40B4-BE49-F238E27FC236}">
                  <a16:creationId xmlns:a16="http://schemas.microsoft.com/office/drawing/2014/main" id="{53B6897E-C38D-68FA-8D3C-A31AFCFFEB15}"/>
                </a:ext>
              </a:extLst>
            </p:cNvPr>
            <p:cNvSpPr>
              <a:spLocks/>
            </p:cNvSpPr>
            <p:nvPr/>
          </p:nvSpPr>
          <p:spPr bwMode="auto">
            <a:xfrm>
              <a:off x="5715001" y="3473451"/>
              <a:ext cx="33338" cy="20638"/>
            </a:xfrm>
            <a:custGeom>
              <a:avLst/>
              <a:gdLst>
                <a:gd name="T0" fmla="*/ 19 w 21"/>
                <a:gd name="T1" fmla="*/ 0 h 13"/>
                <a:gd name="T2" fmla="*/ 21 w 21"/>
                <a:gd name="T3" fmla="*/ 9 h 13"/>
                <a:gd name="T4" fmla="*/ 2 w 21"/>
                <a:gd name="T5" fmla="*/ 13 h 13"/>
                <a:gd name="T6" fmla="*/ 0 w 21"/>
                <a:gd name="T7" fmla="*/ 4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9"/>
                  </a:lnTo>
                  <a:lnTo>
                    <a:pt x="2" y="13"/>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1" name="Freeform 102">
              <a:extLst>
                <a:ext uri="{FF2B5EF4-FFF2-40B4-BE49-F238E27FC236}">
                  <a16:creationId xmlns:a16="http://schemas.microsoft.com/office/drawing/2014/main" id="{0AC74E82-0B68-B7D0-555E-47DB0D94179E}"/>
                </a:ext>
              </a:extLst>
            </p:cNvPr>
            <p:cNvSpPr>
              <a:spLocks/>
            </p:cNvSpPr>
            <p:nvPr/>
          </p:nvSpPr>
          <p:spPr bwMode="auto">
            <a:xfrm>
              <a:off x="5838826" y="3449639"/>
              <a:ext cx="31750" cy="20638"/>
            </a:xfrm>
            <a:custGeom>
              <a:avLst/>
              <a:gdLst>
                <a:gd name="T0" fmla="*/ 18 w 20"/>
                <a:gd name="T1" fmla="*/ 0 h 13"/>
                <a:gd name="T2" fmla="*/ 20 w 20"/>
                <a:gd name="T3" fmla="*/ 10 h 13"/>
                <a:gd name="T4" fmla="*/ 1 w 20"/>
                <a:gd name="T5" fmla="*/ 13 h 13"/>
                <a:gd name="T6" fmla="*/ 0 w 20"/>
                <a:gd name="T7" fmla="*/ 4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10"/>
                  </a:lnTo>
                  <a:lnTo>
                    <a:pt x="1" y="13"/>
                  </a:lnTo>
                  <a:lnTo>
                    <a:pt x="0" y="4"/>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2" name="Freeform 103">
              <a:extLst>
                <a:ext uri="{FF2B5EF4-FFF2-40B4-BE49-F238E27FC236}">
                  <a16:creationId xmlns:a16="http://schemas.microsoft.com/office/drawing/2014/main" id="{DC40DAF4-4879-7F64-B442-087EE7D19612}"/>
                </a:ext>
              </a:extLst>
            </p:cNvPr>
            <p:cNvSpPr>
              <a:spLocks/>
            </p:cNvSpPr>
            <p:nvPr/>
          </p:nvSpPr>
          <p:spPr bwMode="auto">
            <a:xfrm>
              <a:off x="5961063" y="3430589"/>
              <a:ext cx="17463" cy="15875"/>
            </a:xfrm>
            <a:custGeom>
              <a:avLst/>
              <a:gdLst>
                <a:gd name="T0" fmla="*/ 7 w 11"/>
                <a:gd name="T1" fmla="*/ 0 h 10"/>
                <a:gd name="T2" fmla="*/ 0 w 11"/>
                <a:gd name="T3" fmla="*/ 1 h 10"/>
                <a:gd name="T4" fmla="*/ 2 w 11"/>
                <a:gd name="T5" fmla="*/ 10 h 10"/>
                <a:gd name="T6" fmla="*/ 9 w 11"/>
                <a:gd name="T7" fmla="*/ 9 h 10"/>
                <a:gd name="T8" fmla="*/ 11 w 11"/>
                <a:gd name="T9" fmla="*/ 0 h 10"/>
                <a:gd name="T10" fmla="*/ 7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7" y="0"/>
                  </a:moveTo>
                  <a:lnTo>
                    <a:pt x="0" y="1"/>
                  </a:lnTo>
                  <a:lnTo>
                    <a:pt x="2" y="10"/>
                  </a:lnTo>
                  <a:lnTo>
                    <a:pt x="9" y="9"/>
                  </a:lnTo>
                  <a:lnTo>
                    <a:pt x="11" y="0"/>
                  </a:lnTo>
                  <a:lnTo>
                    <a:pt x="7"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3" name="Freeform 104">
              <a:extLst>
                <a:ext uri="{FF2B5EF4-FFF2-40B4-BE49-F238E27FC236}">
                  <a16:creationId xmlns:a16="http://schemas.microsoft.com/office/drawing/2014/main" id="{99D048A7-0088-B764-B54A-9AFC23DC736E}"/>
                </a:ext>
              </a:extLst>
            </p:cNvPr>
            <p:cNvSpPr>
              <a:spLocks/>
            </p:cNvSpPr>
            <p:nvPr/>
          </p:nvSpPr>
          <p:spPr bwMode="auto">
            <a:xfrm>
              <a:off x="5972176" y="3429001"/>
              <a:ext cx="6350" cy="1588"/>
            </a:xfrm>
            <a:custGeom>
              <a:avLst/>
              <a:gdLst>
                <a:gd name="T0" fmla="*/ 0 w 4"/>
                <a:gd name="T1" fmla="*/ 1 h 1"/>
                <a:gd name="T2" fmla="*/ 2 w 4"/>
                <a:gd name="T3" fmla="*/ 0 h 1"/>
                <a:gd name="T4" fmla="*/ 4 w 4"/>
                <a:gd name="T5" fmla="*/ 1 h 1"/>
                <a:gd name="T6" fmla="*/ 0 w 4"/>
                <a:gd name="T7" fmla="*/ 1 h 1"/>
              </a:gdLst>
              <a:ahLst/>
              <a:cxnLst>
                <a:cxn ang="0">
                  <a:pos x="T0" y="T1"/>
                </a:cxn>
                <a:cxn ang="0">
                  <a:pos x="T2" y="T3"/>
                </a:cxn>
                <a:cxn ang="0">
                  <a:pos x="T4" y="T5"/>
                </a:cxn>
                <a:cxn ang="0">
                  <a:pos x="T6" y="T7"/>
                </a:cxn>
              </a:cxnLst>
              <a:rect l="0" t="0" r="r" b="b"/>
              <a:pathLst>
                <a:path w="4" h="1">
                  <a:moveTo>
                    <a:pt x="0" y="1"/>
                  </a:moveTo>
                  <a:lnTo>
                    <a:pt x="2" y="0"/>
                  </a:lnTo>
                  <a:lnTo>
                    <a:pt x="4" y="1"/>
                  </a:lnTo>
                  <a:lnTo>
                    <a:pt x="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4" name="Freeform 105">
              <a:extLst>
                <a:ext uri="{FF2B5EF4-FFF2-40B4-BE49-F238E27FC236}">
                  <a16:creationId xmlns:a16="http://schemas.microsoft.com/office/drawing/2014/main" id="{3C9402F6-0D99-9725-5899-92DA85BE595E}"/>
                </a:ext>
              </a:extLst>
            </p:cNvPr>
            <p:cNvSpPr>
              <a:spLocks/>
            </p:cNvSpPr>
            <p:nvPr/>
          </p:nvSpPr>
          <p:spPr bwMode="auto">
            <a:xfrm>
              <a:off x="5969001" y="3430589"/>
              <a:ext cx="25400" cy="23813"/>
            </a:xfrm>
            <a:custGeom>
              <a:avLst/>
              <a:gdLst>
                <a:gd name="T0" fmla="*/ 16 w 16"/>
                <a:gd name="T1" fmla="*/ 7 h 15"/>
                <a:gd name="T2" fmla="*/ 10 w 16"/>
                <a:gd name="T3" fmla="*/ 15 h 15"/>
                <a:gd name="T4" fmla="*/ 0 w 16"/>
                <a:gd name="T5" fmla="*/ 8 h 15"/>
                <a:gd name="T6" fmla="*/ 6 w 16"/>
                <a:gd name="T7" fmla="*/ 0 h 15"/>
                <a:gd name="T8" fmla="*/ 16 w 16"/>
                <a:gd name="T9" fmla="*/ 7 h 15"/>
              </a:gdLst>
              <a:ahLst/>
              <a:cxnLst>
                <a:cxn ang="0">
                  <a:pos x="T0" y="T1"/>
                </a:cxn>
                <a:cxn ang="0">
                  <a:pos x="T2" y="T3"/>
                </a:cxn>
                <a:cxn ang="0">
                  <a:pos x="T4" y="T5"/>
                </a:cxn>
                <a:cxn ang="0">
                  <a:pos x="T6" y="T7"/>
                </a:cxn>
                <a:cxn ang="0">
                  <a:pos x="T8" y="T9"/>
                </a:cxn>
              </a:cxnLst>
              <a:rect l="0" t="0" r="r" b="b"/>
              <a:pathLst>
                <a:path w="16" h="15">
                  <a:moveTo>
                    <a:pt x="16" y="7"/>
                  </a:moveTo>
                  <a:lnTo>
                    <a:pt x="10" y="15"/>
                  </a:lnTo>
                  <a:lnTo>
                    <a:pt x="0" y="8"/>
                  </a:lnTo>
                  <a:lnTo>
                    <a:pt x="6" y="0"/>
                  </a:lnTo>
                  <a:lnTo>
                    <a:pt x="16"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5" name="Freeform 106">
              <a:extLst>
                <a:ext uri="{FF2B5EF4-FFF2-40B4-BE49-F238E27FC236}">
                  <a16:creationId xmlns:a16="http://schemas.microsoft.com/office/drawing/2014/main" id="{73BEDE0C-689A-7395-7CD2-B3A47651F7E3}"/>
                </a:ext>
              </a:extLst>
            </p:cNvPr>
            <p:cNvSpPr>
              <a:spLocks/>
            </p:cNvSpPr>
            <p:nvPr/>
          </p:nvSpPr>
          <p:spPr bwMode="auto">
            <a:xfrm>
              <a:off x="6061076" y="3497264"/>
              <a:ext cx="33338" cy="31750"/>
            </a:xfrm>
            <a:custGeom>
              <a:avLst/>
              <a:gdLst>
                <a:gd name="T0" fmla="*/ 21 w 21"/>
                <a:gd name="T1" fmla="*/ 12 h 20"/>
                <a:gd name="T2" fmla="*/ 16 w 21"/>
                <a:gd name="T3" fmla="*/ 20 h 20"/>
                <a:gd name="T4" fmla="*/ 0 w 21"/>
                <a:gd name="T5" fmla="*/ 8 h 20"/>
                <a:gd name="T6" fmla="*/ 6 w 21"/>
                <a:gd name="T7" fmla="*/ 0 h 20"/>
                <a:gd name="T8" fmla="*/ 21 w 21"/>
                <a:gd name="T9" fmla="*/ 12 h 20"/>
              </a:gdLst>
              <a:ahLst/>
              <a:cxnLst>
                <a:cxn ang="0">
                  <a:pos x="T0" y="T1"/>
                </a:cxn>
                <a:cxn ang="0">
                  <a:pos x="T2" y="T3"/>
                </a:cxn>
                <a:cxn ang="0">
                  <a:pos x="T4" y="T5"/>
                </a:cxn>
                <a:cxn ang="0">
                  <a:pos x="T6" y="T7"/>
                </a:cxn>
                <a:cxn ang="0">
                  <a:pos x="T8" y="T9"/>
                </a:cxn>
              </a:cxnLst>
              <a:rect l="0" t="0" r="r" b="b"/>
              <a:pathLst>
                <a:path w="21" h="20">
                  <a:moveTo>
                    <a:pt x="21" y="12"/>
                  </a:moveTo>
                  <a:lnTo>
                    <a:pt x="16" y="20"/>
                  </a:lnTo>
                  <a:lnTo>
                    <a:pt x="0" y="8"/>
                  </a:lnTo>
                  <a:lnTo>
                    <a:pt x="6" y="0"/>
                  </a:lnTo>
                  <a:lnTo>
                    <a:pt x="21" y="1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6" name="Freeform 107">
              <a:extLst>
                <a:ext uri="{FF2B5EF4-FFF2-40B4-BE49-F238E27FC236}">
                  <a16:creationId xmlns:a16="http://schemas.microsoft.com/office/drawing/2014/main" id="{305D7546-98D0-881A-18DF-9B3C898270DA}"/>
                </a:ext>
              </a:extLst>
            </p:cNvPr>
            <p:cNvSpPr>
              <a:spLocks/>
            </p:cNvSpPr>
            <p:nvPr/>
          </p:nvSpPr>
          <p:spPr bwMode="auto">
            <a:xfrm>
              <a:off x="6162676" y="3571876"/>
              <a:ext cx="33338" cy="30163"/>
            </a:xfrm>
            <a:custGeom>
              <a:avLst/>
              <a:gdLst>
                <a:gd name="T0" fmla="*/ 21 w 21"/>
                <a:gd name="T1" fmla="*/ 11 h 19"/>
                <a:gd name="T2" fmla="*/ 16 w 21"/>
                <a:gd name="T3" fmla="*/ 19 h 19"/>
                <a:gd name="T4" fmla="*/ 0 w 21"/>
                <a:gd name="T5" fmla="*/ 8 h 19"/>
                <a:gd name="T6" fmla="*/ 6 w 21"/>
                <a:gd name="T7" fmla="*/ 0 h 19"/>
                <a:gd name="T8" fmla="*/ 21 w 21"/>
                <a:gd name="T9" fmla="*/ 11 h 19"/>
              </a:gdLst>
              <a:ahLst/>
              <a:cxnLst>
                <a:cxn ang="0">
                  <a:pos x="T0" y="T1"/>
                </a:cxn>
                <a:cxn ang="0">
                  <a:pos x="T2" y="T3"/>
                </a:cxn>
                <a:cxn ang="0">
                  <a:pos x="T4" y="T5"/>
                </a:cxn>
                <a:cxn ang="0">
                  <a:pos x="T6" y="T7"/>
                </a:cxn>
                <a:cxn ang="0">
                  <a:pos x="T8" y="T9"/>
                </a:cxn>
              </a:cxnLst>
              <a:rect l="0" t="0" r="r" b="b"/>
              <a:pathLst>
                <a:path w="21" h="19">
                  <a:moveTo>
                    <a:pt x="21" y="11"/>
                  </a:moveTo>
                  <a:lnTo>
                    <a:pt x="16" y="19"/>
                  </a:lnTo>
                  <a:lnTo>
                    <a:pt x="0" y="8"/>
                  </a:lnTo>
                  <a:lnTo>
                    <a:pt x="6" y="0"/>
                  </a:lnTo>
                  <a:lnTo>
                    <a:pt x="21" y="1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7" name="Freeform 108">
              <a:extLst>
                <a:ext uri="{FF2B5EF4-FFF2-40B4-BE49-F238E27FC236}">
                  <a16:creationId xmlns:a16="http://schemas.microsoft.com/office/drawing/2014/main" id="{421C37C7-686F-47A0-4F19-712B26610430}"/>
                </a:ext>
              </a:extLst>
            </p:cNvPr>
            <p:cNvSpPr>
              <a:spLocks/>
            </p:cNvSpPr>
            <p:nvPr/>
          </p:nvSpPr>
          <p:spPr bwMode="auto">
            <a:xfrm>
              <a:off x="6264276" y="3644901"/>
              <a:ext cx="33338" cy="30163"/>
            </a:xfrm>
            <a:custGeom>
              <a:avLst/>
              <a:gdLst>
                <a:gd name="T0" fmla="*/ 21 w 21"/>
                <a:gd name="T1" fmla="*/ 11 h 19"/>
                <a:gd name="T2" fmla="*/ 16 w 21"/>
                <a:gd name="T3" fmla="*/ 19 h 19"/>
                <a:gd name="T4" fmla="*/ 0 w 21"/>
                <a:gd name="T5" fmla="*/ 8 h 19"/>
                <a:gd name="T6" fmla="*/ 6 w 21"/>
                <a:gd name="T7" fmla="*/ 0 h 19"/>
                <a:gd name="T8" fmla="*/ 21 w 21"/>
                <a:gd name="T9" fmla="*/ 11 h 19"/>
              </a:gdLst>
              <a:ahLst/>
              <a:cxnLst>
                <a:cxn ang="0">
                  <a:pos x="T0" y="T1"/>
                </a:cxn>
                <a:cxn ang="0">
                  <a:pos x="T2" y="T3"/>
                </a:cxn>
                <a:cxn ang="0">
                  <a:pos x="T4" y="T5"/>
                </a:cxn>
                <a:cxn ang="0">
                  <a:pos x="T6" y="T7"/>
                </a:cxn>
                <a:cxn ang="0">
                  <a:pos x="T8" y="T9"/>
                </a:cxn>
              </a:cxnLst>
              <a:rect l="0" t="0" r="r" b="b"/>
              <a:pathLst>
                <a:path w="21" h="19">
                  <a:moveTo>
                    <a:pt x="21" y="11"/>
                  </a:moveTo>
                  <a:lnTo>
                    <a:pt x="16" y="19"/>
                  </a:lnTo>
                  <a:lnTo>
                    <a:pt x="0" y="8"/>
                  </a:lnTo>
                  <a:lnTo>
                    <a:pt x="6" y="0"/>
                  </a:lnTo>
                  <a:lnTo>
                    <a:pt x="21" y="1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8" name="Freeform 109">
              <a:extLst>
                <a:ext uri="{FF2B5EF4-FFF2-40B4-BE49-F238E27FC236}">
                  <a16:creationId xmlns:a16="http://schemas.microsoft.com/office/drawing/2014/main" id="{874D6C1C-C74C-E377-5CCB-ECF4ABF766B1}"/>
                </a:ext>
              </a:extLst>
            </p:cNvPr>
            <p:cNvSpPr>
              <a:spLocks/>
            </p:cNvSpPr>
            <p:nvPr/>
          </p:nvSpPr>
          <p:spPr bwMode="auto">
            <a:xfrm>
              <a:off x="6338888" y="3581401"/>
              <a:ext cx="26988" cy="33338"/>
            </a:xfrm>
            <a:custGeom>
              <a:avLst/>
              <a:gdLst>
                <a:gd name="T0" fmla="*/ 9 w 17"/>
                <a:gd name="T1" fmla="*/ 0 h 21"/>
                <a:gd name="T2" fmla="*/ 17 w 17"/>
                <a:gd name="T3" fmla="*/ 4 h 21"/>
                <a:gd name="T4" fmla="*/ 8 w 17"/>
                <a:gd name="T5" fmla="*/ 21 h 21"/>
                <a:gd name="T6" fmla="*/ 0 w 17"/>
                <a:gd name="T7" fmla="*/ 17 h 21"/>
                <a:gd name="T8" fmla="*/ 9 w 17"/>
                <a:gd name="T9" fmla="*/ 0 h 21"/>
              </a:gdLst>
              <a:ahLst/>
              <a:cxnLst>
                <a:cxn ang="0">
                  <a:pos x="T0" y="T1"/>
                </a:cxn>
                <a:cxn ang="0">
                  <a:pos x="T2" y="T3"/>
                </a:cxn>
                <a:cxn ang="0">
                  <a:pos x="T4" y="T5"/>
                </a:cxn>
                <a:cxn ang="0">
                  <a:pos x="T6" y="T7"/>
                </a:cxn>
                <a:cxn ang="0">
                  <a:pos x="T8" y="T9"/>
                </a:cxn>
              </a:cxnLst>
              <a:rect l="0" t="0" r="r" b="b"/>
              <a:pathLst>
                <a:path w="17" h="21">
                  <a:moveTo>
                    <a:pt x="9" y="0"/>
                  </a:moveTo>
                  <a:lnTo>
                    <a:pt x="17" y="4"/>
                  </a:lnTo>
                  <a:lnTo>
                    <a:pt x="8" y="21"/>
                  </a:lnTo>
                  <a:lnTo>
                    <a:pt x="0" y="17"/>
                  </a:lnTo>
                  <a:lnTo>
                    <a:pt x="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9" name="Freeform 110">
              <a:extLst>
                <a:ext uri="{FF2B5EF4-FFF2-40B4-BE49-F238E27FC236}">
                  <a16:creationId xmlns:a16="http://schemas.microsoft.com/office/drawing/2014/main" id="{575371A3-78B4-A323-99AB-4D03145F82DC}"/>
                </a:ext>
              </a:extLst>
            </p:cNvPr>
            <p:cNvSpPr>
              <a:spLocks/>
            </p:cNvSpPr>
            <p:nvPr/>
          </p:nvSpPr>
          <p:spPr bwMode="auto">
            <a:xfrm>
              <a:off x="6399213" y="3471864"/>
              <a:ext cx="26988" cy="33338"/>
            </a:xfrm>
            <a:custGeom>
              <a:avLst/>
              <a:gdLst>
                <a:gd name="T0" fmla="*/ 9 w 17"/>
                <a:gd name="T1" fmla="*/ 0 h 21"/>
                <a:gd name="T2" fmla="*/ 17 w 17"/>
                <a:gd name="T3" fmla="*/ 4 h 21"/>
                <a:gd name="T4" fmla="*/ 8 w 17"/>
                <a:gd name="T5" fmla="*/ 21 h 21"/>
                <a:gd name="T6" fmla="*/ 0 w 17"/>
                <a:gd name="T7" fmla="*/ 16 h 21"/>
                <a:gd name="T8" fmla="*/ 9 w 17"/>
                <a:gd name="T9" fmla="*/ 0 h 21"/>
              </a:gdLst>
              <a:ahLst/>
              <a:cxnLst>
                <a:cxn ang="0">
                  <a:pos x="T0" y="T1"/>
                </a:cxn>
                <a:cxn ang="0">
                  <a:pos x="T2" y="T3"/>
                </a:cxn>
                <a:cxn ang="0">
                  <a:pos x="T4" y="T5"/>
                </a:cxn>
                <a:cxn ang="0">
                  <a:pos x="T6" y="T7"/>
                </a:cxn>
                <a:cxn ang="0">
                  <a:pos x="T8" y="T9"/>
                </a:cxn>
              </a:cxnLst>
              <a:rect l="0" t="0" r="r" b="b"/>
              <a:pathLst>
                <a:path w="17" h="21">
                  <a:moveTo>
                    <a:pt x="9" y="0"/>
                  </a:moveTo>
                  <a:lnTo>
                    <a:pt x="17" y="4"/>
                  </a:lnTo>
                  <a:lnTo>
                    <a:pt x="8" y="21"/>
                  </a:lnTo>
                  <a:lnTo>
                    <a:pt x="0" y="16"/>
                  </a:lnTo>
                  <a:lnTo>
                    <a:pt x="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0" name="Freeform 111">
              <a:extLst>
                <a:ext uri="{FF2B5EF4-FFF2-40B4-BE49-F238E27FC236}">
                  <a16:creationId xmlns:a16="http://schemas.microsoft.com/office/drawing/2014/main" id="{813ECED0-D3DB-960E-9446-9FAC1EAC6FBB}"/>
                </a:ext>
              </a:extLst>
            </p:cNvPr>
            <p:cNvSpPr>
              <a:spLocks/>
            </p:cNvSpPr>
            <p:nvPr/>
          </p:nvSpPr>
          <p:spPr bwMode="auto">
            <a:xfrm>
              <a:off x="6457951" y="3362326"/>
              <a:ext cx="28575" cy="33338"/>
            </a:xfrm>
            <a:custGeom>
              <a:avLst/>
              <a:gdLst>
                <a:gd name="T0" fmla="*/ 9 w 18"/>
                <a:gd name="T1" fmla="*/ 0 h 21"/>
                <a:gd name="T2" fmla="*/ 18 w 18"/>
                <a:gd name="T3" fmla="*/ 4 h 21"/>
                <a:gd name="T4" fmla="*/ 9 w 18"/>
                <a:gd name="T5" fmla="*/ 21 h 21"/>
                <a:gd name="T6" fmla="*/ 0 w 18"/>
                <a:gd name="T7" fmla="*/ 16 h 21"/>
                <a:gd name="T8" fmla="*/ 9 w 18"/>
                <a:gd name="T9" fmla="*/ 0 h 21"/>
              </a:gdLst>
              <a:ahLst/>
              <a:cxnLst>
                <a:cxn ang="0">
                  <a:pos x="T0" y="T1"/>
                </a:cxn>
                <a:cxn ang="0">
                  <a:pos x="T2" y="T3"/>
                </a:cxn>
                <a:cxn ang="0">
                  <a:pos x="T4" y="T5"/>
                </a:cxn>
                <a:cxn ang="0">
                  <a:pos x="T6" y="T7"/>
                </a:cxn>
                <a:cxn ang="0">
                  <a:pos x="T8" y="T9"/>
                </a:cxn>
              </a:cxnLst>
              <a:rect l="0" t="0" r="r" b="b"/>
              <a:pathLst>
                <a:path w="18" h="21">
                  <a:moveTo>
                    <a:pt x="9" y="0"/>
                  </a:moveTo>
                  <a:lnTo>
                    <a:pt x="18" y="4"/>
                  </a:lnTo>
                  <a:lnTo>
                    <a:pt x="9" y="21"/>
                  </a:lnTo>
                  <a:lnTo>
                    <a:pt x="0" y="16"/>
                  </a:lnTo>
                  <a:lnTo>
                    <a:pt x="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1" name="Freeform 112">
              <a:extLst>
                <a:ext uri="{FF2B5EF4-FFF2-40B4-BE49-F238E27FC236}">
                  <a16:creationId xmlns:a16="http://schemas.microsoft.com/office/drawing/2014/main" id="{69794F4E-42C6-247D-BCE6-2DCC60CB1957}"/>
                </a:ext>
              </a:extLst>
            </p:cNvPr>
            <p:cNvSpPr>
              <a:spLocks/>
            </p:cNvSpPr>
            <p:nvPr/>
          </p:nvSpPr>
          <p:spPr bwMode="auto">
            <a:xfrm>
              <a:off x="6518276" y="3251201"/>
              <a:ext cx="28575" cy="34925"/>
            </a:xfrm>
            <a:custGeom>
              <a:avLst/>
              <a:gdLst>
                <a:gd name="T0" fmla="*/ 9 w 18"/>
                <a:gd name="T1" fmla="*/ 0 h 22"/>
                <a:gd name="T2" fmla="*/ 18 w 18"/>
                <a:gd name="T3" fmla="*/ 5 h 22"/>
                <a:gd name="T4" fmla="*/ 9 w 18"/>
                <a:gd name="T5" fmla="*/ 22 h 22"/>
                <a:gd name="T6" fmla="*/ 0 w 18"/>
                <a:gd name="T7" fmla="*/ 17 h 22"/>
                <a:gd name="T8" fmla="*/ 9 w 18"/>
                <a:gd name="T9" fmla="*/ 0 h 22"/>
              </a:gdLst>
              <a:ahLst/>
              <a:cxnLst>
                <a:cxn ang="0">
                  <a:pos x="T0" y="T1"/>
                </a:cxn>
                <a:cxn ang="0">
                  <a:pos x="T2" y="T3"/>
                </a:cxn>
                <a:cxn ang="0">
                  <a:pos x="T4" y="T5"/>
                </a:cxn>
                <a:cxn ang="0">
                  <a:pos x="T6" y="T7"/>
                </a:cxn>
                <a:cxn ang="0">
                  <a:pos x="T8" y="T9"/>
                </a:cxn>
              </a:cxnLst>
              <a:rect l="0" t="0" r="r" b="b"/>
              <a:pathLst>
                <a:path w="18" h="22">
                  <a:moveTo>
                    <a:pt x="9" y="0"/>
                  </a:moveTo>
                  <a:lnTo>
                    <a:pt x="18" y="5"/>
                  </a:lnTo>
                  <a:lnTo>
                    <a:pt x="9" y="22"/>
                  </a:lnTo>
                  <a:lnTo>
                    <a:pt x="0" y="17"/>
                  </a:lnTo>
                  <a:lnTo>
                    <a:pt x="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2" name="Freeform 113">
              <a:extLst>
                <a:ext uri="{FF2B5EF4-FFF2-40B4-BE49-F238E27FC236}">
                  <a16:creationId xmlns:a16="http://schemas.microsoft.com/office/drawing/2014/main" id="{5E565285-5A5B-1900-B2D8-87615996FC6E}"/>
                </a:ext>
              </a:extLst>
            </p:cNvPr>
            <p:cNvSpPr>
              <a:spLocks/>
            </p:cNvSpPr>
            <p:nvPr/>
          </p:nvSpPr>
          <p:spPr bwMode="auto">
            <a:xfrm>
              <a:off x="6596063" y="3170239"/>
              <a:ext cx="34925" cy="25400"/>
            </a:xfrm>
            <a:custGeom>
              <a:avLst/>
              <a:gdLst>
                <a:gd name="T0" fmla="*/ 18 w 22"/>
                <a:gd name="T1" fmla="*/ 0 h 16"/>
                <a:gd name="T2" fmla="*/ 22 w 22"/>
                <a:gd name="T3" fmla="*/ 9 h 16"/>
                <a:gd name="T4" fmla="*/ 3 w 22"/>
                <a:gd name="T5" fmla="*/ 16 h 16"/>
                <a:gd name="T6" fmla="*/ 0 w 22"/>
                <a:gd name="T7" fmla="*/ 7 h 16"/>
                <a:gd name="T8" fmla="*/ 18 w 22"/>
                <a:gd name="T9" fmla="*/ 0 h 16"/>
              </a:gdLst>
              <a:ahLst/>
              <a:cxnLst>
                <a:cxn ang="0">
                  <a:pos x="T0" y="T1"/>
                </a:cxn>
                <a:cxn ang="0">
                  <a:pos x="T2" y="T3"/>
                </a:cxn>
                <a:cxn ang="0">
                  <a:pos x="T4" y="T5"/>
                </a:cxn>
                <a:cxn ang="0">
                  <a:pos x="T6" y="T7"/>
                </a:cxn>
                <a:cxn ang="0">
                  <a:pos x="T8" y="T9"/>
                </a:cxn>
              </a:cxnLst>
              <a:rect l="0" t="0" r="r" b="b"/>
              <a:pathLst>
                <a:path w="22" h="16">
                  <a:moveTo>
                    <a:pt x="18" y="0"/>
                  </a:moveTo>
                  <a:lnTo>
                    <a:pt x="22" y="9"/>
                  </a:lnTo>
                  <a:lnTo>
                    <a:pt x="3" y="16"/>
                  </a:lnTo>
                  <a:lnTo>
                    <a:pt x="0" y="7"/>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3" name="Freeform 114">
              <a:extLst>
                <a:ext uri="{FF2B5EF4-FFF2-40B4-BE49-F238E27FC236}">
                  <a16:creationId xmlns:a16="http://schemas.microsoft.com/office/drawing/2014/main" id="{E2EB8FED-2CBF-196A-FE63-04258C32C100}"/>
                </a:ext>
              </a:extLst>
            </p:cNvPr>
            <p:cNvSpPr>
              <a:spLocks/>
            </p:cNvSpPr>
            <p:nvPr/>
          </p:nvSpPr>
          <p:spPr bwMode="auto">
            <a:xfrm>
              <a:off x="6715126" y="3128964"/>
              <a:ext cx="33338" cy="23813"/>
            </a:xfrm>
            <a:custGeom>
              <a:avLst/>
              <a:gdLst>
                <a:gd name="T0" fmla="*/ 18 w 21"/>
                <a:gd name="T1" fmla="*/ 0 h 15"/>
                <a:gd name="T2" fmla="*/ 21 w 21"/>
                <a:gd name="T3" fmla="*/ 9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3" y="15"/>
                  </a:lnTo>
                  <a:lnTo>
                    <a:pt x="0" y="6"/>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4" name="Freeform 115">
              <a:extLst>
                <a:ext uri="{FF2B5EF4-FFF2-40B4-BE49-F238E27FC236}">
                  <a16:creationId xmlns:a16="http://schemas.microsoft.com/office/drawing/2014/main" id="{B5CE6A20-8E5B-3846-DB79-1DC48D3717FF}"/>
                </a:ext>
              </a:extLst>
            </p:cNvPr>
            <p:cNvSpPr>
              <a:spLocks/>
            </p:cNvSpPr>
            <p:nvPr/>
          </p:nvSpPr>
          <p:spPr bwMode="auto">
            <a:xfrm>
              <a:off x="6832601" y="3086101"/>
              <a:ext cx="33338" cy="25400"/>
            </a:xfrm>
            <a:custGeom>
              <a:avLst/>
              <a:gdLst>
                <a:gd name="T0" fmla="*/ 18 w 21"/>
                <a:gd name="T1" fmla="*/ 0 h 16"/>
                <a:gd name="T2" fmla="*/ 21 w 21"/>
                <a:gd name="T3" fmla="*/ 10 h 16"/>
                <a:gd name="T4" fmla="*/ 3 w 21"/>
                <a:gd name="T5" fmla="*/ 16 h 16"/>
                <a:gd name="T6" fmla="*/ 0 w 21"/>
                <a:gd name="T7" fmla="*/ 7 h 16"/>
                <a:gd name="T8" fmla="*/ 18 w 21"/>
                <a:gd name="T9" fmla="*/ 0 h 16"/>
              </a:gdLst>
              <a:ahLst/>
              <a:cxnLst>
                <a:cxn ang="0">
                  <a:pos x="T0" y="T1"/>
                </a:cxn>
                <a:cxn ang="0">
                  <a:pos x="T2" y="T3"/>
                </a:cxn>
                <a:cxn ang="0">
                  <a:pos x="T4" y="T5"/>
                </a:cxn>
                <a:cxn ang="0">
                  <a:pos x="T6" y="T7"/>
                </a:cxn>
                <a:cxn ang="0">
                  <a:pos x="T8" y="T9"/>
                </a:cxn>
              </a:cxnLst>
              <a:rect l="0" t="0" r="r" b="b"/>
              <a:pathLst>
                <a:path w="21" h="16">
                  <a:moveTo>
                    <a:pt x="18" y="0"/>
                  </a:moveTo>
                  <a:lnTo>
                    <a:pt x="21" y="10"/>
                  </a:lnTo>
                  <a:lnTo>
                    <a:pt x="3" y="16"/>
                  </a:lnTo>
                  <a:lnTo>
                    <a:pt x="0" y="7"/>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5" name="Freeform 116">
              <a:extLst>
                <a:ext uri="{FF2B5EF4-FFF2-40B4-BE49-F238E27FC236}">
                  <a16:creationId xmlns:a16="http://schemas.microsoft.com/office/drawing/2014/main" id="{630420B0-E63F-2288-1963-4F8E2BD4D84E}"/>
                </a:ext>
              </a:extLst>
            </p:cNvPr>
            <p:cNvSpPr>
              <a:spLocks/>
            </p:cNvSpPr>
            <p:nvPr/>
          </p:nvSpPr>
          <p:spPr bwMode="auto">
            <a:xfrm>
              <a:off x="6946901" y="3103564"/>
              <a:ext cx="34925" cy="26988"/>
            </a:xfrm>
            <a:custGeom>
              <a:avLst/>
              <a:gdLst>
                <a:gd name="T0" fmla="*/ 22 w 22"/>
                <a:gd name="T1" fmla="*/ 8 h 17"/>
                <a:gd name="T2" fmla="*/ 17 w 22"/>
                <a:gd name="T3" fmla="*/ 17 h 17"/>
                <a:gd name="T4" fmla="*/ 0 w 22"/>
                <a:gd name="T5" fmla="*/ 8 h 17"/>
                <a:gd name="T6" fmla="*/ 4 w 22"/>
                <a:gd name="T7" fmla="*/ 0 h 17"/>
                <a:gd name="T8" fmla="*/ 22 w 22"/>
                <a:gd name="T9" fmla="*/ 8 h 17"/>
              </a:gdLst>
              <a:ahLst/>
              <a:cxnLst>
                <a:cxn ang="0">
                  <a:pos x="T0" y="T1"/>
                </a:cxn>
                <a:cxn ang="0">
                  <a:pos x="T2" y="T3"/>
                </a:cxn>
                <a:cxn ang="0">
                  <a:pos x="T4" y="T5"/>
                </a:cxn>
                <a:cxn ang="0">
                  <a:pos x="T6" y="T7"/>
                </a:cxn>
                <a:cxn ang="0">
                  <a:pos x="T8" y="T9"/>
                </a:cxn>
              </a:cxnLst>
              <a:rect l="0" t="0" r="r" b="b"/>
              <a:pathLst>
                <a:path w="22" h="17">
                  <a:moveTo>
                    <a:pt x="22" y="8"/>
                  </a:moveTo>
                  <a:lnTo>
                    <a:pt x="17" y="17"/>
                  </a:lnTo>
                  <a:lnTo>
                    <a:pt x="0" y="8"/>
                  </a:lnTo>
                  <a:lnTo>
                    <a:pt x="4" y="0"/>
                  </a:lnTo>
                  <a:lnTo>
                    <a:pt x="22" y="8"/>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6" name="Freeform 117">
              <a:extLst>
                <a:ext uri="{FF2B5EF4-FFF2-40B4-BE49-F238E27FC236}">
                  <a16:creationId xmlns:a16="http://schemas.microsoft.com/office/drawing/2014/main" id="{8704AC50-7BC4-74D0-879B-A0356FC934ED}"/>
                </a:ext>
              </a:extLst>
            </p:cNvPr>
            <p:cNvSpPr>
              <a:spLocks/>
            </p:cNvSpPr>
            <p:nvPr/>
          </p:nvSpPr>
          <p:spPr bwMode="auto">
            <a:xfrm>
              <a:off x="7059613" y="3159126"/>
              <a:ext cx="33338" cy="26988"/>
            </a:xfrm>
            <a:custGeom>
              <a:avLst/>
              <a:gdLst>
                <a:gd name="T0" fmla="*/ 21 w 21"/>
                <a:gd name="T1" fmla="*/ 8 h 17"/>
                <a:gd name="T2" fmla="*/ 17 w 21"/>
                <a:gd name="T3" fmla="*/ 17 h 17"/>
                <a:gd name="T4" fmla="*/ 0 w 21"/>
                <a:gd name="T5" fmla="*/ 8 h 17"/>
                <a:gd name="T6" fmla="*/ 4 w 21"/>
                <a:gd name="T7" fmla="*/ 0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lnTo>
                    <a:pt x="17" y="17"/>
                  </a:lnTo>
                  <a:lnTo>
                    <a:pt x="0" y="8"/>
                  </a:lnTo>
                  <a:lnTo>
                    <a:pt x="4" y="0"/>
                  </a:lnTo>
                  <a:lnTo>
                    <a:pt x="21" y="8"/>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7" name="Freeform 118">
              <a:extLst>
                <a:ext uri="{FF2B5EF4-FFF2-40B4-BE49-F238E27FC236}">
                  <a16:creationId xmlns:a16="http://schemas.microsoft.com/office/drawing/2014/main" id="{1B4C483A-967C-EDDD-9482-FAAF8E68E835}"/>
                </a:ext>
              </a:extLst>
            </p:cNvPr>
            <p:cNvSpPr>
              <a:spLocks/>
            </p:cNvSpPr>
            <p:nvPr/>
          </p:nvSpPr>
          <p:spPr bwMode="auto">
            <a:xfrm>
              <a:off x="7175501" y="3209926"/>
              <a:ext cx="31750" cy="22225"/>
            </a:xfrm>
            <a:custGeom>
              <a:avLst/>
              <a:gdLst>
                <a:gd name="T0" fmla="*/ 20 w 20"/>
                <a:gd name="T1" fmla="*/ 5 h 14"/>
                <a:gd name="T2" fmla="*/ 18 w 20"/>
                <a:gd name="T3" fmla="*/ 14 h 14"/>
                <a:gd name="T4" fmla="*/ 0 w 20"/>
                <a:gd name="T5" fmla="*/ 9 h 14"/>
                <a:gd name="T6" fmla="*/ 2 w 20"/>
                <a:gd name="T7" fmla="*/ 0 h 14"/>
                <a:gd name="T8" fmla="*/ 20 w 20"/>
                <a:gd name="T9" fmla="*/ 5 h 14"/>
              </a:gdLst>
              <a:ahLst/>
              <a:cxnLst>
                <a:cxn ang="0">
                  <a:pos x="T0" y="T1"/>
                </a:cxn>
                <a:cxn ang="0">
                  <a:pos x="T2" y="T3"/>
                </a:cxn>
                <a:cxn ang="0">
                  <a:pos x="T4" y="T5"/>
                </a:cxn>
                <a:cxn ang="0">
                  <a:pos x="T6" y="T7"/>
                </a:cxn>
                <a:cxn ang="0">
                  <a:pos x="T8" y="T9"/>
                </a:cxn>
              </a:cxnLst>
              <a:rect l="0" t="0" r="r" b="b"/>
              <a:pathLst>
                <a:path w="20" h="14">
                  <a:moveTo>
                    <a:pt x="20" y="5"/>
                  </a:moveTo>
                  <a:lnTo>
                    <a:pt x="18" y="14"/>
                  </a:lnTo>
                  <a:lnTo>
                    <a:pt x="0" y="9"/>
                  </a:lnTo>
                  <a:lnTo>
                    <a:pt x="2" y="0"/>
                  </a:lnTo>
                  <a:lnTo>
                    <a:pt x="20"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8" name="Freeform 119">
              <a:extLst>
                <a:ext uri="{FF2B5EF4-FFF2-40B4-BE49-F238E27FC236}">
                  <a16:creationId xmlns:a16="http://schemas.microsoft.com/office/drawing/2014/main" id="{2E4637DC-92B0-12C5-B3A7-36614C0267C4}"/>
                </a:ext>
              </a:extLst>
            </p:cNvPr>
            <p:cNvSpPr>
              <a:spLocks/>
            </p:cNvSpPr>
            <p:nvPr/>
          </p:nvSpPr>
          <p:spPr bwMode="auto">
            <a:xfrm>
              <a:off x="7296151" y="3241676"/>
              <a:ext cx="33338" cy="22225"/>
            </a:xfrm>
            <a:custGeom>
              <a:avLst/>
              <a:gdLst>
                <a:gd name="T0" fmla="*/ 21 w 21"/>
                <a:gd name="T1" fmla="*/ 4 h 14"/>
                <a:gd name="T2" fmla="*/ 18 w 21"/>
                <a:gd name="T3" fmla="*/ 14 h 14"/>
                <a:gd name="T4" fmla="*/ 0 w 21"/>
                <a:gd name="T5" fmla="*/ 9 h 14"/>
                <a:gd name="T6" fmla="*/ 2 w 21"/>
                <a:gd name="T7" fmla="*/ 0 h 14"/>
                <a:gd name="T8" fmla="*/ 21 w 21"/>
                <a:gd name="T9" fmla="*/ 4 h 14"/>
              </a:gdLst>
              <a:ahLst/>
              <a:cxnLst>
                <a:cxn ang="0">
                  <a:pos x="T0" y="T1"/>
                </a:cxn>
                <a:cxn ang="0">
                  <a:pos x="T2" y="T3"/>
                </a:cxn>
                <a:cxn ang="0">
                  <a:pos x="T4" y="T5"/>
                </a:cxn>
                <a:cxn ang="0">
                  <a:pos x="T6" y="T7"/>
                </a:cxn>
                <a:cxn ang="0">
                  <a:pos x="T8" y="T9"/>
                </a:cxn>
              </a:cxnLst>
              <a:rect l="0" t="0" r="r" b="b"/>
              <a:pathLst>
                <a:path w="21" h="14">
                  <a:moveTo>
                    <a:pt x="21" y="4"/>
                  </a:moveTo>
                  <a:lnTo>
                    <a:pt x="18" y="14"/>
                  </a:lnTo>
                  <a:lnTo>
                    <a:pt x="0" y="9"/>
                  </a:lnTo>
                  <a:lnTo>
                    <a:pt x="2"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29" name="Freeform 120">
              <a:extLst>
                <a:ext uri="{FF2B5EF4-FFF2-40B4-BE49-F238E27FC236}">
                  <a16:creationId xmlns:a16="http://schemas.microsoft.com/office/drawing/2014/main" id="{C04D4F9C-E378-8608-50C0-3B938F6817EB}"/>
                </a:ext>
              </a:extLst>
            </p:cNvPr>
            <p:cNvSpPr>
              <a:spLocks/>
            </p:cNvSpPr>
            <p:nvPr/>
          </p:nvSpPr>
          <p:spPr bwMode="auto">
            <a:xfrm>
              <a:off x="7416801" y="3271839"/>
              <a:ext cx="33338" cy="23813"/>
            </a:xfrm>
            <a:custGeom>
              <a:avLst/>
              <a:gdLst>
                <a:gd name="T0" fmla="*/ 21 w 21"/>
                <a:gd name="T1" fmla="*/ 5 h 15"/>
                <a:gd name="T2" fmla="*/ 19 w 21"/>
                <a:gd name="T3" fmla="*/ 15 h 15"/>
                <a:gd name="T4" fmla="*/ 0 w 21"/>
                <a:gd name="T5" fmla="*/ 10 h 15"/>
                <a:gd name="T6" fmla="*/ 3 w 21"/>
                <a:gd name="T7" fmla="*/ 0 h 15"/>
                <a:gd name="T8" fmla="*/ 21 w 21"/>
                <a:gd name="T9" fmla="*/ 5 h 15"/>
              </a:gdLst>
              <a:ahLst/>
              <a:cxnLst>
                <a:cxn ang="0">
                  <a:pos x="T0" y="T1"/>
                </a:cxn>
                <a:cxn ang="0">
                  <a:pos x="T2" y="T3"/>
                </a:cxn>
                <a:cxn ang="0">
                  <a:pos x="T4" y="T5"/>
                </a:cxn>
                <a:cxn ang="0">
                  <a:pos x="T6" y="T7"/>
                </a:cxn>
                <a:cxn ang="0">
                  <a:pos x="T8" y="T9"/>
                </a:cxn>
              </a:cxnLst>
              <a:rect l="0" t="0" r="r" b="b"/>
              <a:pathLst>
                <a:path w="21" h="15">
                  <a:moveTo>
                    <a:pt x="21" y="5"/>
                  </a:moveTo>
                  <a:lnTo>
                    <a:pt x="19" y="15"/>
                  </a:lnTo>
                  <a:lnTo>
                    <a:pt x="0" y="10"/>
                  </a:lnTo>
                  <a:lnTo>
                    <a:pt x="3"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0" name="Freeform 121">
              <a:extLst>
                <a:ext uri="{FF2B5EF4-FFF2-40B4-BE49-F238E27FC236}">
                  <a16:creationId xmlns:a16="http://schemas.microsoft.com/office/drawing/2014/main" id="{6CDF590E-9427-8D2E-5593-40C8BBCC0CBD}"/>
                </a:ext>
              </a:extLst>
            </p:cNvPr>
            <p:cNvSpPr>
              <a:spLocks/>
            </p:cNvSpPr>
            <p:nvPr/>
          </p:nvSpPr>
          <p:spPr bwMode="auto">
            <a:xfrm>
              <a:off x="7539038" y="3303589"/>
              <a:ext cx="33338" cy="22225"/>
            </a:xfrm>
            <a:custGeom>
              <a:avLst/>
              <a:gdLst>
                <a:gd name="T0" fmla="*/ 21 w 21"/>
                <a:gd name="T1" fmla="*/ 5 h 14"/>
                <a:gd name="T2" fmla="*/ 18 w 21"/>
                <a:gd name="T3" fmla="*/ 14 h 14"/>
                <a:gd name="T4" fmla="*/ 0 w 21"/>
                <a:gd name="T5" fmla="*/ 9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1" name="Freeform 122">
              <a:extLst>
                <a:ext uri="{FF2B5EF4-FFF2-40B4-BE49-F238E27FC236}">
                  <a16:creationId xmlns:a16="http://schemas.microsoft.com/office/drawing/2014/main" id="{A2704D60-3A30-1187-BEC8-92D5CAD53FCF}"/>
                </a:ext>
              </a:extLst>
            </p:cNvPr>
            <p:cNvSpPr>
              <a:spLocks/>
            </p:cNvSpPr>
            <p:nvPr/>
          </p:nvSpPr>
          <p:spPr bwMode="auto">
            <a:xfrm>
              <a:off x="7659688" y="3335339"/>
              <a:ext cx="33338" cy="22225"/>
            </a:xfrm>
            <a:custGeom>
              <a:avLst/>
              <a:gdLst>
                <a:gd name="T0" fmla="*/ 21 w 21"/>
                <a:gd name="T1" fmla="*/ 5 h 14"/>
                <a:gd name="T2" fmla="*/ 19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9"/>
                  </a:lnTo>
                  <a:lnTo>
                    <a:pt x="3"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2" name="Freeform 123">
              <a:extLst>
                <a:ext uri="{FF2B5EF4-FFF2-40B4-BE49-F238E27FC236}">
                  <a16:creationId xmlns:a16="http://schemas.microsoft.com/office/drawing/2014/main" id="{90A6D0EC-772B-6BE6-DCD7-331295A8943A}"/>
                </a:ext>
              </a:extLst>
            </p:cNvPr>
            <p:cNvSpPr>
              <a:spLocks/>
            </p:cNvSpPr>
            <p:nvPr/>
          </p:nvSpPr>
          <p:spPr bwMode="auto">
            <a:xfrm>
              <a:off x="7781926" y="3367089"/>
              <a:ext cx="31750" cy="22225"/>
            </a:xfrm>
            <a:custGeom>
              <a:avLst/>
              <a:gdLst>
                <a:gd name="T0" fmla="*/ 20 w 20"/>
                <a:gd name="T1" fmla="*/ 5 h 14"/>
                <a:gd name="T2" fmla="*/ 18 w 20"/>
                <a:gd name="T3" fmla="*/ 14 h 14"/>
                <a:gd name="T4" fmla="*/ 0 w 20"/>
                <a:gd name="T5" fmla="*/ 9 h 14"/>
                <a:gd name="T6" fmla="*/ 2 w 20"/>
                <a:gd name="T7" fmla="*/ 0 h 14"/>
                <a:gd name="T8" fmla="*/ 20 w 20"/>
                <a:gd name="T9" fmla="*/ 5 h 14"/>
              </a:gdLst>
              <a:ahLst/>
              <a:cxnLst>
                <a:cxn ang="0">
                  <a:pos x="T0" y="T1"/>
                </a:cxn>
                <a:cxn ang="0">
                  <a:pos x="T2" y="T3"/>
                </a:cxn>
                <a:cxn ang="0">
                  <a:pos x="T4" y="T5"/>
                </a:cxn>
                <a:cxn ang="0">
                  <a:pos x="T6" y="T7"/>
                </a:cxn>
                <a:cxn ang="0">
                  <a:pos x="T8" y="T9"/>
                </a:cxn>
              </a:cxnLst>
              <a:rect l="0" t="0" r="r" b="b"/>
              <a:pathLst>
                <a:path w="20" h="14">
                  <a:moveTo>
                    <a:pt x="20" y="5"/>
                  </a:moveTo>
                  <a:lnTo>
                    <a:pt x="18" y="14"/>
                  </a:lnTo>
                  <a:lnTo>
                    <a:pt x="0" y="9"/>
                  </a:lnTo>
                  <a:lnTo>
                    <a:pt x="2" y="0"/>
                  </a:lnTo>
                  <a:lnTo>
                    <a:pt x="20"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3" name="Freeform 124">
              <a:extLst>
                <a:ext uri="{FF2B5EF4-FFF2-40B4-BE49-F238E27FC236}">
                  <a16:creationId xmlns:a16="http://schemas.microsoft.com/office/drawing/2014/main" id="{01A3A09D-F3BF-81D5-E357-61AC5B66F96B}"/>
                </a:ext>
              </a:extLst>
            </p:cNvPr>
            <p:cNvSpPr>
              <a:spLocks/>
            </p:cNvSpPr>
            <p:nvPr/>
          </p:nvSpPr>
          <p:spPr bwMode="auto">
            <a:xfrm>
              <a:off x="7902576" y="3398839"/>
              <a:ext cx="33338" cy="22225"/>
            </a:xfrm>
            <a:custGeom>
              <a:avLst/>
              <a:gdLst>
                <a:gd name="T0" fmla="*/ 21 w 21"/>
                <a:gd name="T1" fmla="*/ 5 h 14"/>
                <a:gd name="T2" fmla="*/ 18 w 21"/>
                <a:gd name="T3" fmla="*/ 14 h 14"/>
                <a:gd name="T4" fmla="*/ 0 w 21"/>
                <a:gd name="T5" fmla="*/ 9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4" name="Freeform 125">
              <a:extLst>
                <a:ext uri="{FF2B5EF4-FFF2-40B4-BE49-F238E27FC236}">
                  <a16:creationId xmlns:a16="http://schemas.microsoft.com/office/drawing/2014/main" id="{90FB2DEE-8061-9E50-4801-142DDFD5CEDD}"/>
                </a:ext>
              </a:extLst>
            </p:cNvPr>
            <p:cNvSpPr>
              <a:spLocks/>
            </p:cNvSpPr>
            <p:nvPr/>
          </p:nvSpPr>
          <p:spPr bwMode="auto">
            <a:xfrm>
              <a:off x="8027988" y="3403601"/>
              <a:ext cx="30163" cy="15875"/>
            </a:xfrm>
            <a:custGeom>
              <a:avLst/>
              <a:gdLst>
                <a:gd name="T0" fmla="*/ 19 w 19"/>
                <a:gd name="T1" fmla="*/ 0 h 10"/>
                <a:gd name="T2" fmla="*/ 19 w 19"/>
                <a:gd name="T3" fmla="*/ 9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5" name="Freeform 126">
              <a:extLst>
                <a:ext uri="{FF2B5EF4-FFF2-40B4-BE49-F238E27FC236}">
                  <a16:creationId xmlns:a16="http://schemas.microsoft.com/office/drawing/2014/main" id="{60CFB2C9-E546-EDE2-4C6D-3190F713AF08}"/>
                </a:ext>
              </a:extLst>
            </p:cNvPr>
            <p:cNvSpPr>
              <a:spLocks/>
            </p:cNvSpPr>
            <p:nvPr/>
          </p:nvSpPr>
          <p:spPr bwMode="auto">
            <a:xfrm>
              <a:off x="8153401" y="3395664"/>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6" name="Freeform 127">
              <a:extLst>
                <a:ext uri="{FF2B5EF4-FFF2-40B4-BE49-F238E27FC236}">
                  <a16:creationId xmlns:a16="http://schemas.microsoft.com/office/drawing/2014/main" id="{FDA1C37C-200E-7B62-96AA-907AC938D2DB}"/>
                </a:ext>
              </a:extLst>
            </p:cNvPr>
            <p:cNvSpPr>
              <a:spLocks/>
            </p:cNvSpPr>
            <p:nvPr/>
          </p:nvSpPr>
          <p:spPr bwMode="auto">
            <a:xfrm>
              <a:off x="8277226" y="3387726"/>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7" name="Freeform 128">
              <a:extLst>
                <a:ext uri="{FF2B5EF4-FFF2-40B4-BE49-F238E27FC236}">
                  <a16:creationId xmlns:a16="http://schemas.microsoft.com/office/drawing/2014/main" id="{68DBCB09-E276-E70F-8CFC-B3AB05899D97}"/>
                </a:ext>
              </a:extLst>
            </p:cNvPr>
            <p:cNvSpPr>
              <a:spLocks/>
            </p:cNvSpPr>
            <p:nvPr/>
          </p:nvSpPr>
          <p:spPr bwMode="auto">
            <a:xfrm>
              <a:off x="8402638" y="3381376"/>
              <a:ext cx="31750" cy="15875"/>
            </a:xfrm>
            <a:custGeom>
              <a:avLst/>
              <a:gdLst>
                <a:gd name="T0" fmla="*/ 19 w 20"/>
                <a:gd name="T1" fmla="*/ 0 h 10"/>
                <a:gd name="T2" fmla="*/ 20 w 20"/>
                <a:gd name="T3" fmla="*/ 9 h 10"/>
                <a:gd name="T4" fmla="*/ 1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9"/>
                  </a:lnTo>
                  <a:lnTo>
                    <a:pt x="1"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8" name="Freeform 129">
              <a:extLst>
                <a:ext uri="{FF2B5EF4-FFF2-40B4-BE49-F238E27FC236}">
                  <a16:creationId xmlns:a16="http://schemas.microsoft.com/office/drawing/2014/main" id="{8B99F1B1-DDCA-8323-C60D-E6102CA21BEE}"/>
                </a:ext>
              </a:extLst>
            </p:cNvPr>
            <p:cNvSpPr>
              <a:spLocks/>
            </p:cNvSpPr>
            <p:nvPr/>
          </p:nvSpPr>
          <p:spPr bwMode="auto">
            <a:xfrm>
              <a:off x="8528051" y="3373439"/>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9" name="Freeform 130">
              <a:extLst>
                <a:ext uri="{FF2B5EF4-FFF2-40B4-BE49-F238E27FC236}">
                  <a16:creationId xmlns:a16="http://schemas.microsoft.com/office/drawing/2014/main" id="{6275576D-738F-BD25-A32A-454DF4EBE6E5}"/>
                </a:ext>
              </a:extLst>
            </p:cNvPr>
            <p:cNvSpPr>
              <a:spLocks/>
            </p:cNvSpPr>
            <p:nvPr/>
          </p:nvSpPr>
          <p:spPr bwMode="auto">
            <a:xfrm>
              <a:off x="8653463" y="3365501"/>
              <a:ext cx="30163" cy="17463"/>
            </a:xfrm>
            <a:custGeom>
              <a:avLst/>
              <a:gdLst>
                <a:gd name="T0" fmla="*/ 19 w 19"/>
                <a:gd name="T1" fmla="*/ 0 h 11"/>
                <a:gd name="T2" fmla="*/ 19 w 19"/>
                <a:gd name="T3" fmla="*/ 10 h 11"/>
                <a:gd name="T4" fmla="*/ 0 w 19"/>
                <a:gd name="T5" fmla="*/ 11 h 11"/>
                <a:gd name="T6" fmla="*/ 0 w 19"/>
                <a:gd name="T7" fmla="*/ 2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0" name="Freeform 131">
              <a:extLst>
                <a:ext uri="{FF2B5EF4-FFF2-40B4-BE49-F238E27FC236}">
                  <a16:creationId xmlns:a16="http://schemas.microsoft.com/office/drawing/2014/main" id="{3544AC8D-4641-5F82-B709-0D082356729C}"/>
                </a:ext>
              </a:extLst>
            </p:cNvPr>
            <p:cNvSpPr>
              <a:spLocks/>
            </p:cNvSpPr>
            <p:nvPr/>
          </p:nvSpPr>
          <p:spPr bwMode="auto">
            <a:xfrm>
              <a:off x="8777288" y="3359151"/>
              <a:ext cx="31750" cy="15875"/>
            </a:xfrm>
            <a:custGeom>
              <a:avLst/>
              <a:gdLst>
                <a:gd name="T0" fmla="*/ 19 w 20"/>
                <a:gd name="T1" fmla="*/ 0 h 10"/>
                <a:gd name="T2" fmla="*/ 20 w 20"/>
                <a:gd name="T3" fmla="*/ 9 h 10"/>
                <a:gd name="T4" fmla="*/ 1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9"/>
                  </a:lnTo>
                  <a:lnTo>
                    <a:pt x="1"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1" name="Freeform 132">
              <a:extLst>
                <a:ext uri="{FF2B5EF4-FFF2-40B4-BE49-F238E27FC236}">
                  <a16:creationId xmlns:a16="http://schemas.microsoft.com/office/drawing/2014/main" id="{EBA91E07-60E2-8D60-1C6D-C3307AAF9032}"/>
                </a:ext>
              </a:extLst>
            </p:cNvPr>
            <p:cNvSpPr>
              <a:spLocks/>
            </p:cNvSpPr>
            <p:nvPr/>
          </p:nvSpPr>
          <p:spPr bwMode="auto">
            <a:xfrm>
              <a:off x="8902701" y="3351214"/>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2" name="Freeform 133">
              <a:extLst>
                <a:ext uri="{FF2B5EF4-FFF2-40B4-BE49-F238E27FC236}">
                  <a16:creationId xmlns:a16="http://schemas.microsoft.com/office/drawing/2014/main" id="{F043ECBD-9659-8456-3987-6A84EF3471EB}"/>
                </a:ext>
              </a:extLst>
            </p:cNvPr>
            <p:cNvSpPr>
              <a:spLocks/>
            </p:cNvSpPr>
            <p:nvPr/>
          </p:nvSpPr>
          <p:spPr bwMode="auto">
            <a:xfrm>
              <a:off x="9028113" y="3343276"/>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3" name="Freeform 134">
              <a:extLst>
                <a:ext uri="{FF2B5EF4-FFF2-40B4-BE49-F238E27FC236}">
                  <a16:creationId xmlns:a16="http://schemas.microsoft.com/office/drawing/2014/main" id="{222C0A69-D0DD-3D89-B234-F3904A651C0B}"/>
                </a:ext>
              </a:extLst>
            </p:cNvPr>
            <p:cNvSpPr>
              <a:spLocks/>
            </p:cNvSpPr>
            <p:nvPr/>
          </p:nvSpPr>
          <p:spPr bwMode="auto">
            <a:xfrm>
              <a:off x="9153526" y="3336926"/>
              <a:ext cx="31750" cy="17463"/>
            </a:xfrm>
            <a:custGeom>
              <a:avLst/>
              <a:gdLst>
                <a:gd name="T0" fmla="*/ 19 w 20"/>
                <a:gd name="T1" fmla="*/ 0 h 11"/>
                <a:gd name="T2" fmla="*/ 20 w 20"/>
                <a:gd name="T3" fmla="*/ 9 h 11"/>
                <a:gd name="T4" fmla="*/ 0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4" name="Freeform 135">
              <a:extLst>
                <a:ext uri="{FF2B5EF4-FFF2-40B4-BE49-F238E27FC236}">
                  <a16:creationId xmlns:a16="http://schemas.microsoft.com/office/drawing/2014/main" id="{E5A835AD-85F1-16C6-7338-3D9A75AECBA5}"/>
                </a:ext>
              </a:extLst>
            </p:cNvPr>
            <p:cNvSpPr>
              <a:spLocks/>
            </p:cNvSpPr>
            <p:nvPr/>
          </p:nvSpPr>
          <p:spPr bwMode="auto">
            <a:xfrm>
              <a:off x="9278938" y="3328989"/>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5" name="Freeform 136">
              <a:extLst>
                <a:ext uri="{FF2B5EF4-FFF2-40B4-BE49-F238E27FC236}">
                  <a16:creationId xmlns:a16="http://schemas.microsoft.com/office/drawing/2014/main" id="{49F318E3-D90C-8730-412F-FAB7A5B88511}"/>
                </a:ext>
              </a:extLst>
            </p:cNvPr>
            <p:cNvSpPr>
              <a:spLocks/>
            </p:cNvSpPr>
            <p:nvPr/>
          </p:nvSpPr>
          <p:spPr bwMode="auto">
            <a:xfrm>
              <a:off x="9402763" y="3321051"/>
              <a:ext cx="31750" cy="17463"/>
            </a:xfrm>
            <a:custGeom>
              <a:avLst/>
              <a:gdLst>
                <a:gd name="T0" fmla="*/ 20 w 20"/>
                <a:gd name="T1" fmla="*/ 0 h 11"/>
                <a:gd name="T2" fmla="*/ 20 w 20"/>
                <a:gd name="T3" fmla="*/ 10 h 11"/>
                <a:gd name="T4" fmla="*/ 1 w 20"/>
                <a:gd name="T5" fmla="*/ 11 h 11"/>
                <a:gd name="T6" fmla="*/ 0 w 20"/>
                <a:gd name="T7" fmla="*/ 2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10"/>
                  </a:lnTo>
                  <a:lnTo>
                    <a:pt x="1" y="11"/>
                  </a:lnTo>
                  <a:lnTo>
                    <a:pt x="0" y="2"/>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6" name="Freeform 137">
              <a:extLst>
                <a:ext uri="{FF2B5EF4-FFF2-40B4-BE49-F238E27FC236}">
                  <a16:creationId xmlns:a16="http://schemas.microsoft.com/office/drawing/2014/main" id="{78E57EF6-279C-B5C6-ABF4-51C25BFCDD35}"/>
                </a:ext>
              </a:extLst>
            </p:cNvPr>
            <p:cNvSpPr>
              <a:spLocks/>
            </p:cNvSpPr>
            <p:nvPr/>
          </p:nvSpPr>
          <p:spPr bwMode="auto">
            <a:xfrm>
              <a:off x="9528176" y="3314701"/>
              <a:ext cx="31750" cy="15875"/>
            </a:xfrm>
            <a:custGeom>
              <a:avLst/>
              <a:gdLst>
                <a:gd name="T0" fmla="*/ 19 w 20"/>
                <a:gd name="T1" fmla="*/ 0 h 10"/>
                <a:gd name="T2" fmla="*/ 20 w 20"/>
                <a:gd name="T3" fmla="*/ 9 h 10"/>
                <a:gd name="T4" fmla="*/ 1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9"/>
                  </a:lnTo>
                  <a:lnTo>
                    <a:pt x="1"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7" name="Freeform 138">
              <a:extLst>
                <a:ext uri="{FF2B5EF4-FFF2-40B4-BE49-F238E27FC236}">
                  <a16:creationId xmlns:a16="http://schemas.microsoft.com/office/drawing/2014/main" id="{BF062828-3D3C-8F8F-32CA-F61DEDE2B4F4}"/>
                </a:ext>
              </a:extLst>
            </p:cNvPr>
            <p:cNvSpPr>
              <a:spLocks/>
            </p:cNvSpPr>
            <p:nvPr/>
          </p:nvSpPr>
          <p:spPr bwMode="auto">
            <a:xfrm>
              <a:off x="9653588" y="3306764"/>
              <a:ext cx="31750" cy="17463"/>
            </a:xfrm>
            <a:custGeom>
              <a:avLst/>
              <a:gdLst>
                <a:gd name="T0" fmla="*/ 19 w 20"/>
                <a:gd name="T1" fmla="*/ 0 h 11"/>
                <a:gd name="T2" fmla="*/ 20 w 20"/>
                <a:gd name="T3" fmla="*/ 10 h 11"/>
                <a:gd name="T4" fmla="*/ 0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8" name="Freeform 139">
              <a:extLst>
                <a:ext uri="{FF2B5EF4-FFF2-40B4-BE49-F238E27FC236}">
                  <a16:creationId xmlns:a16="http://schemas.microsoft.com/office/drawing/2014/main" id="{7805E44B-3E68-B816-05A5-FC128CABF9DC}"/>
                </a:ext>
              </a:extLst>
            </p:cNvPr>
            <p:cNvSpPr>
              <a:spLocks/>
            </p:cNvSpPr>
            <p:nvPr/>
          </p:nvSpPr>
          <p:spPr bwMode="auto">
            <a:xfrm>
              <a:off x="9779001" y="3298826"/>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49" name="Line 140">
              <a:extLst>
                <a:ext uri="{FF2B5EF4-FFF2-40B4-BE49-F238E27FC236}">
                  <a16:creationId xmlns:a16="http://schemas.microsoft.com/office/drawing/2014/main" id="{76144393-6FCA-14EF-3D64-CD444CA41B0C}"/>
                </a:ext>
              </a:extLst>
            </p:cNvPr>
            <p:cNvSpPr>
              <a:spLocks noChangeShapeType="1"/>
            </p:cNvSpPr>
            <p:nvPr/>
          </p:nvSpPr>
          <p:spPr bwMode="auto">
            <a:xfrm flipV="1">
              <a:off x="9855201" y="3303589"/>
              <a:ext cx="7938" cy="0"/>
            </a:xfrm>
            <a:prstGeom prst="line">
              <a:avLst/>
            </a:prstGeom>
            <a:noFill/>
            <a:ln w="15875" cap="flat">
              <a:solidFill>
                <a:srgbClr val="0064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0" name="Freeform 141">
              <a:extLst>
                <a:ext uri="{FF2B5EF4-FFF2-40B4-BE49-F238E27FC236}">
                  <a16:creationId xmlns:a16="http://schemas.microsoft.com/office/drawing/2014/main" id="{04154C26-9100-D4F9-3DDB-FE1777CCE419}"/>
                </a:ext>
              </a:extLst>
            </p:cNvPr>
            <p:cNvSpPr>
              <a:spLocks/>
            </p:cNvSpPr>
            <p:nvPr/>
          </p:nvSpPr>
          <p:spPr bwMode="auto">
            <a:xfrm>
              <a:off x="2684463" y="3459164"/>
              <a:ext cx="26988" cy="34925"/>
            </a:xfrm>
            <a:custGeom>
              <a:avLst/>
              <a:gdLst>
                <a:gd name="T0" fmla="*/ 9 w 17"/>
                <a:gd name="T1" fmla="*/ 0 h 22"/>
                <a:gd name="T2" fmla="*/ 17 w 17"/>
                <a:gd name="T3" fmla="*/ 5 h 22"/>
                <a:gd name="T4" fmla="*/ 9 w 17"/>
                <a:gd name="T5" fmla="*/ 22 h 22"/>
                <a:gd name="T6" fmla="*/ 0 w 17"/>
                <a:gd name="T7" fmla="*/ 18 h 22"/>
                <a:gd name="T8" fmla="*/ 9 w 17"/>
                <a:gd name="T9" fmla="*/ 0 h 22"/>
              </a:gdLst>
              <a:ahLst/>
              <a:cxnLst>
                <a:cxn ang="0">
                  <a:pos x="T0" y="T1"/>
                </a:cxn>
                <a:cxn ang="0">
                  <a:pos x="T2" y="T3"/>
                </a:cxn>
                <a:cxn ang="0">
                  <a:pos x="T4" y="T5"/>
                </a:cxn>
                <a:cxn ang="0">
                  <a:pos x="T6" y="T7"/>
                </a:cxn>
                <a:cxn ang="0">
                  <a:pos x="T8" y="T9"/>
                </a:cxn>
              </a:cxnLst>
              <a:rect l="0" t="0" r="r" b="b"/>
              <a:pathLst>
                <a:path w="17" h="22">
                  <a:moveTo>
                    <a:pt x="9" y="0"/>
                  </a:moveTo>
                  <a:lnTo>
                    <a:pt x="17" y="5"/>
                  </a:lnTo>
                  <a:lnTo>
                    <a:pt x="9" y="22"/>
                  </a:lnTo>
                  <a:lnTo>
                    <a:pt x="0" y="18"/>
                  </a:lnTo>
                  <a:lnTo>
                    <a:pt x="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1" name="Freeform 142">
              <a:extLst>
                <a:ext uri="{FF2B5EF4-FFF2-40B4-BE49-F238E27FC236}">
                  <a16:creationId xmlns:a16="http://schemas.microsoft.com/office/drawing/2014/main" id="{D58F7E2E-35CD-D601-0B37-C25C9CA3ED84}"/>
                </a:ext>
              </a:extLst>
            </p:cNvPr>
            <p:cNvSpPr>
              <a:spLocks/>
            </p:cNvSpPr>
            <p:nvPr/>
          </p:nvSpPr>
          <p:spPr bwMode="auto">
            <a:xfrm>
              <a:off x="2738438" y="3346451"/>
              <a:ext cx="26988" cy="33338"/>
            </a:xfrm>
            <a:custGeom>
              <a:avLst/>
              <a:gdLst>
                <a:gd name="T0" fmla="*/ 8 w 17"/>
                <a:gd name="T1" fmla="*/ 0 h 21"/>
                <a:gd name="T2" fmla="*/ 17 w 17"/>
                <a:gd name="T3" fmla="*/ 4 h 21"/>
                <a:gd name="T4" fmla="*/ 9 w 17"/>
                <a:gd name="T5" fmla="*/ 21 h 21"/>
                <a:gd name="T6" fmla="*/ 0 w 17"/>
                <a:gd name="T7" fmla="*/ 17 h 21"/>
                <a:gd name="T8" fmla="*/ 8 w 17"/>
                <a:gd name="T9" fmla="*/ 0 h 21"/>
              </a:gdLst>
              <a:ahLst/>
              <a:cxnLst>
                <a:cxn ang="0">
                  <a:pos x="T0" y="T1"/>
                </a:cxn>
                <a:cxn ang="0">
                  <a:pos x="T2" y="T3"/>
                </a:cxn>
                <a:cxn ang="0">
                  <a:pos x="T4" y="T5"/>
                </a:cxn>
                <a:cxn ang="0">
                  <a:pos x="T6" y="T7"/>
                </a:cxn>
                <a:cxn ang="0">
                  <a:pos x="T8" y="T9"/>
                </a:cxn>
              </a:cxnLst>
              <a:rect l="0" t="0" r="r" b="b"/>
              <a:pathLst>
                <a:path w="17" h="21">
                  <a:moveTo>
                    <a:pt x="8" y="0"/>
                  </a:moveTo>
                  <a:lnTo>
                    <a:pt x="17" y="4"/>
                  </a:lnTo>
                  <a:lnTo>
                    <a:pt x="9" y="21"/>
                  </a:lnTo>
                  <a:lnTo>
                    <a:pt x="0" y="17"/>
                  </a:lnTo>
                  <a:lnTo>
                    <a:pt x="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2" name="Freeform 143">
              <a:extLst>
                <a:ext uri="{FF2B5EF4-FFF2-40B4-BE49-F238E27FC236}">
                  <a16:creationId xmlns:a16="http://schemas.microsoft.com/office/drawing/2014/main" id="{22A5A613-9894-6E35-B4BA-E100DFA03919}"/>
                </a:ext>
              </a:extLst>
            </p:cNvPr>
            <p:cNvSpPr>
              <a:spLocks/>
            </p:cNvSpPr>
            <p:nvPr/>
          </p:nvSpPr>
          <p:spPr bwMode="auto">
            <a:xfrm>
              <a:off x="2792413" y="3233739"/>
              <a:ext cx="26988" cy="33338"/>
            </a:xfrm>
            <a:custGeom>
              <a:avLst/>
              <a:gdLst>
                <a:gd name="T0" fmla="*/ 8 w 17"/>
                <a:gd name="T1" fmla="*/ 0 h 21"/>
                <a:gd name="T2" fmla="*/ 17 w 17"/>
                <a:gd name="T3" fmla="*/ 4 h 21"/>
                <a:gd name="T4" fmla="*/ 9 w 17"/>
                <a:gd name="T5" fmla="*/ 21 h 21"/>
                <a:gd name="T6" fmla="*/ 0 w 17"/>
                <a:gd name="T7" fmla="*/ 17 h 21"/>
                <a:gd name="T8" fmla="*/ 8 w 17"/>
                <a:gd name="T9" fmla="*/ 0 h 21"/>
              </a:gdLst>
              <a:ahLst/>
              <a:cxnLst>
                <a:cxn ang="0">
                  <a:pos x="T0" y="T1"/>
                </a:cxn>
                <a:cxn ang="0">
                  <a:pos x="T2" y="T3"/>
                </a:cxn>
                <a:cxn ang="0">
                  <a:pos x="T4" y="T5"/>
                </a:cxn>
                <a:cxn ang="0">
                  <a:pos x="T6" y="T7"/>
                </a:cxn>
                <a:cxn ang="0">
                  <a:pos x="T8" y="T9"/>
                </a:cxn>
              </a:cxnLst>
              <a:rect l="0" t="0" r="r" b="b"/>
              <a:pathLst>
                <a:path w="17" h="21">
                  <a:moveTo>
                    <a:pt x="8" y="0"/>
                  </a:moveTo>
                  <a:lnTo>
                    <a:pt x="17" y="4"/>
                  </a:lnTo>
                  <a:lnTo>
                    <a:pt x="9" y="21"/>
                  </a:lnTo>
                  <a:lnTo>
                    <a:pt x="0" y="17"/>
                  </a:lnTo>
                  <a:lnTo>
                    <a:pt x="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3" name="Freeform 144">
              <a:extLst>
                <a:ext uri="{FF2B5EF4-FFF2-40B4-BE49-F238E27FC236}">
                  <a16:creationId xmlns:a16="http://schemas.microsoft.com/office/drawing/2014/main" id="{CDB6FE98-EBF5-95DE-9494-132E5E526A58}"/>
                </a:ext>
              </a:extLst>
            </p:cNvPr>
            <p:cNvSpPr>
              <a:spLocks/>
            </p:cNvSpPr>
            <p:nvPr/>
          </p:nvSpPr>
          <p:spPr bwMode="auto">
            <a:xfrm>
              <a:off x="2846388" y="3143251"/>
              <a:ext cx="14288" cy="11113"/>
            </a:xfrm>
            <a:custGeom>
              <a:avLst/>
              <a:gdLst>
                <a:gd name="T0" fmla="*/ 1 w 9"/>
                <a:gd name="T1" fmla="*/ 2 h 7"/>
                <a:gd name="T2" fmla="*/ 0 w 9"/>
                <a:gd name="T3" fmla="*/ 3 h 7"/>
                <a:gd name="T4" fmla="*/ 9 w 9"/>
                <a:gd name="T5" fmla="*/ 7 h 7"/>
                <a:gd name="T6" fmla="*/ 9 w 9"/>
                <a:gd name="T7" fmla="*/ 6 h 7"/>
                <a:gd name="T8" fmla="*/ 7 w 9"/>
                <a:gd name="T9" fmla="*/ 0 h 7"/>
                <a:gd name="T10" fmla="*/ 1 w 9"/>
                <a:gd name="T11" fmla="*/ 2 h 7"/>
              </a:gdLst>
              <a:ahLst/>
              <a:cxnLst>
                <a:cxn ang="0">
                  <a:pos x="T0" y="T1"/>
                </a:cxn>
                <a:cxn ang="0">
                  <a:pos x="T2" y="T3"/>
                </a:cxn>
                <a:cxn ang="0">
                  <a:pos x="T4" y="T5"/>
                </a:cxn>
                <a:cxn ang="0">
                  <a:pos x="T6" y="T7"/>
                </a:cxn>
                <a:cxn ang="0">
                  <a:pos x="T8" y="T9"/>
                </a:cxn>
                <a:cxn ang="0">
                  <a:pos x="T10" y="T11"/>
                </a:cxn>
              </a:cxnLst>
              <a:rect l="0" t="0" r="r" b="b"/>
              <a:pathLst>
                <a:path w="9" h="7">
                  <a:moveTo>
                    <a:pt x="1" y="2"/>
                  </a:moveTo>
                  <a:lnTo>
                    <a:pt x="0" y="3"/>
                  </a:lnTo>
                  <a:lnTo>
                    <a:pt x="9" y="7"/>
                  </a:lnTo>
                  <a:lnTo>
                    <a:pt x="9" y="6"/>
                  </a:lnTo>
                  <a:lnTo>
                    <a:pt x="7" y="0"/>
                  </a:lnTo>
                  <a:lnTo>
                    <a:pt x="1"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4" name="Freeform 145">
              <a:extLst>
                <a:ext uri="{FF2B5EF4-FFF2-40B4-BE49-F238E27FC236}">
                  <a16:creationId xmlns:a16="http://schemas.microsoft.com/office/drawing/2014/main" id="{A759E8FF-E8BC-B829-F508-942D03B4E694}"/>
                </a:ext>
              </a:extLst>
            </p:cNvPr>
            <p:cNvSpPr>
              <a:spLocks/>
            </p:cNvSpPr>
            <p:nvPr/>
          </p:nvSpPr>
          <p:spPr bwMode="auto">
            <a:xfrm>
              <a:off x="2847976" y="3138489"/>
              <a:ext cx="9525" cy="7938"/>
            </a:xfrm>
            <a:custGeom>
              <a:avLst/>
              <a:gdLst>
                <a:gd name="T0" fmla="*/ 0 w 6"/>
                <a:gd name="T1" fmla="*/ 5 h 5"/>
                <a:gd name="T2" fmla="*/ 2 w 6"/>
                <a:gd name="T3" fmla="*/ 0 h 5"/>
                <a:gd name="T4" fmla="*/ 6 w 6"/>
                <a:gd name="T5" fmla="*/ 3 h 5"/>
                <a:gd name="T6" fmla="*/ 0 w 6"/>
                <a:gd name="T7" fmla="*/ 5 h 5"/>
              </a:gdLst>
              <a:ahLst/>
              <a:cxnLst>
                <a:cxn ang="0">
                  <a:pos x="T0" y="T1"/>
                </a:cxn>
                <a:cxn ang="0">
                  <a:pos x="T2" y="T3"/>
                </a:cxn>
                <a:cxn ang="0">
                  <a:pos x="T4" y="T5"/>
                </a:cxn>
                <a:cxn ang="0">
                  <a:pos x="T6" y="T7"/>
                </a:cxn>
              </a:cxnLst>
              <a:rect l="0" t="0" r="r" b="b"/>
              <a:pathLst>
                <a:path w="6" h="5">
                  <a:moveTo>
                    <a:pt x="0" y="5"/>
                  </a:moveTo>
                  <a:lnTo>
                    <a:pt x="2" y="0"/>
                  </a:lnTo>
                  <a:lnTo>
                    <a:pt x="6" y="3"/>
                  </a:lnTo>
                  <a:lnTo>
                    <a:pt x="0"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5" name="Freeform 146">
              <a:extLst>
                <a:ext uri="{FF2B5EF4-FFF2-40B4-BE49-F238E27FC236}">
                  <a16:creationId xmlns:a16="http://schemas.microsoft.com/office/drawing/2014/main" id="{2734B19F-2410-2C41-2AAA-8B8774697077}"/>
                </a:ext>
              </a:extLst>
            </p:cNvPr>
            <p:cNvSpPr>
              <a:spLocks/>
            </p:cNvSpPr>
            <p:nvPr/>
          </p:nvSpPr>
          <p:spPr bwMode="auto">
            <a:xfrm>
              <a:off x="2849563" y="3143251"/>
              <a:ext cx="33338" cy="28575"/>
            </a:xfrm>
            <a:custGeom>
              <a:avLst/>
              <a:gdLst>
                <a:gd name="T0" fmla="*/ 21 w 21"/>
                <a:gd name="T1" fmla="*/ 10 h 18"/>
                <a:gd name="T2" fmla="*/ 16 w 21"/>
                <a:gd name="T3" fmla="*/ 18 h 18"/>
                <a:gd name="T4" fmla="*/ 0 w 21"/>
                <a:gd name="T5" fmla="*/ 8 h 18"/>
                <a:gd name="T6" fmla="*/ 5 w 21"/>
                <a:gd name="T7" fmla="*/ 0 h 18"/>
                <a:gd name="T8" fmla="*/ 21 w 21"/>
                <a:gd name="T9" fmla="*/ 10 h 18"/>
              </a:gdLst>
              <a:ahLst/>
              <a:cxnLst>
                <a:cxn ang="0">
                  <a:pos x="T0" y="T1"/>
                </a:cxn>
                <a:cxn ang="0">
                  <a:pos x="T2" y="T3"/>
                </a:cxn>
                <a:cxn ang="0">
                  <a:pos x="T4" y="T5"/>
                </a:cxn>
                <a:cxn ang="0">
                  <a:pos x="T6" y="T7"/>
                </a:cxn>
                <a:cxn ang="0">
                  <a:pos x="T8" y="T9"/>
                </a:cxn>
              </a:cxnLst>
              <a:rect l="0" t="0" r="r" b="b"/>
              <a:pathLst>
                <a:path w="21" h="18">
                  <a:moveTo>
                    <a:pt x="21" y="10"/>
                  </a:moveTo>
                  <a:lnTo>
                    <a:pt x="16" y="18"/>
                  </a:lnTo>
                  <a:lnTo>
                    <a:pt x="0" y="8"/>
                  </a:lnTo>
                  <a:lnTo>
                    <a:pt x="5" y="0"/>
                  </a:lnTo>
                  <a:lnTo>
                    <a:pt x="21" y="1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6" name="Freeform 147">
              <a:extLst>
                <a:ext uri="{FF2B5EF4-FFF2-40B4-BE49-F238E27FC236}">
                  <a16:creationId xmlns:a16="http://schemas.microsoft.com/office/drawing/2014/main" id="{8F8EAC2F-D453-4C01-8FE7-09024CCD1E96}"/>
                </a:ext>
              </a:extLst>
            </p:cNvPr>
            <p:cNvSpPr>
              <a:spLocks/>
            </p:cNvSpPr>
            <p:nvPr/>
          </p:nvSpPr>
          <p:spPr bwMode="auto">
            <a:xfrm>
              <a:off x="2954338" y="3209926"/>
              <a:ext cx="33338" cy="28575"/>
            </a:xfrm>
            <a:custGeom>
              <a:avLst/>
              <a:gdLst>
                <a:gd name="T0" fmla="*/ 21 w 21"/>
                <a:gd name="T1" fmla="*/ 10 h 18"/>
                <a:gd name="T2" fmla="*/ 16 w 21"/>
                <a:gd name="T3" fmla="*/ 18 h 18"/>
                <a:gd name="T4" fmla="*/ 0 w 21"/>
                <a:gd name="T5" fmla="*/ 8 h 18"/>
                <a:gd name="T6" fmla="*/ 5 w 21"/>
                <a:gd name="T7" fmla="*/ 0 h 18"/>
                <a:gd name="T8" fmla="*/ 21 w 21"/>
                <a:gd name="T9" fmla="*/ 10 h 18"/>
              </a:gdLst>
              <a:ahLst/>
              <a:cxnLst>
                <a:cxn ang="0">
                  <a:pos x="T0" y="T1"/>
                </a:cxn>
                <a:cxn ang="0">
                  <a:pos x="T2" y="T3"/>
                </a:cxn>
                <a:cxn ang="0">
                  <a:pos x="T4" y="T5"/>
                </a:cxn>
                <a:cxn ang="0">
                  <a:pos x="T6" y="T7"/>
                </a:cxn>
                <a:cxn ang="0">
                  <a:pos x="T8" y="T9"/>
                </a:cxn>
              </a:cxnLst>
              <a:rect l="0" t="0" r="r" b="b"/>
              <a:pathLst>
                <a:path w="21" h="18">
                  <a:moveTo>
                    <a:pt x="21" y="10"/>
                  </a:moveTo>
                  <a:lnTo>
                    <a:pt x="16" y="18"/>
                  </a:lnTo>
                  <a:lnTo>
                    <a:pt x="0" y="8"/>
                  </a:lnTo>
                  <a:lnTo>
                    <a:pt x="5" y="0"/>
                  </a:lnTo>
                  <a:lnTo>
                    <a:pt x="21" y="1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7" name="Freeform 148">
              <a:extLst>
                <a:ext uri="{FF2B5EF4-FFF2-40B4-BE49-F238E27FC236}">
                  <a16:creationId xmlns:a16="http://schemas.microsoft.com/office/drawing/2014/main" id="{7D6EEBB1-10A1-8081-5974-D986F1980873}"/>
                </a:ext>
              </a:extLst>
            </p:cNvPr>
            <p:cNvSpPr>
              <a:spLocks/>
            </p:cNvSpPr>
            <p:nvPr/>
          </p:nvSpPr>
          <p:spPr bwMode="auto">
            <a:xfrm>
              <a:off x="3059113" y="3276601"/>
              <a:ext cx="34925" cy="30163"/>
            </a:xfrm>
            <a:custGeom>
              <a:avLst/>
              <a:gdLst>
                <a:gd name="T0" fmla="*/ 22 w 22"/>
                <a:gd name="T1" fmla="*/ 11 h 19"/>
                <a:gd name="T2" fmla="*/ 17 w 22"/>
                <a:gd name="T3" fmla="*/ 19 h 19"/>
                <a:gd name="T4" fmla="*/ 0 w 22"/>
                <a:gd name="T5" fmla="*/ 8 h 19"/>
                <a:gd name="T6" fmla="*/ 5 w 22"/>
                <a:gd name="T7" fmla="*/ 0 h 19"/>
                <a:gd name="T8" fmla="*/ 22 w 22"/>
                <a:gd name="T9" fmla="*/ 11 h 19"/>
              </a:gdLst>
              <a:ahLst/>
              <a:cxnLst>
                <a:cxn ang="0">
                  <a:pos x="T0" y="T1"/>
                </a:cxn>
                <a:cxn ang="0">
                  <a:pos x="T2" y="T3"/>
                </a:cxn>
                <a:cxn ang="0">
                  <a:pos x="T4" y="T5"/>
                </a:cxn>
                <a:cxn ang="0">
                  <a:pos x="T6" y="T7"/>
                </a:cxn>
                <a:cxn ang="0">
                  <a:pos x="T8" y="T9"/>
                </a:cxn>
              </a:cxnLst>
              <a:rect l="0" t="0" r="r" b="b"/>
              <a:pathLst>
                <a:path w="22" h="19">
                  <a:moveTo>
                    <a:pt x="22" y="11"/>
                  </a:moveTo>
                  <a:lnTo>
                    <a:pt x="17" y="19"/>
                  </a:lnTo>
                  <a:lnTo>
                    <a:pt x="0" y="8"/>
                  </a:lnTo>
                  <a:lnTo>
                    <a:pt x="5" y="0"/>
                  </a:lnTo>
                  <a:lnTo>
                    <a:pt x="22" y="1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8" name="Freeform 149">
              <a:extLst>
                <a:ext uri="{FF2B5EF4-FFF2-40B4-BE49-F238E27FC236}">
                  <a16:creationId xmlns:a16="http://schemas.microsoft.com/office/drawing/2014/main" id="{2EC87646-1E57-87E5-C62F-FE783C443C64}"/>
                </a:ext>
              </a:extLst>
            </p:cNvPr>
            <p:cNvSpPr>
              <a:spLocks/>
            </p:cNvSpPr>
            <p:nvPr/>
          </p:nvSpPr>
          <p:spPr bwMode="auto">
            <a:xfrm>
              <a:off x="3165476" y="3344864"/>
              <a:ext cx="33338" cy="28575"/>
            </a:xfrm>
            <a:custGeom>
              <a:avLst/>
              <a:gdLst>
                <a:gd name="T0" fmla="*/ 21 w 21"/>
                <a:gd name="T1" fmla="*/ 10 h 18"/>
                <a:gd name="T2" fmla="*/ 16 w 21"/>
                <a:gd name="T3" fmla="*/ 18 h 18"/>
                <a:gd name="T4" fmla="*/ 0 w 21"/>
                <a:gd name="T5" fmla="*/ 8 h 18"/>
                <a:gd name="T6" fmla="*/ 5 w 21"/>
                <a:gd name="T7" fmla="*/ 0 h 18"/>
                <a:gd name="T8" fmla="*/ 21 w 21"/>
                <a:gd name="T9" fmla="*/ 10 h 18"/>
              </a:gdLst>
              <a:ahLst/>
              <a:cxnLst>
                <a:cxn ang="0">
                  <a:pos x="T0" y="T1"/>
                </a:cxn>
                <a:cxn ang="0">
                  <a:pos x="T2" y="T3"/>
                </a:cxn>
                <a:cxn ang="0">
                  <a:pos x="T4" y="T5"/>
                </a:cxn>
                <a:cxn ang="0">
                  <a:pos x="T6" y="T7"/>
                </a:cxn>
                <a:cxn ang="0">
                  <a:pos x="T8" y="T9"/>
                </a:cxn>
              </a:cxnLst>
              <a:rect l="0" t="0" r="r" b="b"/>
              <a:pathLst>
                <a:path w="21" h="18">
                  <a:moveTo>
                    <a:pt x="21" y="10"/>
                  </a:moveTo>
                  <a:lnTo>
                    <a:pt x="16" y="18"/>
                  </a:lnTo>
                  <a:lnTo>
                    <a:pt x="0" y="8"/>
                  </a:lnTo>
                  <a:lnTo>
                    <a:pt x="5" y="0"/>
                  </a:lnTo>
                  <a:lnTo>
                    <a:pt x="21" y="1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9" name="Freeform 150">
              <a:extLst>
                <a:ext uri="{FF2B5EF4-FFF2-40B4-BE49-F238E27FC236}">
                  <a16:creationId xmlns:a16="http://schemas.microsoft.com/office/drawing/2014/main" id="{D0BC363F-88E9-D857-D5E6-3A4FA94D034D}"/>
                </a:ext>
              </a:extLst>
            </p:cNvPr>
            <p:cNvSpPr>
              <a:spLocks/>
            </p:cNvSpPr>
            <p:nvPr/>
          </p:nvSpPr>
          <p:spPr bwMode="auto">
            <a:xfrm>
              <a:off x="3270251" y="3411539"/>
              <a:ext cx="34925" cy="30163"/>
            </a:xfrm>
            <a:custGeom>
              <a:avLst/>
              <a:gdLst>
                <a:gd name="T0" fmla="*/ 22 w 22"/>
                <a:gd name="T1" fmla="*/ 11 h 19"/>
                <a:gd name="T2" fmla="*/ 16 w 22"/>
                <a:gd name="T3" fmla="*/ 19 h 19"/>
                <a:gd name="T4" fmla="*/ 0 w 22"/>
                <a:gd name="T5" fmla="*/ 8 h 19"/>
                <a:gd name="T6" fmla="*/ 5 w 22"/>
                <a:gd name="T7" fmla="*/ 0 h 19"/>
                <a:gd name="T8" fmla="*/ 22 w 22"/>
                <a:gd name="T9" fmla="*/ 11 h 19"/>
              </a:gdLst>
              <a:ahLst/>
              <a:cxnLst>
                <a:cxn ang="0">
                  <a:pos x="T0" y="T1"/>
                </a:cxn>
                <a:cxn ang="0">
                  <a:pos x="T2" y="T3"/>
                </a:cxn>
                <a:cxn ang="0">
                  <a:pos x="T4" y="T5"/>
                </a:cxn>
                <a:cxn ang="0">
                  <a:pos x="T6" y="T7"/>
                </a:cxn>
                <a:cxn ang="0">
                  <a:pos x="T8" y="T9"/>
                </a:cxn>
              </a:cxnLst>
              <a:rect l="0" t="0" r="r" b="b"/>
              <a:pathLst>
                <a:path w="22" h="19">
                  <a:moveTo>
                    <a:pt x="22" y="11"/>
                  </a:moveTo>
                  <a:lnTo>
                    <a:pt x="16" y="19"/>
                  </a:lnTo>
                  <a:lnTo>
                    <a:pt x="0" y="8"/>
                  </a:lnTo>
                  <a:lnTo>
                    <a:pt x="5" y="0"/>
                  </a:lnTo>
                  <a:lnTo>
                    <a:pt x="22" y="1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0" name="Freeform 151">
              <a:extLst>
                <a:ext uri="{FF2B5EF4-FFF2-40B4-BE49-F238E27FC236}">
                  <a16:creationId xmlns:a16="http://schemas.microsoft.com/office/drawing/2014/main" id="{8ABEF53A-1100-AA1B-98BB-5C65965D521E}"/>
                </a:ext>
              </a:extLst>
            </p:cNvPr>
            <p:cNvSpPr>
              <a:spLocks/>
            </p:cNvSpPr>
            <p:nvPr/>
          </p:nvSpPr>
          <p:spPr bwMode="auto">
            <a:xfrm>
              <a:off x="3376613" y="3479801"/>
              <a:ext cx="33338" cy="28575"/>
            </a:xfrm>
            <a:custGeom>
              <a:avLst/>
              <a:gdLst>
                <a:gd name="T0" fmla="*/ 21 w 21"/>
                <a:gd name="T1" fmla="*/ 10 h 18"/>
                <a:gd name="T2" fmla="*/ 16 w 21"/>
                <a:gd name="T3" fmla="*/ 18 h 18"/>
                <a:gd name="T4" fmla="*/ 0 w 21"/>
                <a:gd name="T5" fmla="*/ 8 h 18"/>
                <a:gd name="T6" fmla="*/ 5 w 21"/>
                <a:gd name="T7" fmla="*/ 0 h 18"/>
                <a:gd name="T8" fmla="*/ 21 w 21"/>
                <a:gd name="T9" fmla="*/ 10 h 18"/>
              </a:gdLst>
              <a:ahLst/>
              <a:cxnLst>
                <a:cxn ang="0">
                  <a:pos x="T0" y="T1"/>
                </a:cxn>
                <a:cxn ang="0">
                  <a:pos x="T2" y="T3"/>
                </a:cxn>
                <a:cxn ang="0">
                  <a:pos x="T4" y="T5"/>
                </a:cxn>
                <a:cxn ang="0">
                  <a:pos x="T6" y="T7"/>
                </a:cxn>
                <a:cxn ang="0">
                  <a:pos x="T8" y="T9"/>
                </a:cxn>
              </a:cxnLst>
              <a:rect l="0" t="0" r="r" b="b"/>
              <a:pathLst>
                <a:path w="21" h="18">
                  <a:moveTo>
                    <a:pt x="21" y="10"/>
                  </a:moveTo>
                  <a:lnTo>
                    <a:pt x="16" y="18"/>
                  </a:lnTo>
                  <a:lnTo>
                    <a:pt x="0" y="8"/>
                  </a:lnTo>
                  <a:lnTo>
                    <a:pt x="5" y="0"/>
                  </a:lnTo>
                  <a:lnTo>
                    <a:pt x="21" y="1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1" name="Freeform 152">
              <a:extLst>
                <a:ext uri="{FF2B5EF4-FFF2-40B4-BE49-F238E27FC236}">
                  <a16:creationId xmlns:a16="http://schemas.microsoft.com/office/drawing/2014/main" id="{915B6029-EFD1-BB77-3897-9F0DEFF61F88}"/>
                </a:ext>
              </a:extLst>
            </p:cNvPr>
            <p:cNvSpPr>
              <a:spLocks/>
            </p:cNvSpPr>
            <p:nvPr/>
          </p:nvSpPr>
          <p:spPr bwMode="auto">
            <a:xfrm>
              <a:off x="3481388" y="3546476"/>
              <a:ext cx="34925" cy="30163"/>
            </a:xfrm>
            <a:custGeom>
              <a:avLst/>
              <a:gdLst>
                <a:gd name="T0" fmla="*/ 22 w 22"/>
                <a:gd name="T1" fmla="*/ 11 h 19"/>
                <a:gd name="T2" fmla="*/ 16 w 22"/>
                <a:gd name="T3" fmla="*/ 19 h 19"/>
                <a:gd name="T4" fmla="*/ 0 w 22"/>
                <a:gd name="T5" fmla="*/ 9 h 19"/>
                <a:gd name="T6" fmla="*/ 5 w 22"/>
                <a:gd name="T7" fmla="*/ 0 h 19"/>
                <a:gd name="T8" fmla="*/ 22 w 22"/>
                <a:gd name="T9" fmla="*/ 11 h 19"/>
              </a:gdLst>
              <a:ahLst/>
              <a:cxnLst>
                <a:cxn ang="0">
                  <a:pos x="T0" y="T1"/>
                </a:cxn>
                <a:cxn ang="0">
                  <a:pos x="T2" y="T3"/>
                </a:cxn>
                <a:cxn ang="0">
                  <a:pos x="T4" y="T5"/>
                </a:cxn>
                <a:cxn ang="0">
                  <a:pos x="T6" y="T7"/>
                </a:cxn>
                <a:cxn ang="0">
                  <a:pos x="T8" y="T9"/>
                </a:cxn>
              </a:cxnLst>
              <a:rect l="0" t="0" r="r" b="b"/>
              <a:pathLst>
                <a:path w="22" h="19">
                  <a:moveTo>
                    <a:pt x="22" y="11"/>
                  </a:moveTo>
                  <a:lnTo>
                    <a:pt x="16" y="19"/>
                  </a:lnTo>
                  <a:lnTo>
                    <a:pt x="0" y="9"/>
                  </a:lnTo>
                  <a:lnTo>
                    <a:pt x="5" y="0"/>
                  </a:lnTo>
                  <a:lnTo>
                    <a:pt x="22" y="1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2" name="Freeform 153">
              <a:extLst>
                <a:ext uri="{FF2B5EF4-FFF2-40B4-BE49-F238E27FC236}">
                  <a16:creationId xmlns:a16="http://schemas.microsoft.com/office/drawing/2014/main" id="{DCB40FE3-BE87-760A-4C3C-0E3BACB85DF5}"/>
                </a:ext>
              </a:extLst>
            </p:cNvPr>
            <p:cNvSpPr>
              <a:spLocks/>
            </p:cNvSpPr>
            <p:nvPr/>
          </p:nvSpPr>
          <p:spPr bwMode="auto">
            <a:xfrm>
              <a:off x="3587751" y="3614739"/>
              <a:ext cx="30163" cy="28575"/>
            </a:xfrm>
            <a:custGeom>
              <a:avLst/>
              <a:gdLst>
                <a:gd name="T0" fmla="*/ 19 w 19"/>
                <a:gd name="T1" fmla="*/ 9 h 18"/>
                <a:gd name="T2" fmla="*/ 5 w 19"/>
                <a:gd name="T3" fmla="*/ 0 h 18"/>
                <a:gd name="T4" fmla="*/ 0 w 19"/>
                <a:gd name="T5" fmla="*/ 8 h 18"/>
                <a:gd name="T6" fmla="*/ 14 w 19"/>
                <a:gd name="T7" fmla="*/ 17 h 18"/>
                <a:gd name="T8" fmla="*/ 17 w 19"/>
                <a:gd name="T9" fmla="*/ 18 h 18"/>
                <a:gd name="T10" fmla="*/ 19 w 19"/>
                <a:gd name="T11" fmla="*/ 9 h 18"/>
              </a:gdLst>
              <a:ahLst/>
              <a:cxnLst>
                <a:cxn ang="0">
                  <a:pos x="T0" y="T1"/>
                </a:cxn>
                <a:cxn ang="0">
                  <a:pos x="T2" y="T3"/>
                </a:cxn>
                <a:cxn ang="0">
                  <a:pos x="T4" y="T5"/>
                </a:cxn>
                <a:cxn ang="0">
                  <a:pos x="T6" y="T7"/>
                </a:cxn>
                <a:cxn ang="0">
                  <a:pos x="T8" y="T9"/>
                </a:cxn>
                <a:cxn ang="0">
                  <a:pos x="T10" y="T11"/>
                </a:cxn>
              </a:cxnLst>
              <a:rect l="0" t="0" r="r" b="b"/>
              <a:pathLst>
                <a:path w="19" h="18">
                  <a:moveTo>
                    <a:pt x="19" y="9"/>
                  </a:moveTo>
                  <a:lnTo>
                    <a:pt x="5" y="0"/>
                  </a:lnTo>
                  <a:lnTo>
                    <a:pt x="0" y="8"/>
                  </a:lnTo>
                  <a:lnTo>
                    <a:pt x="14" y="17"/>
                  </a:lnTo>
                  <a:lnTo>
                    <a:pt x="17" y="18"/>
                  </a:lnTo>
                  <a:lnTo>
                    <a:pt x="19" y="9"/>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3" name="Freeform 154">
              <a:extLst>
                <a:ext uri="{FF2B5EF4-FFF2-40B4-BE49-F238E27FC236}">
                  <a16:creationId xmlns:a16="http://schemas.microsoft.com/office/drawing/2014/main" id="{6DC7167B-7C11-2F80-4A80-08802C8E917D}"/>
                </a:ext>
              </a:extLst>
            </p:cNvPr>
            <p:cNvSpPr>
              <a:spLocks/>
            </p:cNvSpPr>
            <p:nvPr/>
          </p:nvSpPr>
          <p:spPr bwMode="auto">
            <a:xfrm>
              <a:off x="3609976" y="3641726"/>
              <a:ext cx="4763" cy="1588"/>
            </a:xfrm>
            <a:custGeom>
              <a:avLst/>
              <a:gdLst>
                <a:gd name="T0" fmla="*/ 3 w 3"/>
                <a:gd name="T1" fmla="*/ 1 h 1"/>
                <a:gd name="T2" fmla="*/ 1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1" y="1"/>
                  </a:lnTo>
                  <a:lnTo>
                    <a:pt x="0" y="0"/>
                  </a:lnTo>
                  <a:lnTo>
                    <a:pt x="3"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4" name="Freeform 155">
              <a:extLst>
                <a:ext uri="{FF2B5EF4-FFF2-40B4-BE49-F238E27FC236}">
                  <a16:creationId xmlns:a16="http://schemas.microsoft.com/office/drawing/2014/main" id="{34CFFD4B-7E89-CB8E-B9E1-E002B715B5DC}"/>
                </a:ext>
              </a:extLst>
            </p:cNvPr>
            <p:cNvSpPr>
              <a:spLocks/>
            </p:cNvSpPr>
            <p:nvPr/>
          </p:nvSpPr>
          <p:spPr bwMode="auto">
            <a:xfrm>
              <a:off x="3613151" y="3627439"/>
              <a:ext cx="4763" cy="15875"/>
            </a:xfrm>
            <a:custGeom>
              <a:avLst/>
              <a:gdLst>
                <a:gd name="T0" fmla="*/ 2 w 3"/>
                <a:gd name="T1" fmla="*/ 0 h 10"/>
                <a:gd name="T2" fmla="*/ 3 w 3"/>
                <a:gd name="T3" fmla="*/ 10 h 10"/>
                <a:gd name="T4" fmla="*/ 1 w 3"/>
                <a:gd name="T5" fmla="*/ 10 h 10"/>
                <a:gd name="T6" fmla="*/ 0 w 3"/>
                <a:gd name="T7" fmla="*/ 0 h 10"/>
                <a:gd name="T8" fmla="*/ 2 w 3"/>
                <a:gd name="T9" fmla="*/ 0 h 10"/>
              </a:gdLst>
              <a:ahLst/>
              <a:cxnLst>
                <a:cxn ang="0">
                  <a:pos x="T0" y="T1"/>
                </a:cxn>
                <a:cxn ang="0">
                  <a:pos x="T2" y="T3"/>
                </a:cxn>
                <a:cxn ang="0">
                  <a:pos x="T4" y="T5"/>
                </a:cxn>
                <a:cxn ang="0">
                  <a:pos x="T6" y="T7"/>
                </a:cxn>
                <a:cxn ang="0">
                  <a:pos x="T8" y="T9"/>
                </a:cxn>
              </a:cxnLst>
              <a:rect l="0" t="0" r="r" b="b"/>
              <a:pathLst>
                <a:path w="3" h="10">
                  <a:moveTo>
                    <a:pt x="2" y="0"/>
                  </a:moveTo>
                  <a:lnTo>
                    <a:pt x="3" y="10"/>
                  </a:lnTo>
                  <a:lnTo>
                    <a:pt x="1" y="10"/>
                  </a:lnTo>
                  <a:lnTo>
                    <a:pt x="0" y="0"/>
                  </a:lnTo>
                  <a:lnTo>
                    <a:pt x="2"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5" name="Freeform 156">
              <a:extLst>
                <a:ext uri="{FF2B5EF4-FFF2-40B4-BE49-F238E27FC236}">
                  <a16:creationId xmlns:a16="http://schemas.microsoft.com/office/drawing/2014/main" id="{ECCEA15E-98C9-D2CC-DC92-CF850C0EAD7F}"/>
                </a:ext>
              </a:extLst>
            </p:cNvPr>
            <p:cNvSpPr>
              <a:spLocks/>
            </p:cNvSpPr>
            <p:nvPr/>
          </p:nvSpPr>
          <p:spPr bwMode="auto">
            <a:xfrm>
              <a:off x="3711576" y="3616326"/>
              <a:ext cx="31750" cy="17463"/>
            </a:xfrm>
            <a:custGeom>
              <a:avLst/>
              <a:gdLst>
                <a:gd name="T0" fmla="*/ 19 w 20"/>
                <a:gd name="T1" fmla="*/ 0 h 11"/>
                <a:gd name="T2" fmla="*/ 20 w 20"/>
                <a:gd name="T3" fmla="*/ 10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6" name="Freeform 157">
              <a:extLst>
                <a:ext uri="{FF2B5EF4-FFF2-40B4-BE49-F238E27FC236}">
                  <a16:creationId xmlns:a16="http://schemas.microsoft.com/office/drawing/2014/main" id="{330AD827-317C-F9F2-2786-F1FED2BB24CB}"/>
                </a:ext>
              </a:extLst>
            </p:cNvPr>
            <p:cNvSpPr>
              <a:spLocks/>
            </p:cNvSpPr>
            <p:nvPr/>
          </p:nvSpPr>
          <p:spPr bwMode="auto">
            <a:xfrm>
              <a:off x="3835401" y="3605214"/>
              <a:ext cx="31750" cy="17463"/>
            </a:xfrm>
            <a:custGeom>
              <a:avLst/>
              <a:gdLst>
                <a:gd name="T0" fmla="*/ 20 w 20"/>
                <a:gd name="T1" fmla="*/ 0 h 11"/>
                <a:gd name="T2" fmla="*/ 20 w 20"/>
                <a:gd name="T3" fmla="*/ 10 h 11"/>
                <a:gd name="T4" fmla="*/ 1 w 20"/>
                <a:gd name="T5" fmla="*/ 11 h 11"/>
                <a:gd name="T6" fmla="*/ 0 w 20"/>
                <a:gd name="T7" fmla="*/ 2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10"/>
                  </a:lnTo>
                  <a:lnTo>
                    <a:pt x="1" y="11"/>
                  </a:lnTo>
                  <a:lnTo>
                    <a:pt x="0" y="2"/>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7" name="Freeform 158">
              <a:extLst>
                <a:ext uri="{FF2B5EF4-FFF2-40B4-BE49-F238E27FC236}">
                  <a16:creationId xmlns:a16="http://schemas.microsoft.com/office/drawing/2014/main" id="{90BF1742-9492-0C04-C90A-9948B7B3C4C2}"/>
                </a:ext>
              </a:extLst>
            </p:cNvPr>
            <p:cNvSpPr>
              <a:spLocks/>
            </p:cNvSpPr>
            <p:nvPr/>
          </p:nvSpPr>
          <p:spPr bwMode="auto">
            <a:xfrm>
              <a:off x="3960813" y="3594101"/>
              <a:ext cx="31750" cy="17463"/>
            </a:xfrm>
            <a:custGeom>
              <a:avLst/>
              <a:gdLst>
                <a:gd name="T0" fmla="*/ 19 w 20"/>
                <a:gd name="T1" fmla="*/ 0 h 11"/>
                <a:gd name="T2" fmla="*/ 20 w 20"/>
                <a:gd name="T3" fmla="*/ 10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8" name="Freeform 159">
              <a:extLst>
                <a:ext uri="{FF2B5EF4-FFF2-40B4-BE49-F238E27FC236}">
                  <a16:creationId xmlns:a16="http://schemas.microsoft.com/office/drawing/2014/main" id="{81587A7D-2EB4-A64B-75AA-3C33C95A8B70}"/>
                </a:ext>
              </a:extLst>
            </p:cNvPr>
            <p:cNvSpPr>
              <a:spLocks/>
            </p:cNvSpPr>
            <p:nvPr/>
          </p:nvSpPr>
          <p:spPr bwMode="auto">
            <a:xfrm>
              <a:off x="4086226" y="3582989"/>
              <a:ext cx="30163" cy="17463"/>
            </a:xfrm>
            <a:custGeom>
              <a:avLst/>
              <a:gdLst>
                <a:gd name="T0" fmla="*/ 19 w 19"/>
                <a:gd name="T1" fmla="*/ 0 h 11"/>
                <a:gd name="T2" fmla="*/ 19 w 19"/>
                <a:gd name="T3" fmla="*/ 10 h 11"/>
                <a:gd name="T4" fmla="*/ 1 w 19"/>
                <a:gd name="T5" fmla="*/ 11 h 11"/>
                <a:gd name="T6" fmla="*/ 0 w 19"/>
                <a:gd name="T7" fmla="*/ 2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69" name="Freeform 160">
              <a:extLst>
                <a:ext uri="{FF2B5EF4-FFF2-40B4-BE49-F238E27FC236}">
                  <a16:creationId xmlns:a16="http://schemas.microsoft.com/office/drawing/2014/main" id="{980ED5AE-575E-9C67-9B90-2577FA3E432E}"/>
                </a:ext>
              </a:extLst>
            </p:cNvPr>
            <p:cNvSpPr>
              <a:spLocks/>
            </p:cNvSpPr>
            <p:nvPr/>
          </p:nvSpPr>
          <p:spPr bwMode="auto">
            <a:xfrm>
              <a:off x="4210051" y="3571876"/>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0" name="Freeform 161">
              <a:extLst>
                <a:ext uri="{FF2B5EF4-FFF2-40B4-BE49-F238E27FC236}">
                  <a16:creationId xmlns:a16="http://schemas.microsoft.com/office/drawing/2014/main" id="{08CD81F5-3FD5-0ADB-25F2-E4FD1453E4B7}"/>
                </a:ext>
              </a:extLst>
            </p:cNvPr>
            <p:cNvSpPr>
              <a:spLocks/>
            </p:cNvSpPr>
            <p:nvPr/>
          </p:nvSpPr>
          <p:spPr bwMode="auto">
            <a:xfrm>
              <a:off x="4335463" y="3560764"/>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1" name="Freeform 162">
              <a:extLst>
                <a:ext uri="{FF2B5EF4-FFF2-40B4-BE49-F238E27FC236}">
                  <a16:creationId xmlns:a16="http://schemas.microsoft.com/office/drawing/2014/main" id="{E97FC71F-6BAB-B0BB-2F52-6082CCE15E18}"/>
                </a:ext>
              </a:extLst>
            </p:cNvPr>
            <p:cNvSpPr>
              <a:spLocks/>
            </p:cNvSpPr>
            <p:nvPr/>
          </p:nvSpPr>
          <p:spPr bwMode="auto">
            <a:xfrm>
              <a:off x="4459288" y="3549651"/>
              <a:ext cx="31750" cy="17463"/>
            </a:xfrm>
            <a:custGeom>
              <a:avLst/>
              <a:gdLst>
                <a:gd name="T0" fmla="*/ 20 w 20"/>
                <a:gd name="T1" fmla="*/ 0 h 11"/>
                <a:gd name="T2" fmla="*/ 20 w 20"/>
                <a:gd name="T3" fmla="*/ 10 h 11"/>
                <a:gd name="T4" fmla="*/ 1 w 20"/>
                <a:gd name="T5" fmla="*/ 11 h 11"/>
                <a:gd name="T6" fmla="*/ 0 w 20"/>
                <a:gd name="T7" fmla="*/ 2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10"/>
                  </a:lnTo>
                  <a:lnTo>
                    <a:pt x="1" y="11"/>
                  </a:lnTo>
                  <a:lnTo>
                    <a:pt x="0" y="2"/>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2" name="Freeform 163">
              <a:extLst>
                <a:ext uri="{FF2B5EF4-FFF2-40B4-BE49-F238E27FC236}">
                  <a16:creationId xmlns:a16="http://schemas.microsoft.com/office/drawing/2014/main" id="{DC160816-41E8-A4DA-DEAD-2E93F9020554}"/>
                </a:ext>
              </a:extLst>
            </p:cNvPr>
            <p:cNvSpPr>
              <a:spLocks/>
            </p:cNvSpPr>
            <p:nvPr/>
          </p:nvSpPr>
          <p:spPr bwMode="auto">
            <a:xfrm>
              <a:off x="4584701" y="3538539"/>
              <a:ext cx="31750" cy="17463"/>
            </a:xfrm>
            <a:custGeom>
              <a:avLst/>
              <a:gdLst>
                <a:gd name="T0" fmla="*/ 19 w 20"/>
                <a:gd name="T1" fmla="*/ 0 h 11"/>
                <a:gd name="T2" fmla="*/ 20 w 20"/>
                <a:gd name="T3" fmla="*/ 10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3" name="Freeform 164">
              <a:extLst>
                <a:ext uri="{FF2B5EF4-FFF2-40B4-BE49-F238E27FC236}">
                  <a16:creationId xmlns:a16="http://schemas.microsoft.com/office/drawing/2014/main" id="{B5FB1328-B58F-42B8-D4E3-E39C0FE9B1BC}"/>
                </a:ext>
              </a:extLst>
            </p:cNvPr>
            <p:cNvSpPr>
              <a:spLocks/>
            </p:cNvSpPr>
            <p:nvPr/>
          </p:nvSpPr>
          <p:spPr bwMode="auto">
            <a:xfrm>
              <a:off x="4710113" y="3527426"/>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4" name="Freeform 165">
              <a:extLst>
                <a:ext uri="{FF2B5EF4-FFF2-40B4-BE49-F238E27FC236}">
                  <a16:creationId xmlns:a16="http://schemas.microsoft.com/office/drawing/2014/main" id="{D01832BF-B3D5-B708-629F-2ED4D8DC011C}"/>
                </a:ext>
              </a:extLst>
            </p:cNvPr>
            <p:cNvSpPr>
              <a:spLocks/>
            </p:cNvSpPr>
            <p:nvPr/>
          </p:nvSpPr>
          <p:spPr bwMode="auto">
            <a:xfrm>
              <a:off x="4833938" y="3516314"/>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5" name="Freeform 166">
              <a:extLst>
                <a:ext uri="{FF2B5EF4-FFF2-40B4-BE49-F238E27FC236}">
                  <a16:creationId xmlns:a16="http://schemas.microsoft.com/office/drawing/2014/main" id="{5ABCE13F-9E3A-A8D9-3568-7E2517F80D2B}"/>
                </a:ext>
              </a:extLst>
            </p:cNvPr>
            <p:cNvSpPr>
              <a:spLocks/>
            </p:cNvSpPr>
            <p:nvPr/>
          </p:nvSpPr>
          <p:spPr bwMode="auto">
            <a:xfrm>
              <a:off x="4959351" y="3506789"/>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6" name="Freeform 167">
              <a:extLst>
                <a:ext uri="{FF2B5EF4-FFF2-40B4-BE49-F238E27FC236}">
                  <a16:creationId xmlns:a16="http://schemas.microsoft.com/office/drawing/2014/main" id="{A37238E2-F7B6-6912-EED4-F1AF4EA51E57}"/>
                </a:ext>
              </a:extLst>
            </p:cNvPr>
            <p:cNvSpPr>
              <a:spLocks/>
            </p:cNvSpPr>
            <p:nvPr/>
          </p:nvSpPr>
          <p:spPr bwMode="auto">
            <a:xfrm>
              <a:off x="5083176" y="3494089"/>
              <a:ext cx="31750" cy="19050"/>
            </a:xfrm>
            <a:custGeom>
              <a:avLst/>
              <a:gdLst>
                <a:gd name="T0" fmla="*/ 20 w 20"/>
                <a:gd name="T1" fmla="*/ 0 h 12"/>
                <a:gd name="T2" fmla="*/ 20 w 20"/>
                <a:gd name="T3" fmla="*/ 10 h 12"/>
                <a:gd name="T4" fmla="*/ 1 w 20"/>
                <a:gd name="T5" fmla="*/ 12 h 12"/>
                <a:gd name="T6" fmla="*/ 0 w 20"/>
                <a:gd name="T7" fmla="*/ 2 h 12"/>
                <a:gd name="T8" fmla="*/ 20 w 20"/>
                <a:gd name="T9" fmla="*/ 0 h 12"/>
              </a:gdLst>
              <a:ahLst/>
              <a:cxnLst>
                <a:cxn ang="0">
                  <a:pos x="T0" y="T1"/>
                </a:cxn>
                <a:cxn ang="0">
                  <a:pos x="T2" y="T3"/>
                </a:cxn>
                <a:cxn ang="0">
                  <a:pos x="T4" y="T5"/>
                </a:cxn>
                <a:cxn ang="0">
                  <a:pos x="T6" y="T7"/>
                </a:cxn>
                <a:cxn ang="0">
                  <a:pos x="T8" y="T9"/>
                </a:cxn>
              </a:cxnLst>
              <a:rect l="0" t="0" r="r" b="b"/>
              <a:pathLst>
                <a:path w="20" h="12">
                  <a:moveTo>
                    <a:pt x="20" y="0"/>
                  </a:moveTo>
                  <a:lnTo>
                    <a:pt x="20" y="10"/>
                  </a:lnTo>
                  <a:lnTo>
                    <a:pt x="1" y="12"/>
                  </a:lnTo>
                  <a:lnTo>
                    <a:pt x="0" y="2"/>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7" name="Freeform 168">
              <a:extLst>
                <a:ext uri="{FF2B5EF4-FFF2-40B4-BE49-F238E27FC236}">
                  <a16:creationId xmlns:a16="http://schemas.microsoft.com/office/drawing/2014/main" id="{7ECE22B1-90D0-B243-D668-58E5B3C7895F}"/>
                </a:ext>
              </a:extLst>
            </p:cNvPr>
            <p:cNvSpPr>
              <a:spLocks/>
            </p:cNvSpPr>
            <p:nvPr/>
          </p:nvSpPr>
          <p:spPr bwMode="auto">
            <a:xfrm>
              <a:off x="5208588" y="3482976"/>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8" name="Freeform 169">
              <a:extLst>
                <a:ext uri="{FF2B5EF4-FFF2-40B4-BE49-F238E27FC236}">
                  <a16:creationId xmlns:a16="http://schemas.microsoft.com/office/drawing/2014/main" id="{14F0910E-E4B3-C650-F687-3442E54535B4}"/>
                </a:ext>
              </a:extLst>
            </p:cNvPr>
            <p:cNvSpPr>
              <a:spLocks/>
            </p:cNvSpPr>
            <p:nvPr/>
          </p:nvSpPr>
          <p:spPr bwMode="auto">
            <a:xfrm>
              <a:off x="5334001" y="3473451"/>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79" name="Rectangle 170">
              <a:extLst>
                <a:ext uri="{FF2B5EF4-FFF2-40B4-BE49-F238E27FC236}">
                  <a16:creationId xmlns:a16="http://schemas.microsoft.com/office/drawing/2014/main" id="{18974F36-FD02-FA68-DA7D-19BE3048BD4A}"/>
                </a:ext>
              </a:extLst>
            </p:cNvPr>
            <p:cNvSpPr>
              <a:spLocks noChangeArrowheads="1"/>
            </p:cNvSpPr>
            <p:nvPr/>
          </p:nvSpPr>
          <p:spPr bwMode="auto">
            <a:xfrm>
              <a:off x="5459413" y="3465514"/>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0" name="Rectangle 171">
              <a:extLst>
                <a:ext uri="{FF2B5EF4-FFF2-40B4-BE49-F238E27FC236}">
                  <a16:creationId xmlns:a16="http://schemas.microsoft.com/office/drawing/2014/main" id="{9299E508-263B-FA86-CDEC-950E7BB7E3E6}"/>
                </a:ext>
              </a:extLst>
            </p:cNvPr>
            <p:cNvSpPr>
              <a:spLocks noChangeArrowheads="1"/>
            </p:cNvSpPr>
            <p:nvPr/>
          </p:nvSpPr>
          <p:spPr bwMode="auto">
            <a:xfrm>
              <a:off x="5584826" y="3465514"/>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1" name="Rectangle 172">
              <a:extLst>
                <a:ext uri="{FF2B5EF4-FFF2-40B4-BE49-F238E27FC236}">
                  <a16:creationId xmlns:a16="http://schemas.microsoft.com/office/drawing/2014/main" id="{F5B6975C-1252-1AA7-2CAC-B4A117790B2E}"/>
                </a:ext>
              </a:extLst>
            </p:cNvPr>
            <p:cNvSpPr>
              <a:spLocks noChangeArrowheads="1"/>
            </p:cNvSpPr>
            <p:nvPr/>
          </p:nvSpPr>
          <p:spPr bwMode="auto">
            <a:xfrm>
              <a:off x="5710238" y="3467101"/>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2" name="Freeform 173">
              <a:extLst>
                <a:ext uri="{FF2B5EF4-FFF2-40B4-BE49-F238E27FC236}">
                  <a16:creationId xmlns:a16="http://schemas.microsoft.com/office/drawing/2014/main" id="{3828D2B3-C134-316E-BCE6-C3BA8E8411B9}"/>
                </a:ext>
              </a:extLst>
            </p:cNvPr>
            <p:cNvSpPr>
              <a:spLocks/>
            </p:cNvSpPr>
            <p:nvPr/>
          </p:nvSpPr>
          <p:spPr bwMode="auto">
            <a:xfrm>
              <a:off x="5835651" y="3467101"/>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3" name="Rectangle 174">
              <a:extLst>
                <a:ext uri="{FF2B5EF4-FFF2-40B4-BE49-F238E27FC236}">
                  <a16:creationId xmlns:a16="http://schemas.microsoft.com/office/drawing/2014/main" id="{F56B04CA-FA60-E80A-D897-D86E534BB443}"/>
                </a:ext>
              </a:extLst>
            </p:cNvPr>
            <p:cNvSpPr>
              <a:spLocks noChangeArrowheads="1"/>
            </p:cNvSpPr>
            <p:nvPr/>
          </p:nvSpPr>
          <p:spPr bwMode="auto">
            <a:xfrm>
              <a:off x="5959476" y="3467101"/>
              <a:ext cx="31750"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4" name="Freeform 175">
              <a:extLst>
                <a:ext uri="{FF2B5EF4-FFF2-40B4-BE49-F238E27FC236}">
                  <a16:creationId xmlns:a16="http://schemas.microsoft.com/office/drawing/2014/main" id="{6770D419-0A1E-B979-3CEC-C8C1BF5BBD26}"/>
                </a:ext>
              </a:extLst>
            </p:cNvPr>
            <p:cNvSpPr>
              <a:spLocks/>
            </p:cNvSpPr>
            <p:nvPr/>
          </p:nvSpPr>
          <p:spPr bwMode="auto">
            <a:xfrm>
              <a:off x="6081713" y="3444876"/>
              <a:ext cx="33338" cy="22225"/>
            </a:xfrm>
            <a:custGeom>
              <a:avLst/>
              <a:gdLst>
                <a:gd name="T0" fmla="*/ 19 w 21"/>
                <a:gd name="T1" fmla="*/ 0 h 14"/>
                <a:gd name="T2" fmla="*/ 21 w 21"/>
                <a:gd name="T3" fmla="*/ 10 h 14"/>
                <a:gd name="T4" fmla="*/ 2 w 21"/>
                <a:gd name="T5" fmla="*/ 14 h 14"/>
                <a:gd name="T6" fmla="*/ 0 w 21"/>
                <a:gd name="T7" fmla="*/ 5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10"/>
                  </a:lnTo>
                  <a:lnTo>
                    <a:pt x="2" y="14"/>
                  </a:lnTo>
                  <a:lnTo>
                    <a:pt x="0" y="5"/>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5" name="Freeform 176">
              <a:extLst>
                <a:ext uri="{FF2B5EF4-FFF2-40B4-BE49-F238E27FC236}">
                  <a16:creationId xmlns:a16="http://schemas.microsoft.com/office/drawing/2014/main" id="{1D15100E-308D-886B-870F-3FE92517C88E}"/>
                </a:ext>
              </a:extLst>
            </p:cNvPr>
            <p:cNvSpPr>
              <a:spLocks/>
            </p:cNvSpPr>
            <p:nvPr/>
          </p:nvSpPr>
          <p:spPr bwMode="auto">
            <a:xfrm>
              <a:off x="6203951" y="3417889"/>
              <a:ext cx="33338" cy="22225"/>
            </a:xfrm>
            <a:custGeom>
              <a:avLst/>
              <a:gdLst>
                <a:gd name="T0" fmla="*/ 19 w 21"/>
                <a:gd name="T1" fmla="*/ 0 h 14"/>
                <a:gd name="T2" fmla="*/ 21 w 21"/>
                <a:gd name="T3" fmla="*/ 10 h 14"/>
                <a:gd name="T4" fmla="*/ 2 w 21"/>
                <a:gd name="T5" fmla="*/ 14 h 14"/>
                <a:gd name="T6" fmla="*/ 0 w 21"/>
                <a:gd name="T7" fmla="*/ 4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10"/>
                  </a:lnTo>
                  <a:lnTo>
                    <a:pt x="2" y="14"/>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6" name="Freeform 177">
              <a:extLst>
                <a:ext uri="{FF2B5EF4-FFF2-40B4-BE49-F238E27FC236}">
                  <a16:creationId xmlns:a16="http://schemas.microsoft.com/office/drawing/2014/main" id="{0E1F0179-55A2-26B2-1653-285842C31C60}"/>
                </a:ext>
              </a:extLst>
            </p:cNvPr>
            <p:cNvSpPr>
              <a:spLocks/>
            </p:cNvSpPr>
            <p:nvPr/>
          </p:nvSpPr>
          <p:spPr bwMode="auto">
            <a:xfrm>
              <a:off x="6326188" y="3390901"/>
              <a:ext cx="33338" cy="20638"/>
            </a:xfrm>
            <a:custGeom>
              <a:avLst/>
              <a:gdLst>
                <a:gd name="T0" fmla="*/ 19 w 21"/>
                <a:gd name="T1" fmla="*/ 0 h 13"/>
                <a:gd name="T2" fmla="*/ 21 w 21"/>
                <a:gd name="T3" fmla="*/ 10 h 13"/>
                <a:gd name="T4" fmla="*/ 2 w 21"/>
                <a:gd name="T5" fmla="*/ 13 h 13"/>
                <a:gd name="T6" fmla="*/ 0 w 21"/>
                <a:gd name="T7" fmla="*/ 4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10"/>
                  </a:lnTo>
                  <a:lnTo>
                    <a:pt x="2" y="13"/>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7" name="Freeform 178">
              <a:extLst>
                <a:ext uri="{FF2B5EF4-FFF2-40B4-BE49-F238E27FC236}">
                  <a16:creationId xmlns:a16="http://schemas.microsoft.com/office/drawing/2014/main" id="{E6293649-4CC5-68DB-EB5D-5808B18E788E}"/>
                </a:ext>
              </a:extLst>
            </p:cNvPr>
            <p:cNvSpPr>
              <a:spLocks/>
            </p:cNvSpPr>
            <p:nvPr/>
          </p:nvSpPr>
          <p:spPr bwMode="auto">
            <a:xfrm>
              <a:off x="6448426" y="3363914"/>
              <a:ext cx="33338" cy="22225"/>
            </a:xfrm>
            <a:custGeom>
              <a:avLst/>
              <a:gdLst>
                <a:gd name="T0" fmla="*/ 19 w 21"/>
                <a:gd name="T1" fmla="*/ 0 h 14"/>
                <a:gd name="T2" fmla="*/ 21 w 21"/>
                <a:gd name="T3" fmla="*/ 9 h 14"/>
                <a:gd name="T4" fmla="*/ 2 w 21"/>
                <a:gd name="T5" fmla="*/ 14 h 14"/>
                <a:gd name="T6" fmla="*/ 0 w 21"/>
                <a:gd name="T7" fmla="*/ 4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9"/>
                  </a:lnTo>
                  <a:lnTo>
                    <a:pt x="2" y="14"/>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8" name="Freeform 179">
              <a:extLst>
                <a:ext uri="{FF2B5EF4-FFF2-40B4-BE49-F238E27FC236}">
                  <a16:creationId xmlns:a16="http://schemas.microsoft.com/office/drawing/2014/main" id="{841DF9E8-E91E-6281-6F7E-5AB7881BFB22}"/>
                </a:ext>
              </a:extLst>
            </p:cNvPr>
            <p:cNvSpPr>
              <a:spLocks/>
            </p:cNvSpPr>
            <p:nvPr/>
          </p:nvSpPr>
          <p:spPr bwMode="auto">
            <a:xfrm>
              <a:off x="6572251" y="3338514"/>
              <a:ext cx="25400" cy="19050"/>
            </a:xfrm>
            <a:custGeom>
              <a:avLst/>
              <a:gdLst>
                <a:gd name="T0" fmla="*/ 11 w 16"/>
                <a:gd name="T1" fmla="*/ 0 h 12"/>
                <a:gd name="T2" fmla="*/ 0 w 16"/>
                <a:gd name="T3" fmla="*/ 3 h 12"/>
                <a:gd name="T4" fmla="*/ 2 w 16"/>
                <a:gd name="T5" fmla="*/ 12 h 12"/>
                <a:gd name="T6" fmla="*/ 13 w 16"/>
                <a:gd name="T7" fmla="*/ 10 h 12"/>
                <a:gd name="T8" fmla="*/ 16 w 16"/>
                <a:gd name="T9" fmla="*/ 8 h 12"/>
                <a:gd name="T10" fmla="*/ 11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11" y="0"/>
                  </a:moveTo>
                  <a:lnTo>
                    <a:pt x="0" y="3"/>
                  </a:lnTo>
                  <a:lnTo>
                    <a:pt x="2" y="12"/>
                  </a:lnTo>
                  <a:lnTo>
                    <a:pt x="13" y="10"/>
                  </a:lnTo>
                  <a:lnTo>
                    <a:pt x="16" y="8"/>
                  </a:lnTo>
                  <a:lnTo>
                    <a:pt x="11"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89" name="Freeform 180">
              <a:extLst>
                <a:ext uri="{FF2B5EF4-FFF2-40B4-BE49-F238E27FC236}">
                  <a16:creationId xmlns:a16="http://schemas.microsoft.com/office/drawing/2014/main" id="{DE000558-47A4-FEC6-B2F2-8BEF8A15DC8C}"/>
                </a:ext>
              </a:extLst>
            </p:cNvPr>
            <p:cNvSpPr>
              <a:spLocks/>
            </p:cNvSpPr>
            <p:nvPr/>
          </p:nvSpPr>
          <p:spPr bwMode="auto">
            <a:xfrm>
              <a:off x="6592888" y="3351214"/>
              <a:ext cx="4763" cy="3175"/>
            </a:xfrm>
            <a:custGeom>
              <a:avLst/>
              <a:gdLst>
                <a:gd name="T0" fmla="*/ 3 w 3"/>
                <a:gd name="T1" fmla="*/ 0 h 2"/>
                <a:gd name="T2" fmla="*/ 1 w 3"/>
                <a:gd name="T3" fmla="*/ 2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1" y="2"/>
                  </a:lnTo>
                  <a:lnTo>
                    <a:pt x="0" y="2"/>
                  </a:lnTo>
                  <a:lnTo>
                    <a:pt x="3"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0" name="Freeform 181">
              <a:extLst>
                <a:ext uri="{FF2B5EF4-FFF2-40B4-BE49-F238E27FC236}">
                  <a16:creationId xmlns:a16="http://schemas.microsoft.com/office/drawing/2014/main" id="{210D12F8-D038-E7F1-F937-7B4172EE2B25}"/>
                </a:ext>
              </a:extLst>
            </p:cNvPr>
            <p:cNvSpPr>
              <a:spLocks/>
            </p:cNvSpPr>
            <p:nvPr/>
          </p:nvSpPr>
          <p:spPr bwMode="auto">
            <a:xfrm>
              <a:off x="6586538" y="3333751"/>
              <a:ext cx="17463" cy="17463"/>
            </a:xfrm>
            <a:custGeom>
              <a:avLst/>
              <a:gdLst>
                <a:gd name="T0" fmla="*/ 4 w 11"/>
                <a:gd name="T1" fmla="*/ 0 h 11"/>
                <a:gd name="T2" fmla="*/ 11 w 11"/>
                <a:gd name="T3" fmla="*/ 6 h 11"/>
                <a:gd name="T4" fmla="*/ 7 w 11"/>
                <a:gd name="T5" fmla="*/ 11 h 11"/>
                <a:gd name="T6" fmla="*/ 0 w 11"/>
                <a:gd name="T7" fmla="*/ 5 h 11"/>
                <a:gd name="T8" fmla="*/ 4 w 11"/>
                <a:gd name="T9" fmla="*/ 0 h 11"/>
              </a:gdLst>
              <a:ahLst/>
              <a:cxnLst>
                <a:cxn ang="0">
                  <a:pos x="T0" y="T1"/>
                </a:cxn>
                <a:cxn ang="0">
                  <a:pos x="T2" y="T3"/>
                </a:cxn>
                <a:cxn ang="0">
                  <a:pos x="T4" y="T5"/>
                </a:cxn>
                <a:cxn ang="0">
                  <a:pos x="T6" y="T7"/>
                </a:cxn>
                <a:cxn ang="0">
                  <a:pos x="T8" y="T9"/>
                </a:cxn>
              </a:cxnLst>
              <a:rect l="0" t="0" r="r" b="b"/>
              <a:pathLst>
                <a:path w="11" h="11">
                  <a:moveTo>
                    <a:pt x="4" y="0"/>
                  </a:moveTo>
                  <a:lnTo>
                    <a:pt x="11" y="6"/>
                  </a:lnTo>
                  <a:lnTo>
                    <a:pt x="7" y="11"/>
                  </a:lnTo>
                  <a:lnTo>
                    <a:pt x="0" y="5"/>
                  </a:lnTo>
                  <a:lnTo>
                    <a:pt x="4"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1" name="Freeform 182">
              <a:extLst>
                <a:ext uri="{FF2B5EF4-FFF2-40B4-BE49-F238E27FC236}">
                  <a16:creationId xmlns:a16="http://schemas.microsoft.com/office/drawing/2014/main" id="{4A5766AF-8DEA-9F45-6FF6-32D269A9777D}"/>
                </a:ext>
              </a:extLst>
            </p:cNvPr>
            <p:cNvSpPr>
              <a:spLocks/>
            </p:cNvSpPr>
            <p:nvPr/>
          </p:nvSpPr>
          <p:spPr bwMode="auto">
            <a:xfrm>
              <a:off x="6657976" y="3241676"/>
              <a:ext cx="31750" cy="31750"/>
            </a:xfrm>
            <a:custGeom>
              <a:avLst/>
              <a:gdLst>
                <a:gd name="T0" fmla="*/ 13 w 20"/>
                <a:gd name="T1" fmla="*/ 0 h 20"/>
                <a:gd name="T2" fmla="*/ 20 w 20"/>
                <a:gd name="T3" fmla="*/ 6 h 20"/>
                <a:gd name="T4" fmla="*/ 7 w 20"/>
                <a:gd name="T5" fmla="*/ 20 h 20"/>
                <a:gd name="T6" fmla="*/ 0 w 20"/>
                <a:gd name="T7" fmla="*/ 14 h 20"/>
                <a:gd name="T8" fmla="*/ 13 w 20"/>
                <a:gd name="T9" fmla="*/ 0 h 20"/>
              </a:gdLst>
              <a:ahLst/>
              <a:cxnLst>
                <a:cxn ang="0">
                  <a:pos x="T0" y="T1"/>
                </a:cxn>
                <a:cxn ang="0">
                  <a:pos x="T2" y="T3"/>
                </a:cxn>
                <a:cxn ang="0">
                  <a:pos x="T4" y="T5"/>
                </a:cxn>
                <a:cxn ang="0">
                  <a:pos x="T6" y="T7"/>
                </a:cxn>
                <a:cxn ang="0">
                  <a:pos x="T8" y="T9"/>
                </a:cxn>
              </a:cxnLst>
              <a:rect l="0" t="0" r="r" b="b"/>
              <a:pathLst>
                <a:path w="20" h="20">
                  <a:moveTo>
                    <a:pt x="13" y="0"/>
                  </a:moveTo>
                  <a:lnTo>
                    <a:pt x="20" y="6"/>
                  </a:lnTo>
                  <a:lnTo>
                    <a:pt x="7" y="20"/>
                  </a:lnTo>
                  <a:lnTo>
                    <a:pt x="0" y="14"/>
                  </a:lnTo>
                  <a:lnTo>
                    <a:pt x="13"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2" name="Freeform 183">
              <a:extLst>
                <a:ext uri="{FF2B5EF4-FFF2-40B4-BE49-F238E27FC236}">
                  <a16:creationId xmlns:a16="http://schemas.microsoft.com/office/drawing/2014/main" id="{B6B6C20D-51B0-B534-92C7-3FF2AFE04A24}"/>
                </a:ext>
              </a:extLst>
            </p:cNvPr>
            <p:cNvSpPr>
              <a:spLocks/>
            </p:cNvSpPr>
            <p:nvPr/>
          </p:nvSpPr>
          <p:spPr bwMode="auto">
            <a:xfrm>
              <a:off x="6743701" y="3149601"/>
              <a:ext cx="31750" cy="31750"/>
            </a:xfrm>
            <a:custGeom>
              <a:avLst/>
              <a:gdLst>
                <a:gd name="T0" fmla="*/ 13 w 20"/>
                <a:gd name="T1" fmla="*/ 0 h 20"/>
                <a:gd name="T2" fmla="*/ 20 w 20"/>
                <a:gd name="T3" fmla="*/ 7 h 20"/>
                <a:gd name="T4" fmla="*/ 7 w 20"/>
                <a:gd name="T5" fmla="*/ 20 h 20"/>
                <a:gd name="T6" fmla="*/ 0 w 20"/>
                <a:gd name="T7" fmla="*/ 14 h 20"/>
                <a:gd name="T8" fmla="*/ 13 w 20"/>
                <a:gd name="T9" fmla="*/ 0 h 20"/>
              </a:gdLst>
              <a:ahLst/>
              <a:cxnLst>
                <a:cxn ang="0">
                  <a:pos x="T0" y="T1"/>
                </a:cxn>
                <a:cxn ang="0">
                  <a:pos x="T2" y="T3"/>
                </a:cxn>
                <a:cxn ang="0">
                  <a:pos x="T4" y="T5"/>
                </a:cxn>
                <a:cxn ang="0">
                  <a:pos x="T6" y="T7"/>
                </a:cxn>
                <a:cxn ang="0">
                  <a:pos x="T8" y="T9"/>
                </a:cxn>
              </a:cxnLst>
              <a:rect l="0" t="0" r="r" b="b"/>
              <a:pathLst>
                <a:path w="20" h="20">
                  <a:moveTo>
                    <a:pt x="13" y="0"/>
                  </a:moveTo>
                  <a:lnTo>
                    <a:pt x="20" y="7"/>
                  </a:lnTo>
                  <a:lnTo>
                    <a:pt x="7" y="20"/>
                  </a:lnTo>
                  <a:lnTo>
                    <a:pt x="0" y="14"/>
                  </a:lnTo>
                  <a:lnTo>
                    <a:pt x="13"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3" name="Freeform 184">
              <a:extLst>
                <a:ext uri="{FF2B5EF4-FFF2-40B4-BE49-F238E27FC236}">
                  <a16:creationId xmlns:a16="http://schemas.microsoft.com/office/drawing/2014/main" id="{3224FF16-6A24-4B35-FF6E-8B5EB59D9210}"/>
                </a:ext>
              </a:extLst>
            </p:cNvPr>
            <p:cNvSpPr>
              <a:spLocks/>
            </p:cNvSpPr>
            <p:nvPr/>
          </p:nvSpPr>
          <p:spPr bwMode="auto">
            <a:xfrm>
              <a:off x="6829426" y="3057526"/>
              <a:ext cx="31750" cy="33338"/>
            </a:xfrm>
            <a:custGeom>
              <a:avLst/>
              <a:gdLst>
                <a:gd name="T0" fmla="*/ 13 w 20"/>
                <a:gd name="T1" fmla="*/ 0 h 21"/>
                <a:gd name="T2" fmla="*/ 20 w 20"/>
                <a:gd name="T3" fmla="*/ 7 h 21"/>
                <a:gd name="T4" fmla="*/ 7 w 20"/>
                <a:gd name="T5" fmla="*/ 21 h 21"/>
                <a:gd name="T6" fmla="*/ 0 w 20"/>
                <a:gd name="T7" fmla="*/ 14 h 21"/>
                <a:gd name="T8" fmla="*/ 13 w 20"/>
                <a:gd name="T9" fmla="*/ 0 h 21"/>
              </a:gdLst>
              <a:ahLst/>
              <a:cxnLst>
                <a:cxn ang="0">
                  <a:pos x="T0" y="T1"/>
                </a:cxn>
                <a:cxn ang="0">
                  <a:pos x="T2" y="T3"/>
                </a:cxn>
                <a:cxn ang="0">
                  <a:pos x="T4" y="T5"/>
                </a:cxn>
                <a:cxn ang="0">
                  <a:pos x="T6" y="T7"/>
                </a:cxn>
                <a:cxn ang="0">
                  <a:pos x="T8" y="T9"/>
                </a:cxn>
              </a:cxnLst>
              <a:rect l="0" t="0" r="r" b="b"/>
              <a:pathLst>
                <a:path w="20" h="21">
                  <a:moveTo>
                    <a:pt x="13" y="0"/>
                  </a:moveTo>
                  <a:lnTo>
                    <a:pt x="20" y="7"/>
                  </a:lnTo>
                  <a:lnTo>
                    <a:pt x="7" y="21"/>
                  </a:lnTo>
                  <a:lnTo>
                    <a:pt x="0" y="14"/>
                  </a:lnTo>
                  <a:lnTo>
                    <a:pt x="13"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4" name="Freeform 185">
              <a:extLst>
                <a:ext uri="{FF2B5EF4-FFF2-40B4-BE49-F238E27FC236}">
                  <a16:creationId xmlns:a16="http://schemas.microsoft.com/office/drawing/2014/main" id="{491F6572-37FA-863E-0C59-4A7CCA454229}"/>
                </a:ext>
              </a:extLst>
            </p:cNvPr>
            <p:cNvSpPr>
              <a:spLocks/>
            </p:cNvSpPr>
            <p:nvPr/>
          </p:nvSpPr>
          <p:spPr bwMode="auto">
            <a:xfrm>
              <a:off x="6932613" y="3059114"/>
              <a:ext cx="34925" cy="25400"/>
            </a:xfrm>
            <a:custGeom>
              <a:avLst/>
              <a:gdLst>
                <a:gd name="T0" fmla="*/ 22 w 22"/>
                <a:gd name="T1" fmla="*/ 7 h 16"/>
                <a:gd name="T2" fmla="*/ 18 w 22"/>
                <a:gd name="T3" fmla="*/ 16 h 16"/>
                <a:gd name="T4" fmla="*/ 0 w 22"/>
                <a:gd name="T5" fmla="*/ 9 h 16"/>
                <a:gd name="T6" fmla="*/ 4 w 22"/>
                <a:gd name="T7" fmla="*/ 0 h 16"/>
                <a:gd name="T8" fmla="*/ 22 w 22"/>
                <a:gd name="T9" fmla="*/ 7 h 16"/>
              </a:gdLst>
              <a:ahLst/>
              <a:cxnLst>
                <a:cxn ang="0">
                  <a:pos x="T0" y="T1"/>
                </a:cxn>
                <a:cxn ang="0">
                  <a:pos x="T2" y="T3"/>
                </a:cxn>
                <a:cxn ang="0">
                  <a:pos x="T4" y="T5"/>
                </a:cxn>
                <a:cxn ang="0">
                  <a:pos x="T6" y="T7"/>
                </a:cxn>
                <a:cxn ang="0">
                  <a:pos x="T8" y="T9"/>
                </a:cxn>
              </a:cxnLst>
              <a:rect l="0" t="0" r="r" b="b"/>
              <a:pathLst>
                <a:path w="22" h="16">
                  <a:moveTo>
                    <a:pt x="22" y="7"/>
                  </a:moveTo>
                  <a:lnTo>
                    <a:pt x="18" y="16"/>
                  </a:lnTo>
                  <a:lnTo>
                    <a:pt x="0" y="9"/>
                  </a:lnTo>
                  <a:lnTo>
                    <a:pt x="4" y="0"/>
                  </a:lnTo>
                  <a:lnTo>
                    <a:pt x="22"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5" name="Freeform 186">
              <a:extLst>
                <a:ext uri="{FF2B5EF4-FFF2-40B4-BE49-F238E27FC236}">
                  <a16:creationId xmlns:a16="http://schemas.microsoft.com/office/drawing/2014/main" id="{32F54801-DB5E-760A-45B0-6E36C72426E2}"/>
                </a:ext>
              </a:extLst>
            </p:cNvPr>
            <p:cNvSpPr>
              <a:spLocks/>
            </p:cNvSpPr>
            <p:nvPr/>
          </p:nvSpPr>
          <p:spPr bwMode="auto">
            <a:xfrm>
              <a:off x="7050088" y="3105151"/>
              <a:ext cx="20638" cy="20638"/>
            </a:xfrm>
            <a:custGeom>
              <a:avLst/>
              <a:gdLst>
                <a:gd name="T0" fmla="*/ 13 w 13"/>
                <a:gd name="T1" fmla="*/ 3 h 13"/>
                <a:gd name="T2" fmla="*/ 3 w 13"/>
                <a:gd name="T3" fmla="*/ 0 h 13"/>
                <a:gd name="T4" fmla="*/ 0 w 13"/>
                <a:gd name="T5" fmla="*/ 9 h 13"/>
                <a:gd name="T6" fmla="*/ 9 w 13"/>
                <a:gd name="T7" fmla="*/ 12 h 13"/>
                <a:gd name="T8" fmla="*/ 11 w 13"/>
                <a:gd name="T9" fmla="*/ 13 h 13"/>
                <a:gd name="T10" fmla="*/ 13 w 13"/>
                <a:gd name="T11" fmla="*/ 3 h 13"/>
              </a:gdLst>
              <a:ahLst/>
              <a:cxnLst>
                <a:cxn ang="0">
                  <a:pos x="T0" y="T1"/>
                </a:cxn>
                <a:cxn ang="0">
                  <a:pos x="T2" y="T3"/>
                </a:cxn>
                <a:cxn ang="0">
                  <a:pos x="T4" y="T5"/>
                </a:cxn>
                <a:cxn ang="0">
                  <a:pos x="T6" y="T7"/>
                </a:cxn>
                <a:cxn ang="0">
                  <a:pos x="T8" y="T9"/>
                </a:cxn>
                <a:cxn ang="0">
                  <a:pos x="T10" y="T11"/>
                </a:cxn>
              </a:cxnLst>
              <a:rect l="0" t="0" r="r" b="b"/>
              <a:pathLst>
                <a:path w="13" h="13">
                  <a:moveTo>
                    <a:pt x="13" y="3"/>
                  </a:moveTo>
                  <a:lnTo>
                    <a:pt x="3" y="0"/>
                  </a:lnTo>
                  <a:lnTo>
                    <a:pt x="0" y="9"/>
                  </a:lnTo>
                  <a:lnTo>
                    <a:pt x="9" y="12"/>
                  </a:lnTo>
                  <a:lnTo>
                    <a:pt x="11" y="13"/>
                  </a:lnTo>
                  <a:lnTo>
                    <a:pt x="13"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6" name="Freeform 187">
              <a:extLst>
                <a:ext uri="{FF2B5EF4-FFF2-40B4-BE49-F238E27FC236}">
                  <a16:creationId xmlns:a16="http://schemas.microsoft.com/office/drawing/2014/main" id="{D4E80AAF-294C-783F-2D0B-FA7DE7F5142A}"/>
                </a:ext>
              </a:extLst>
            </p:cNvPr>
            <p:cNvSpPr>
              <a:spLocks/>
            </p:cNvSpPr>
            <p:nvPr/>
          </p:nvSpPr>
          <p:spPr bwMode="auto">
            <a:xfrm>
              <a:off x="7064376" y="3124201"/>
              <a:ext cx="3175" cy="1588"/>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1" y="1"/>
                  </a:lnTo>
                  <a:lnTo>
                    <a:pt x="0" y="0"/>
                  </a:lnTo>
                  <a:lnTo>
                    <a:pt x="2"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7" name="Freeform 188">
              <a:extLst>
                <a:ext uri="{FF2B5EF4-FFF2-40B4-BE49-F238E27FC236}">
                  <a16:creationId xmlns:a16="http://schemas.microsoft.com/office/drawing/2014/main" id="{B15AA094-4576-9ACE-B033-180E7C9C9CB2}"/>
                </a:ext>
              </a:extLst>
            </p:cNvPr>
            <p:cNvSpPr>
              <a:spLocks/>
            </p:cNvSpPr>
            <p:nvPr/>
          </p:nvSpPr>
          <p:spPr bwMode="auto">
            <a:xfrm>
              <a:off x="7067551" y="3109914"/>
              <a:ext cx="14288" cy="15875"/>
            </a:xfrm>
            <a:custGeom>
              <a:avLst/>
              <a:gdLst>
                <a:gd name="T0" fmla="*/ 9 w 9"/>
                <a:gd name="T1" fmla="*/ 1 h 10"/>
                <a:gd name="T2" fmla="*/ 9 w 9"/>
                <a:gd name="T3" fmla="*/ 10 h 10"/>
                <a:gd name="T4" fmla="*/ 0 w 9"/>
                <a:gd name="T5" fmla="*/ 10 h 10"/>
                <a:gd name="T6" fmla="*/ 0 w 9"/>
                <a:gd name="T7" fmla="*/ 0 h 10"/>
                <a:gd name="T8" fmla="*/ 9 w 9"/>
                <a:gd name="T9" fmla="*/ 1 h 10"/>
              </a:gdLst>
              <a:ahLst/>
              <a:cxnLst>
                <a:cxn ang="0">
                  <a:pos x="T0" y="T1"/>
                </a:cxn>
                <a:cxn ang="0">
                  <a:pos x="T2" y="T3"/>
                </a:cxn>
                <a:cxn ang="0">
                  <a:pos x="T4" y="T5"/>
                </a:cxn>
                <a:cxn ang="0">
                  <a:pos x="T6" y="T7"/>
                </a:cxn>
                <a:cxn ang="0">
                  <a:pos x="T8" y="T9"/>
                </a:cxn>
              </a:cxnLst>
              <a:rect l="0" t="0" r="r" b="b"/>
              <a:pathLst>
                <a:path w="9" h="10">
                  <a:moveTo>
                    <a:pt x="9" y="1"/>
                  </a:moveTo>
                  <a:lnTo>
                    <a:pt x="9" y="10"/>
                  </a:lnTo>
                  <a:lnTo>
                    <a:pt x="0" y="10"/>
                  </a:lnTo>
                  <a:lnTo>
                    <a:pt x="0" y="0"/>
                  </a:lnTo>
                  <a:lnTo>
                    <a:pt x="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8" name="Freeform 189">
              <a:extLst>
                <a:ext uri="{FF2B5EF4-FFF2-40B4-BE49-F238E27FC236}">
                  <a16:creationId xmlns:a16="http://schemas.microsoft.com/office/drawing/2014/main" id="{05A7A0C8-7C2E-1579-4F51-81269363544A}"/>
                </a:ext>
              </a:extLst>
            </p:cNvPr>
            <p:cNvSpPr>
              <a:spLocks/>
            </p:cNvSpPr>
            <p:nvPr/>
          </p:nvSpPr>
          <p:spPr bwMode="auto">
            <a:xfrm>
              <a:off x="7175501" y="3117851"/>
              <a:ext cx="31750" cy="17463"/>
            </a:xfrm>
            <a:custGeom>
              <a:avLst/>
              <a:gdLst>
                <a:gd name="T0" fmla="*/ 20 w 20"/>
                <a:gd name="T1" fmla="*/ 1 h 11"/>
                <a:gd name="T2" fmla="*/ 19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99" name="Freeform 190">
              <a:extLst>
                <a:ext uri="{FF2B5EF4-FFF2-40B4-BE49-F238E27FC236}">
                  <a16:creationId xmlns:a16="http://schemas.microsoft.com/office/drawing/2014/main" id="{6DC65725-E4C9-DE7E-2800-E3333CBB2528}"/>
                </a:ext>
              </a:extLst>
            </p:cNvPr>
            <p:cNvSpPr>
              <a:spLocks/>
            </p:cNvSpPr>
            <p:nvPr/>
          </p:nvSpPr>
          <p:spPr bwMode="auto">
            <a:xfrm>
              <a:off x="7300913" y="3127376"/>
              <a:ext cx="31750" cy="17463"/>
            </a:xfrm>
            <a:custGeom>
              <a:avLst/>
              <a:gdLst>
                <a:gd name="T0" fmla="*/ 20 w 20"/>
                <a:gd name="T1" fmla="*/ 1 h 11"/>
                <a:gd name="T2" fmla="*/ 19 w 20"/>
                <a:gd name="T3" fmla="*/ 11 h 11"/>
                <a:gd name="T4" fmla="*/ 0 w 20"/>
                <a:gd name="T5" fmla="*/ 9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9"/>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0" name="Freeform 191">
              <a:extLst>
                <a:ext uri="{FF2B5EF4-FFF2-40B4-BE49-F238E27FC236}">
                  <a16:creationId xmlns:a16="http://schemas.microsoft.com/office/drawing/2014/main" id="{D693847B-866D-EC63-B6A4-5A4736ADDACA}"/>
                </a:ext>
              </a:extLst>
            </p:cNvPr>
            <p:cNvSpPr>
              <a:spLocks/>
            </p:cNvSpPr>
            <p:nvPr/>
          </p:nvSpPr>
          <p:spPr bwMode="auto">
            <a:xfrm>
              <a:off x="7426326" y="3135314"/>
              <a:ext cx="30163" cy="17463"/>
            </a:xfrm>
            <a:custGeom>
              <a:avLst/>
              <a:gdLst>
                <a:gd name="T0" fmla="*/ 19 w 19"/>
                <a:gd name="T1" fmla="*/ 2 h 11"/>
                <a:gd name="T2" fmla="*/ 19 w 19"/>
                <a:gd name="T3" fmla="*/ 11 h 11"/>
                <a:gd name="T4" fmla="*/ 0 w 19"/>
                <a:gd name="T5" fmla="*/ 10 h 11"/>
                <a:gd name="T6" fmla="*/ 1 w 19"/>
                <a:gd name="T7" fmla="*/ 0 h 11"/>
                <a:gd name="T8" fmla="*/ 19 w 19"/>
                <a:gd name="T9" fmla="*/ 2 h 11"/>
              </a:gdLst>
              <a:ahLst/>
              <a:cxnLst>
                <a:cxn ang="0">
                  <a:pos x="T0" y="T1"/>
                </a:cxn>
                <a:cxn ang="0">
                  <a:pos x="T2" y="T3"/>
                </a:cxn>
                <a:cxn ang="0">
                  <a:pos x="T4" y="T5"/>
                </a:cxn>
                <a:cxn ang="0">
                  <a:pos x="T6" y="T7"/>
                </a:cxn>
                <a:cxn ang="0">
                  <a:pos x="T8" y="T9"/>
                </a:cxn>
              </a:cxnLst>
              <a:rect l="0" t="0" r="r" b="b"/>
              <a:pathLst>
                <a:path w="19" h="11">
                  <a:moveTo>
                    <a:pt x="19" y="2"/>
                  </a:moveTo>
                  <a:lnTo>
                    <a:pt x="19" y="11"/>
                  </a:lnTo>
                  <a:lnTo>
                    <a:pt x="0" y="10"/>
                  </a:lnTo>
                  <a:lnTo>
                    <a:pt x="1" y="0"/>
                  </a:lnTo>
                  <a:lnTo>
                    <a:pt x="19"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1" name="Freeform 192">
              <a:extLst>
                <a:ext uri="{FF2B5EF4-FFF2-40B4-BE49-F238E27FC236}">
                  <a16:creationId xmlns:a16="http://schemas.microsoft.com/office/drawing/2014/main" id="{A8950696-DAF6-530E-4874-C80FE6BF72CC}"/>
                </a:ext>
              </a:extLst>
            </p:cNvPr>
            <p:cNvSpPr>
              <a:spLocks/>
            </p:cNvSpPr>
            <p:nvPr/>
          </p:nvSpPr>
          <p:spPr bwMode="auto">
            <a:xfrm>
              <a:off x="7550151" y="3144839"/>
              <a:ext cx="31750" cy="17463"/>
            </a:xfrm>
            <a:custGeom>
              <a:avLst/>
              <a:gdLst>
                <a:gd name="T0" fmla="*/ 20 w 20"/>
                <a:gd name="T1" fmla="*/ 1 h 11"/>
                <a:gd name="T2" fmla="*/ 20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20" y="11"/>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2" name="Freeform 193">
              <a:extLst>
                <a:ext uri="{FF2B5EF4-FFF2-40B4-BE49-F238E27FC236}">
                  <a16:creationId xmlns:a16="http://schemas.microsoft.com/office/drawing/2014/main" id="{01958CE5-BDDC-3D12-35AA-2C336A82ACB6}"/>
                </a:ext>
              </a:extLst>
            </p:cNvPr>
            <p:cNvSpPr>
              <a:spLocks/>
            </p:cNvSpPr>
            <p:nvPr/>
          </p:nvSpPr>
          <p:spPr bwMode="auto">
            <a:xfrm>
              <a:off x="7675563" y="3154364"/>
              <a:ext cx="31750" cy="17463"/>
            </a:xfrm>
            <a:custGeom>
              <a:avLst/>
              <a:gdLst>
                <a:gd name="T0" fmla="*/ 20 w 20"/>
                <a:gd name="T1" fmla="*/ 1 h 11"/>
                <a:gd name="T2" fmla="*/ 19 w 20"/>
                <a:gd name="T3" fmla="*/ 11 h 11"/>
                <a:gd name="T4" fmla="*/ 0 w 20"/>
                <a:gd name="T5" fmla="*/ 9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9"/>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3" name="Freeform 194">
              <a:extLst>
                <a:ext uri="{FF2B5EF4-FFF2-40B4-BE49-F238E27FC236}">
                  <a16:creationId xmlns:a16="http://schemas.microsoft.com/office/drawing/2014/main" id="{69F8FE50-6E93-90E5-2D47-ED8492572FD9}"/>
                </a:ext>
              </a:extLst>
            </p:cNvPr>
            <p:cNvSpPr>
              <a:spLocks/>
            </p:cNvSpPr>
            <p:nvPr/>
          </p:nvSpPr>
          <p:spPr bwMode="auto">
            <a:xfrm>
              <a:off x="7800976" y="3162301"/>
              <a:ext cx="31750" cy="17463"/>
            </a:xfrm>
            <a:custGeom>
              <a:avLst/>
              <a:gdLst>
                <a:gd name="T0" fmla="*/ 20 w 20"/>
                <a:gd name="T1" fmla="*/ 2 h 11"/>
                <a:gd name="T2" fmla="*/ 19 w 20"/>
                <a:gd name="T3" fmla="*/ 11 h 11"/>
                <a:gd name="T4" fmla="*/ 0 w 20"/>
                <a:gd name="T5" fmla="*/ 10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4" name="Freeform 195">
              <a:extLst>
                <a:ext uri="{FF2B5EF4-FFF2-40B4-BE49-F238E27FC236}">
                  <a16:creationId xmlns:a16="http://schemas.microsoft.com/office/drawing/2014/main" id="{EF8787CC-477F-4288-1568-DF0F40F15687}"/>
                </a:ext>
              </a:extLst>
            </p:cNvPr>
            <p:cNvSpPr>
              <a:spLocks/>
            </p:cNvSpPr>
            <p:nvPr/>
          </p:nvSpPr>
          <p:spPr bwMode="auto">
            <a:xfrm>
              <a:off x="7924801" y="3171826"/>
              <a:ext cx="31750" cy="17463"/>
            </a:xfrm>
            <a:custGeom>
              <a:avLst/>
              <a:gdLst>
                <a:gd name="T0" fmla="*/ 20 w 20"/>
                <a:gd name="T1" fmla="*/ 1 h 11"/>
                <a:gd name="T2" fmla="*/ 20 w 20"/>
                <a:gd name="T3" fmla="*/ 11 h 11"/>
                <a:gd name="T4" fmla="*/ 0 w 20"/>
                <a:gd name="T5" fmla="*/ 9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20" y="11"/>
                  </a:lnTo>
                  <a:lnTo>
                    <a:pt x="0" y="9"/>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5" name="Freeform 196">
              <a:extLst>
                <a:ext uri="{FF2B5EF4-FFF2-40B4-BE49-F238E27FC236}">
                  <a16:creationId xmlns:a16="http://schemas.microsoft.com/office/drawing/2014/main" id="{4357E896-10BC-2AC0-4B69-268949C3F085}"/>
                </a:ext>
              </a:extLst>
            </p:cNvPr>
            <p:cNvSpPr>
              <a:spLocks/>
            </p:cNvSpPr>
            <p:nvPr/>
          </p:nvSpPr>
          <p:spPr bwMode="auto">
            <a:xfrm>
              <a:off x="8050213" y="3181351"/>
              <a:ext cx="31750" cy="15875"/>
            </a:xfrm>
            <a:custGeom>
              <a:avLst/>
              <a:gdLst>
                <a:gd name="T0" fmla="*/ 20 w 20"/>
                <a:gd name="T1" fmla="*/ 1 h 10"/>
                <a:gd name="T2" fmla="*/ 19 w 20"/>
                <a:gd name="T3" fmla="*/ 10 h 10"/>
                <a:gd name="T4" fmla="*/ 0 w 20"/>
                <a:gd name="T5" fmla="*/ 9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9"/>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6" name="Freeform 197">
              <a:extLst>
                <a:ext uri="{FF2B5EF4-FFF2-40B4-BE49-F238E27FC236}">
                  <a16:creationId xmlns:a16="http://schemas.microsoft.com/office/drawing/2014/main" id="{91031791-5318-DB3D-C366-C0E2B750F807}"/>
                </a:ext>
              </a:extLst>
            </p:cNvPr>
            <p:cNvSpPr>
              <a:spLocks/>
            </p:cNvSpPr>
            <p:nvPr/>
          </p:nvSpPr>
          <p:spPr bwMode="auto">
            <a:xfrm>
              <a:off x="8175626" y="3189289"/>
              <a:ext cx="31750" cy="17463"/>
            </a:xfrm>
            <a:custGeom>
              <a:avLst/>
              <a:gdLst>
                <a:gd name="T0" fmla="*/ 20 w 20"/>
                <a:gd name="T1" fmla="*/ 2 h 11"/>
                <a:gd name="T2" fmla="*/ 19 w 20"/>
                <a:gd name="T3" fmla="*/ 11 h 11"/>
                <a:gd name="T4" fmla="*/ 0 w 20"/>
                <a:gd name="T5" fmla="*/ 10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7" name="Freeform 198">
              <a:extLst>
                <a:ext uri="{FF2B5EF4-FFF2-40B4-BE49-F238E27FC236}">
                  <a16:creationId xmlns:a16="http://schemas.microsoft.com/office/drawing/2014/main" id="{3D58EE4D-02B5-E74B-ED6B-773EDD92ABD2}"/>
                </a:ext>
              </a:extLst>
            </p:cNvPr>
            <p:cNvSpPr>
              <a:spLocks/>
            </p:cNvSpPr>
            <p:nvPr/>
          </p:nvSpPr>
          <p:spPr bwMode="auto">
            <a:xfrm>
              <a:off x="8301038" y="3197226"/>
              <a:ext cx="31750" cy="17463"/>
            </a:xfrm>
            <a:custGeom>
              <a:avLst/>
              <a:gdLst>
                <a:gd name="T0" fmla="*/ 20 w 20"/>
                <a:gd name="T1" fmla="*/ 1 h 11"/>
                <a:gd name="T2" fmla="*/ 19 w 20"/>
                <a:gd name="T3" fmla="*/ 11 h 11"/>
                <a:gd name="T4" fmla="*/ 0 w 20"/>
                <a:gd name="T5" fmla="*/ 10 h 11"/>
                <a:gd name="T6" fmla="*/ 0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10"/>
                  </a:lnTo>
                  <a:lnTo>
                    <a:pt x="0"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8" name="Freeform 199">
              <a:extLst>
                <a:ext uri="{FF2B5EF4-FFF2-40B4-BE49-F238E27FC236}">
                  <a16:creationId xmlns:a16="http://schemas.microsoft.com/office/drawing/2014/main" id="{E0F3CF33-1556-E4F1-33F8-A787AF8D1A7F}"/>
                </a:ext>
              </a:extLst>
            </p:cNvPr>
            <p:cNvSpPr>
              <a:spLocks/>
            </p:cNvSpPr>
            <p:nvPr/>
          </p:nvSpPr>
          <p:spPr bwMode="auto">
            <a:xfrm>
              <a:off x="8426451" y="3203576"/>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9" name="Freeform 200">
              <a:extLst>
                <a:ext uri="{FF2B5EF4-FFF2-40B4-BE49-F238E27FC236}">
                  <a16:creationId xmlns:a16="http://schemas.microsoft.com/office/drawing/2014/main" id="{17C75983-FFCE-316F-7C29-3D36D51C5458}"/>
                </a:ext>
              </a:extLst>
            </p:cNvPr>
            <p:cNvSpPr>
              <a:spLocks/>
            </p:cNvSpPr>
            <p:nvPr/>
          </p:nvSpPr>
          <p:spPr bwMode="auto">
            <a:xfrm>
              <a:off x="8550276" y="3211514"/>
              <a:ext cx="31750" cy="15875"/>
            </a:xfrm>
            <a:custGeom>
              <a:avLst/>
              <a:gdLst>
                <a:gd name="T0" fmla="*/ 20 w 20"/>
                <a:gd name="T1" fmla="*/ 1 h 10"/>
                <a:gd name="T2" fmla="*/ 20 w 20"/>
                <a:gd name="T3" fmla="*/ 10 h 10"/>
                <a:gd name="T4" fmla="*/ 0 w 20"/>
                <a:gd name="T5" fmla="*/ 9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20" y="10"/>
                  </a:lnTo>
                  <a:lnTo>
                    <a:pt x="0" y="9"/>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0" name="Freeform 201">
              <a:extLst>
                <a:ext uri="{FF2B5EF4-FFF2-40B4-BE49-F238E27FC236}">
                  <a16:creationId xmlns:a16="http://schemas.microsoft.com/office/drawing/2014/main" id="{852E8BC9-DC3F-7EE0-5200-983D02ACB7FB}"/>
                </a:ext>
              </a:extLst>
            </p:cNvPr>
            <p:cNvSpPr>
              <a:spLocks/>
            </p:cNvSpPr>
            <p:nvPr/>
          </p:nvSpPr>
          <p:spPr bwMode="auto">
            <a:xfrm>
              <a:off x="8675688" y="3217864"/>
              <a:ext cx="31750" cy="17463"/>
            </a:xfrm>
            <a:custGeom>
              <a:avLst/>
              <a:gdLst>
                <a:gd name="T0" fmla="*/ 20 w 20"/>
                <a:gd name="T1" fmla="*/ 1 h 11"/>
                <a:gd name="T2" fmla="*/ 19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1" name="Freeform 202">
              <a:extLst>
                <a:ext uri="{FF2B5EF4-FFF2-40B4-BE49-F238E27FC236}">
                  <a16:creationId xmlns:a16="http://schemas.microsoft.com/office/drawing/2014/main" id="{83C11B11-88D8-A2C9-555D-1858C66861CC}"/>
                </a:ext>
              </a:extLst>
            </p:cNvPr>
            <p:cNvSpPr>
              <a:spLocks/>
            </p:cNvSpPr>
            <p:nvPr/>
          </p:nvSpPr>
          <p:spPr bwMode="auto">
            <a:xfrm>
              <a:off x="8801101" y="3225801"/>
              <a:ext cx="31750" cy="15875"/>
            </a:xfrm>
            <a:custGeom>
              <a:avLst/>
              <a:gdLst>
                <a:gd name="T0" fmla="*/ 20 w 20"/>
                <a:gd name="T1" fmla="*/ 1 h 10"/>
                <a:gd name="T2" fmla="*/ 19 w 20"/>
                <a:gd name="T3" fmla="*/ 10 h 10"/>
                <a:gd name="T4" fmla="*/ 0 w 20"/>
                <a:gd name="T5" fmla="*/ 9 h 10"/>
                <a:gd name="T6" fmla="*/ 0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9"/>
                  </a:lnTo>
                  <a:lnTo>
                    <a:pt x="0"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2" name="Freeform 203">
              <a:extLst>
                <a:ext uri="{FF2B5EF4-FFF2-40B4-BE49-F238E27FC236}">
                  <a16:creationId xmlns:a16="http://schemas.microsoft.com/office/drawing/2014/main" id="{140FA1A3-A6DB-E8CD-B289-69BDA044D0AB}"/>
                </a:ext>
              </a:extLst>
            </p:cNvPr>
            <p:cNvSpPr>
              <a:spLocks/>
            </p:cNvSpPr>
            <p:nvPr/>
          </p:nvSpPr>
          <p:spPr bwMode="auto">
            <a:xfrm>
              <a:off x="8926513" y="3232151"/>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204">
              <a:extLst>
                <a:ext uri="{FF2B5EF4-FFF2-40B4-BE49-F238E27FC236}">
                  <a16:creationId xmlns:a16="http://schemas.microsoft.com/office/drawing/2014/main" id="{3DECD74B-35F5-1EC1-6A2D-44B9D7AB7989}"/>
                </a:ext>
              </a:extLst>
            </p:cNvPr>
            <p:cNvSpPr>
              <a:spLocks/>
            </p:cNvSpPr>
            <p:nvPr/>
          </p:nvSpPr>
          <p:spPr bwMode="auto">
            <a:xfrm>
              <a:off x="9051926" y="3238501"/>
              <a:ext cx="30163" cy="17463"/>
            </a:xfrm>
            <a:custGeom>
              <a:avLst/>
              <a:gdLst>
                <a:gd name="T0" fmla="*/ 19 w 19"/>
                <a:gd name="T1" fmla="*/ 2 h 11"/>
                <a:gd name="T2" fmla="*/ 19 w 19"/>
                <a:gd name="T3" fmla="*/ 11 h 11"/>
                <a:gd name="T4" fmla="*/ 0 w 19"/>
                <a:gd name="T5" fmla="*/ 10 h 11"/>
                <a:gd name="T6" fmla="*/ 0 w 19"/>
                <a:gd name="T7" fmla="*/ 0 h 11"/>
                <a:gd name="T8" fmla="*/ 19 w 19"/>
                <a:gd name="T9" fmla="*/ 2 h 11"/>
              </a:gdLst>
              <a:ahLst/>
              <a:cxnLst>
                <a:cxn ang="0">
                  <a:pos x="T0" y="T1"/>
                </a:cxn>
                <a:cxn ang="0">
                  <a:pos x="T2" y="T3"/>
                </a:cxn>
                <a:cxn ang="0">
                  <a:pos x="T4" y="T5"/>
                </a:cxn>
                <a:cxn ang="0">
                  <a:pos x="T6" y="T7"/>
                </a:cxn>
                <a:cxn ang="0">
                  <a:pos x="T8" y="T9"/>
                </a:cxn>
              </a:cxnLst>
              <a:rect l="0" t="0" r="r" b="b"/>
              <a:pathLst>
                <a:path w="19" h="11">
                  <a:moveTo>
                    <a:pt x="19" y="2"/>
                  </a:moveTo>
                  <a:lnTo>
                    <a:pt x="19" y="11"/>
                  </a:lnTo>
                  <a:lnTo>
                    <a:pt x="0" y="10"/>
                  </a:lnTo>
                  <a:lnTo>
                    <a:pt x="0" y="0"/>
                  </a:lnTo>
                  <a:lnTo>
                    <a:pt x="19"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4" name="Freeform 206">
              <a:extLst>
                <a:ext uri="{FF2B5EF4-FFF2-40B4-BE49-F238E27FC236}">
                  <a16:creationId xmlns:a16="http://schemas.microsoft.com/office/drawing/2014/main" id="{1EF86CC4-3F9C-8EA4-F4F0-A05773D86D5C}"/>
                </a:ext>
              </a:extLst>
            </p:cNvPr>
            <p:cNvSpPr>
              <a:spLocks/>
            </p:cNvSpPr>
            <p:nvPr/>
          </p:nvSpPr>
          <p:spPr bwMode="auto">
            <a:xfrm>
              <a:off x="9175750" y="3246438"/>
              <a:ext cx="31750" cy="15875"/>
            </a:xfrm>
            <a:custGeom>
              <a:avLst/>
              <a:gdLst>
                <a:gd name="T0" fmla="*/ 20 w 20"/>
                <a:gd name="T1" fmla="*/ 1 h 10"/>
                <a:gd name="T2" fmla="*/ 19 w 20"/>
                <a:gd name="T3" fmla="*/ 10 h 10"/>
                <a:gd name="T4" fmla="*/ 0 w 20"/>
                <a:gd name="T5" fmla="*/ 10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5" name="Freeform 207">
              <a:extLst>
                <a:ext uri="{FF2B5EF4-FFF2-40B4-BE49-F238E27FC236}">
                  <a16:creationId xmlns:a16="http://schemas.microsoft.com/office/drawing/2014/main" id="{9E93A5E1-A5F6-E3B6-562E-EEC984D5214D}"/>
                </a:ext>
              </a:extLst>
            </p:cNvPr>
            <p:cNvSpPr>
              <a:spLocks/>
            </p:cNvSpPr>
            <p:nvPr/>
          </p:nvSpPr>
          <p:spPr bwMode="auto">
            <a:xfrm>
              <a:off x="9301163" y="3254376"/>
              <a:ext cx="31750" cy="15875"/>
            </a:xfrm>
            <a:custGeom>
              <a:avLst/>
              <a:gdLst>
                <a:gd name="T0" fmla="*/ 20 w 20"/>
                <a:gd name="T1" fmla="*/ 0 h 10"/>
                <a:gd name="T2" fmla="*/ 19 w 20"/>
                <a:gd name="T3" fmla="*/ 10 h 10"/>
                <a:gd name="T4" fmla="*/ 0 w 20"/>
                <a:gd name="T5" fmla="*/ 9 h 10"/>
                <a:gd name="T6" fmla="*/ 1 w 20"/>
                <a:gd name="T7" fmla="*/ 0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lnTo>
                    <a:pt x="19" y="10"/>
                  </a:lnTo>
                  <a:lnTo>
                    <a:pt x="0" y="9"/>
                  </a:lnTo>
                  <a:lnTo>
                    <a:pt x="1" y="0"/>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208">
              <a:extLst>
                <a:ext uri="{FF2B5EF4-FFF2-40B4-BE49-F238E27FC236}">
                  <a16:creationId xmlns:a16="http://schemas.microsoft.com/office/drawing/2014/main" id="{F45DA995-4BBC-B2FB-5E46-C121F20F1DFC}"/>
                </a:ext>
              </a:extLst>
            </p:cNvPr>
            <p:cNvSpPr>
              <a:spLocks/>
            </p:cNvSpPr>
            <p:nvPr/>
          </p:nvSpPr>
          <p:spPr bwMode="auto">
            <a:xfrm>
              <a:off x="9426575" y="3260726"/>
              <a:ext cx="30163" cy="15875"/>
            </a:xfrm>
            <a:custGeom>
              <a:avLst/>
              <a:gdLst>
                <a:gd name="T0" fmla="*/ 19 w 19"/>
                <a:gd name="T1" fmla="*/ 1 h 10"/>
                <a:gd name="T2" fmla="*/ 19 w 19"/>
                <a:gd name="T3" fmla="*/ 10 h 10"/>
                <a:gd name="T4" fmla="*/ 0 w 19"/>
                <a:gd name="T5" fmla="*/ 9 h 10"/>
                <a:gd name="T6" fmla="*/ 1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9"/>
                  </a:lnTo>
                  <a:lnTo>
                    <a:pt x="1"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7" name="Freeform 209">
              <a:extLst>
                <a:ext uri="{FF2B5EF4-FFF2-40B4-BE49-F238E27FC236}">
                  <a16:creationId xmlns:a16="http://schemas.microsoft.com/office/drawing/2014/main" id="{2A71EC0B-2196-AFEF-6BAA-6F6A1F949680}"/>
                </a:ext>
              </a:extLst>
            </p:cNvPr>
            <p:cNvSpPr>
              <a:spLocks/>
            </p:cNvSpPr>
            <p:nvPr/>
          </p:nvSpPr>
          <p:spPr bwMode="auto">
            <a:xfrm>
              <a:off x="9551988" y="3267076"/>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8" name="Freeform 210">
              <a:extLst>
                <a:ext uri="{FF2B5EF4-FFF2-40B4-BE49-F238E27FC236}">
                  <a16:creationId xmlns:a16="http://schemas.microsoft.com/office/drawing/2014/main" id="{115829B8-DAA5-7D09-DD6C-5808A539DF5B}"/>
                </a:ext>
              </a:extLst>
            </p:cNvPr>
            <p:cNvSpPr>
              <a:spLocks/>
            </p:cNvSpPr>
            <p:nvPr/>
          </p:nvSpPr>
          <p:spPr bwMode="auto">
            <a:xfrm>
              <a:off x="9677400" y="3275013"/>
              <a:ext cx="30163" cy="15875"/>
            </a:xfrm>
            <a:custGeom>
              <a:avLst/>
              <a:gdLst>
                <a:gd name="T0" fmla="*/ 19 w 19"/>
                <a:gd name="T1" fmla="*/ 1 h 10"/>
                <a:gd name="T2" fmla="*/ 19 w 19"/>
                <a:gd name="T3" fmla="*/ 10 h 10"/>
                <a:gd name="T4" fmla="*/ 0 w 19"/>
                <a:gd name="T5" fmla="*/ 9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9"/>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211">
              <a:extLst>
                <a:ext uri="{FF2B5EF4-FFF2-40B4-BE49-F238E27FC236}">
                  <a16:creationId xmlns:a16="http://schemas.microsoft.com/office/drawing/2014/main" id="{76F0DA0E-47E3-FCD4-318B-E937FC64C200}"/>
                </a:ext>
              </a:extLst>
            </p:cNvPr>
            <p:cNvSpPr>
              <a:spLocks/>
            </p:cNvSpPr>
            <p:nvPr/>
          </p:nvSpPr>
          <p:spPr bwMode="auto">
            <a:xfrm>
              <a:off x="9801225" y="3281363"/>
              <a:ext cx="31750" cy="17463"/>
            </a:xfrm>
            <a:custGeom>
              <a:avLst/>
              <a:gdLst>
                <a:gd name="T0" fmla="*/ 20 w 20"/>
                <a:gd name="T1" fmla="*/ 1 h 11"/>
                <a:gd name="T2" fmla="*/ 20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20" y="11"/>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0" name="Freeform 212">
              <a:extLst>
                <a:ext uri="{FF2B5EF4-FFF2-40B4-BE49-F238E27FC236}">
                  <a16:creationId xmlns:a16="http://schemas.microsoft.com/office/drawing/2014/main" id="{158C1551-DC1C-D3F4-546F-EBE06A1B6B16}"/>
                </a:ext>
              </a:extLst>
            </p:cNvPr>
            <p:cNvSpPr>
              <a:spLocks/>
            </p:cNvSpPr>
            <p:nvPr/>
          </p:nvSpPr>
          <p:spPr bwMode="auto">
            <a:xfrm>
              <a:off x="9926638" y="3289301"/>
              <a:ext cx="31750" cy="15875"/>
            </a:xfrm>
            <a:custGeom>
              <a:avLst/>
              <a:gdLst>
                <a:gd name="T0" fmla="*/ 20 w 20"/>
                <a:gd name="T1" fmla="*/ 1 h 10"/>
                <a:gd name="T2" fmla="*/ 19 w 20"/>
                <a:gd name="T3" fmla="*/ 10 h 10"/>
                <a:gd name="T4" fmla="*/ 0 w 20"/>
                <a:gd name="T5" fmla="*/ 9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9"/>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1" name="Freeform 213">
              <a:extLst>
                <a:ext uri="{FF2B5EF4-FFF2-40B4-BE49-F238E27FC236}">
                  <a16:creationId xmlns:a16="http://schemas.microsoft.com/office/drawing/2014/main" id="{BE59BCBE-8F93-24C4-C8D7-5CB7F4DBD421}"/>
                </a:ext>
              </a:extLst>
            </p:cNvPr>
            <p:cNvSpPr>
              <a:spLocks/>
            </p:cNvSpPr>
            <p:nvPr/>
          </p:nvSpPr>
          <p:spPr bwMode="auto">
            <a:xfrm>
              <a:off x="10052050" y="3295651"/>
              <a:ext cx="14288" cy="15875"/>
            </a:xfrm>
            <a:custGeom>
              <a:avLst/>
              <a:gdLst>
                <a:gd name="T0" fmla="*/ 9 w 9"/>
                <a:gd name="T1" fmla="*/ 0 h 10"/>
                <a:gd name="T2" fmla="*/ 0 w 9"/>
                <a:gd name="T3" fmla="*/ 0 h 10"/>
                <a:gd name="T4" fmla="*/ 0 w 9"/>
                <a:gd name="T5" fmla="*/ 10 h 10"/>
                <a:gd name="T6" fmla="*/ 8 w 9"/>
                <a:gd name="T7" fmla="*/ 10 h 10"/>
                <a:gd name="T8" fmla="*/ 9 w 9"/>
                <a:gd name="T9" fmla="*/ 0 h 10"/>
              </a:gdLst>
              <a:ahLst/>
              <a:cxnLst>
                <a:cxn ang="0">
                  <a:pos x="T0" y="T1"/>
                </a:cxn>
                <a:cxn ang="0">
                  <a:pos x="T2" y="T3"/>
                </a:cxn>
                <a:cxn ang="0">
                  <a:pos x="T4" y="T5"/>
                </a:cxn>
                <a:cxn ang="0">
                  <a:pos x="T6" y="T7"/>
                </a:cxn>
                <a:cxn ang="0">
                  <a:pos x="T8" y="T9"/>
                </a:cxn>
              </a:cxnLst>
              <a:rect l="0" t="0" r="r" b="b"/>
              <a:pathLst>
                <a:path w="9" h="10">
                  <a:moveTo>
                    <a:pt x="9" y="0"/>
                  </a:moveTo>
                  <a:lnTo>
                    <a:pt x="0" y="0"/>
                  </a:lnTo>
                  <a:lnTo>
                    <a:pt x="0" y="10"/>
                  </a:lnTo>
                  <a:lnTo>
                    <a:pt x="8" y="10"/>
                  </a:lnTo>
                  <a:lnTo>
                    <a:pt x="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2" name="Line 214">
              <a:extLst>
                <a:ext uri="{FF2B5EF4-FFF2-40B4-BE49-F238E27FC236}">
                  <a16:creationId xmlns:a16="http://schemas.microsoft.com/office/drawing/2014/main" id="{FF6F0345-6366-4D10-FC58-C8903E12AF10}"/>
                </a:ext>
              </a:extLst>
            </p:cNvPr>
            <p:cNvSpPr>
              <a:spLocks noChangeShapeType="1"/>
            </p:cNvSpPr>
            <p:nvPr/>
          </p:nvSpPr>
          <p:spPr bwMode="auto">
            <a:xfrm flipV="1">
              <a:off x="10059988" y="3303588"/>
              <a:ext cx="4763" cy="0"/>
            </a:xfrm>
            <a:prstGeom prst="line">
              <a:avLst/>
            </a:prstGeom>
            <a:noFill/>
            <a:ln w="15875" cap="flat">
              <a:solidFill>
                <a:srgbClr val="0064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3" name="Freeform 215">
              <a:extLst>
                <a:ext uri="{FF2B5EF4-FFF2-40B4-BE49-F238E27FC236}">
                  <a16:creationId xmlns:a16="http://schemas.microsoft.com/office/drawing/2014/main" id="{1FB35DFF-1505-B617-5279-9D4B02E20380}"/>
                </a:ext>
              </a:extLst>
            </p:cNvPr>
            <p:cNvSpPr>
              <a:spLocks/>
            </p:cNvSpPr>
            <p:nvPr/>
          </p:nvSpPr>
          <p:spPr bwMode="auto">
            <a:xfrm>
              <a:off x="2627313" y="3794126"/>
              <a:ext cx="33338" cy="28575"/>
            </a:xfrm>
            <a:custGeom>
              <a:avLst/>
              <a:gdLst>
                <a:gd name="T0" fmla="*/ 21 w 21"/>
                <a:gd name="T1" fmla="*/ 11 h 18"/>
                <a:gd name="T2" fmla="*/ 16 w 21"/>
                <a:gd name="T3" fmla="*/ 18 h 18"/>
                <a:gd name="T4" fmla="*/ 0 w 21"/>
                <a:gd name="T5" fmla="*/ 8 h 18"/>
                <a:gd name="T6" fmla="*/ 5 w 21"/>
                <a:gd name="T7" fmla="*/ 0 h 18"/>
                <a:gd name="T8" fmla="*/ 21 w 21"/>
                <a:gd name="T9" fmla="*/ 11 h 18"/>
              </a:gdLst>
              <a:ahLst/>
              <a:cxnLst>
                <a:cxn ang="0">
                  <a:pos x="T0" y="T1"/>
                </a:cxn>
                <a:cxn ang="0">
                  <a:pos x="T2" y="T3"/>
                </a:cxn>
                <a:cxn ang="0">
                  <a:pos x="T4" y="T5"/>
                </a:cxn>
                <a:cxn ang="0">
                  <a:pos x="T6" y="T7"/>
                </a:cxn>
                <a:cxn ang="0">
                  <a:pos x="T8" y="T9"/>
                </a:cxn>
              </a:cxnLst>
              <a:rect l="0" t="0" r="r" b="b"/>
              <a:pathLst>
                <a:path w="21" h="18">
                  <a:moveTo>
                    <a:pt x="21" y="11"/>
                  </a:moveTo>
                  <a:lnTo>
                    <a:pt x="16" y="18"/>
                  </a:lnTo>
                  <a:lnTo>
                    <a:pt x="0" y="8"/>
                  </a:lnTo>
                  <a:lnTo>
                    <a:pt x="5" y="0"/>
                  </a:lnTo>
                  <a:lnTo>
                    <a:pt x="21" y="1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216">
              <a:extLst>
                <a:ext uri="{FF2B5EF4-FFF2-40B4-BE49-F238E27FC236}">
                  <a16:creationId xmlns:a16="http://schemas.microsoft.com/office/drawing/2014/main" id="{311A1E7B-BA2C-DBCF-D852-20AD8FF76132}"/>
                </a:ext>
              </a:extLst>
            </p:cNvPr>
            <p:cNvSpPr>
              <a:spLocks/>
            </p:cNvSpPr>
            <p:nvPr/>
          </p:nvSpPr>
          <p:spPr bwMode="auto">
            <a:xfrm>
              <a:off x="2730500" y="3844926"/>
              <a:ext cx="34925" cy="28575"/>
            </a:xfrm>
            <a:custGeom>
              <a:avLst/>
              <a:gdLst>
                <a:gd name="T0" fmla="*/ 17 w 22"/>
                <a:gd name="T1" fmla="*/ 0 h 18"/>
                <a:gd name="T2" fmla="*/ 22 w 22"/>
                <a:gd name="T3" fmla="*/ 8 h 18"/>
                <a:gd name="T4" fmla="*/ 5 w 22"/>
                <a:gd name="T5" fmla="*/ 18 h 18"/>
                <a:gd name="T6" fmla="*/ 0 w 22"/>
                <a:gd name="T7" fmla="*/ 10 h 18"/>
                <a:gd name="T8" fmla="*/ 17 w 22"/>
                <a:gd name="T9" fmla="*/ 0 h 18"/>
              </a:gdLst>
              <a:ahLst/>
              <a:cxnLst>
                <a:cxn ang="0">
                  <a:pos x="T0" y="T1"/>
                </a:cxn>
                <a:cxn ang="0">
                  <a:pos x="T2" y="T3"/>
                </a:cxn>
                <a:cxn ang="0">
                  <a:pos x="T4" y="T5"/>
                </a:cxn>
                <a:cxn ang="0">
                  <a:pos x="T6" y="T7"/>
                </a:cxn>
                <a:cxn ang="0">
                  <a:pos x="T8" y="T9"/>
                </a:cxn>
              </a:cxnLst>
              <a:rect l="0" t="0" r="r" b="b"/>
              <a:pathLst>
                <a:path w="22" h="18">
                  <a:moveTo>
                    <a:pt x="17" y="0"/>
                  </a:moveTo>
                  <a:lnTo>
                    <a:pt x="22" y="8"/>
                  </a:lnTo>
                  <a:lnTo>
                    <a:pt x="5" y="18"/>
                  </a:lnTo>
                  <a:lnTo>
                    <a:pt x="0" y="10"/>
                  </a:lnTo>
                  <a:lnTo>
                    <a:pt x="17"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5" name="Freeform 217">
              <a:extLst>
                <a:ext uri="{FF2B5EF4-FFF2-40B4-BE49-F238E27FC236}">
                  <a16:creationId xmlns:a16="http://schemas.microsoft.com/office/drawing/2014/main" id="{23EC1F61-7315-41FB-A969-08C9246B44DC}"/>
                </a:ext>
              </a:extLst>
            </p:cNvPr>
            <p:cNvSpPr>
              <a:spLocks/>
            </p:cNvSpPr>
            <p:nvPr/>
          </p:nvSpPr>
          <p:spPr bwMode="auto">
            <a:xfrm>
              <a:off x="2840038" y="3781426"/>
              <a:ext cx="33338" cy="28575"/>
            </a:xfrm>
            <a:custGeom>
              <a:avLst/>
              <a:gdLst>
                <a:gd name="T0" fmla="*/ 16 w 21"/>
                <a:gd name="T1" fmla="*/ 0 h 18"/>
                <a:gd name="T2" fmla="*/ 21 w 21"/>
                <a:gd name="T3" fmla="*/ 9 h 18"/>
                <a:gd name="T4" fmla="*/ 4 w 21"/>
                <a:gd name="T5" fmla="*/ 18 h 18"/>
                <a:gd name="T6" fmla="*/ 0 w 21"/>
                <a:gd name="T7" fmla="*/ 10 h 18"/>
                <a:gd name="T8" fmla="*/ 16 w 21"/>
                <a:gd name="T9" fmla="*/ 0 h 18"/>
              </a:gdLst>
              <a:ahLst/>
              <a:cxnLst>
                <a:cxn ang="0">
                  <a:pos x="T0" y="T1"/>
                </a:cxn>
                <a:cxn ang="0">
                  <a:pos x="T2" y="T3"/>
                </a:cxn>
                <a:cxn ang="0">
                  <a:pos x="T4" y="T5"/>
                </a:cxn>
                <a:cxn ang="0">
                  <a:pos x="T6" y="T7"/>
                </a:cxn>
                <a:cxn ang="0">
                  <a:pos x="T8" y="T9"/>
                </a:cxn>
              </a:cxnLst>
              <a:rect l="0" t="0" r="r" b="b"/>
              <a:pathLst>
                <a:path w="21" h="18">
                  <a:moveTo>
                    <a:pt x="16" y="0"/>
                  </a:moveTo>
                  <a:lnTo>
                    <a:pt x="21" y="9"/>
                  </a:lnTo>
                  <a:lnTo>
                    <a:pt x="4" y="18"/>
                  </a:lnTo>
                  <a:lnTo>
                    <a:pt x="0" y="10"/>
                  </a:lnTo>
                  <a:lnTo>
                    <a:pt x="16"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6" name="Freeform 218">
              <a:extLst>
                <a:ext uri="{FF2B5EF4-FFF2-40B4-BE49-F238E27FC236}">
                  <a16:creationId xmlns:a16="http://schemas.microsoft.com/office/drawing/2014/main" id="{83BE3F3F-50FE-565C-7798-F6DD7D3F679D}"/>
                </a:ext>
              </a:extLst>
            </p:cNvPr>
            <p:cNvSpPr>
              <a:spLocks/>
            </p:cNvSpPr>
            <p:nvPr/>
          </p:nvSpPr>
          <p:spPr bwMode="auto">
            <a:xfrm>
              <a:off x="2959100" y="3802063"/>
              <a:ext cx="31750" cy="22225"/>
            </a:xfrm>
            <a:custGeom>
              <a:avLst/>
              <a:gdLst>
                <a:gd name="T0" fmla="*/ 20 w 20"/>
                <a:gd name="T1" fmla="*/ 5 h 14"/>
                <a:gd name="T2" fmla="*/ 18 w 20"/>
                <a:gd name="T3" fmla="*/ 14 h 14"/>
                <a:gd name="T4" fmla="*/ 0 w 20"/>
                <a:gd name="T5" fmla="*/ 9 h 14"/>
                <a:gd name="T6" fmla="*/ 2 w 20"/>
                <a:gd name="T7" fmla="*/ 0 h 14"/>
                <a:gd name="T8" fmla="*/ 20 w 20"/>
                <a:gd name="T9" fmla="*/ 5 h 14"/>
              </a:gdLst>
              <a:ahLst/>
              <a:cxnLst>
                <a:cxn ang="0">
                  <a:pos x="T0" y="T1"/>
                </a:cxn>
                <a:cxn ang="0">
                  <a:pos x="T2" y="T3"/>
                </a:cxn>
                <a:cxn ang="0">
                  <a:pos x="T4" y="T5"/>
                </a:cxn>
                <a:cxn ang="0">
                  <a:pos x="T6" y="T7"/>
                </a:cxn>
                <a:cxn ang="0">
                  <a:pos x="T8" y="T9"/>
                </a:cxn>
              </a:cxnLst>
              <a:rect l="0" t="0" r="r" b="b"/>
              <a:pathLst>
                <a:path w="20" h="14">
                  <a:moveTo>
                    <a:pt x="20" y="5"/>
                  </a:moveTo>
                  <a:lnTo>
                    <a:pt x="18" y="14"/>
                  </a:lnTo>
                  <a:lnTo>
                    <a:pt x="0" y="9"/>
                  </a:lnTo>
                  <a:lnTo>
                    <a:pt x="2" y="0"/>
                  </a:lnTo>
                  <a:lnTo>
                    <a:pt x="20"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219">
              <a:extLst>
                <a:ext uri="{FF2B5EF4-FFF2-40B4-BE49-F238E27FC236}">
                  <a16:creationId xmlns:a16="http://schemas.microsoft.com/office/drawing/2014/main" id="{FD40BEAE-36FE-38E2-70D7-6DABA1EED0D5}"/>
                </a:ext>
              </a:extLst>
            </p:cNvPr>
            <p:cNvSpPr>
              <a:spLocks/>
            </p:cNvSpPr>
            <p:nvPr/>
          </p:nvSpPr>
          <p:spPr bwMode="auto">
            <a:xfrm>
              <a:off x="3079750" y="3835401"/>
              <a:ext cx="31750" cy="22225"/>
            </a:xfrm>
            <a:custGeom>
              <a:avLst/>
              <a:gdLst>
                <a:gd name="T0" fmla="*/ 20 w 20"/>
                <a:gd name="T1" fmla="*/ 5 h 14"/>
                <a:gd name="T2" fmla="*/ 18 w 20"/>
                <a:gd name="T3" fmla="*/ 14 h 14"/>
                <a:gd name="T4" fmla="*/ 0 w 20"/>
                <a:gd name="T5" fmla="*/ 9 h 14"/>
                <a:gd name="T6" fmla="*/ 2 w 20"/>
                <a:gd name="T7" fmla="*/ 0 h 14"/>
                <a:gd name="T8" fmla="*/ 20 w 20"/>
                <a:gd name="T9" fmla="*/ 5 h 14"/>
              </a:gdLst>
              <a:ahLst/>
              <a:cxnLst>
                <a:cxn ang="0">
                  <a:pos x="T0" y="T1"/>
                </a:cxn>
                <a:cxn ang="0">
                  <a:pos x="T2" y="T3"/>
                </a:cxn>
                <a:cxn ang="0">
                  <a:pos x="T4" y="T5"/>
                </a:cxn>
                <a:cxn ang="0">
                  <a:pos x="T6" y="T7"/>
                </a:cxn>
                <a:cxn ang="0">
                  <a:pos x="T8" y="T9"/>
                </a:cxn>
              </a:cxnLst>
              <a:rect l="0" t="0" r="r" b="b"/>
              <a:pathLst>
                <a:path w="20" h="14">
                  <a:moveTo>
                    <a:pt x="20" y="5"/>
                  </a:moveTo>
                  <a:lnTo>
                    <a:pt x="18" y="14"/>
                  </a:lnTo>
                  <a:lnTo>
                    <a:pt x="0" y="9"/>
                  </a:lnTo>
                  <a:lnTo>
                    <a:pt x="2" y="0"/>
                  </a:lnTo>
                  <a:lnTo>
                    <a:pt x="20"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8" name="Freeform 220">
              <a:extLst>
                <a:ext uri="{FF2B5EF4-FFF2-40B4-BE49-F238E27FC236}">
                  <a16:creationId xmlns:a16="http://schemas.microsoft.com/office/drawing/2014/main" id="{B6178855-8DFC-2B4D-649D-C08F082D327B}"/>
                </a:ext>
              </a:extLst>
            </p:cNvPr>
            <p:cNvSpPr>
              <a:spLocks/>
            </p:cNvSpPr>
            <p:nvPr/>
          </p:nvSpPr>
          <p:spPr bwMode="auto">
            <a:xfrm>
              <a:off x="3205163" y="3849688"/>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9" name="Freeform 221">
              <a:extLst>
                <a:ext uri="{FF2B5EF4-FFF2-40B4-BE49-F238E27FC236}">
                  <a16:creationId xmlns:a16="http://schemas.microsoft.com/office/drawing/2014/main" id="{14690E8A-CED4-8101-9BDA-1F125F1D1007}"/>
                </a:ext>
              </a:extLst>
            </p:cNvPr>
            <p:cNvSpPr>
              <a:spLocks/>
            </p:cNvSpPr>
            <p:nvPr/>
          </p:nvSpPr>
          <p:spPr bwMode="auto">
            <a:xfrm>
              <a:off x="3328988" y="3852863"/>
              <a:ext cx="31750" cy="15875"/>
            </a:xfrm>
            <a:custGeom>
              <a:avLst/>
              <a:gdLst>
                <a:gd name="T0" fmla="*/ 20 w 20"/>
                <a:gd name="T1" fmla="*/ 1 h 10"/>
                <a:gd name="T2" fmla="*/ 20 w 20"/>
                <a:gd name="T3" fmla="*/ 10 h 10"/>
                <a:gd name="T4" fmla="*/ 0 w 20"/>
                <a:gd name="T5" fmla="*/ 10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20" y="10"/>
                  </a:lnTo>
                  <a:lnTo>
                    <a:pt x="0" y="10"/>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222">
              <a:extLst>
                <a:ext uri="{FF2B5EF4-FFF2-40B4-BE49-F238E27FC236}">
                  <a16:creationId xmlns:a16="http://schemas.microsoft.com/office/drawing/2014/main" id="{6C3D4A91-38B2-DF4F-31E7-A4E52E661AC7}"/>
                </a:ext>
              </a:extLst>
            </p:cNvPr>
            <p:cNvSpPr>
              <a:spLocks/>
            </p:cNvSpPr>
            <p:nvPr/>
          </p:nvSpPr>
          <p:spPr bwMode="auto">
            <a:xfrm>
              <a:off x="3454400" y="3856038"/>
              <a:ext cx="31750" cy="15875"/>
            </a:xfrm>
            <a:custGeom>
              <a:avLst/>
              <a:gdLst>
                <a:gd name="T0" fmla="*/ 20 w 20"/>
                <a:gd name="T1" fmla="*/ 1 h 10"/>
                <a:gd name="T2" fmla="*/ 19 w 20"/>
                <a:gd name="T3" fmla="*/ 10 h 10"/>
                <a:gd name="T4" fmla="*/ 0 w 20"/>
                <a:gd name="T5" fmla="*/ 10 h 10"/>
                <a:gd name="T6" fmla="*/ 0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10"/>
                  </a:lnTo>
                  <a:lnTo>
                    <a:pt x="0"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1" name="Freeform 223">
              <a:extLst>
                <a:ext uri="{FF2B5EF4-FFF2-40B4-BE49-F238E27FC236}">
                  <a16:creationId xmlns:a16="http://schemas.microsoft.com/office/drawing/2014/main" id="{DABFB37C-DA16-36B3-0B92-6CA07654524E}"/>
                </a:ext>
              </a:extLst>
            </p:cNvPr>
            <p:cNvSpPr>
              <a:spLocks/>
            </p:cNvSpPr>
            <p:nvPr/>
          </p:nvSpPr>
          <p:spPr bwMode="auto">
            <a:xfrm>
              <a:off x="3579813" y="3859213"/>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2" name="Freeform 224">
              <a:extLst>
                <a:ext uri="{FF2B5EF4-FFF2-40B4-BE49-F238E27FC236}">
                  <a16:creationId xmlns:a16="http://schemas.microsoft.com/office/drawing/2014/main" id="{059E2CB2-8668-C939-D7EC-56B5E8B32F14}"/>
                </a:ext>
              </a:extLst>
            </p:cNvPr>
            <p:cNvSpPr>
              <a:spLocks/>
            </p:cNvSpPr>
            <p:nvPr/>
          </p:nvSpPr>
          <p:spPr bwMode="auto">
            <a:xfrm>
              <a:off x="3705225" y="3862388"/>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3" name="Freeform 225">
              <a:extLst>
                <a:ext uri="{FF2B5EF4-FFF2-40B4-BE49-F238E27FC236}">
                  <a16:creationId xmlns:a16="http://schemas.microsoft.com/office/drawing/2014/main" id="{ABB1D8AB-AF16-9A82-F7F4-79451BF46A5C}"/>
                </a:ext>
              </a:extLst>
            </p:cNvPr>
            <p:cNvSpPr>
              <a:spLocks/>
            </p:cNvSpPr>
            <p:nvPr/>
          </p:nvSpPr>
          <p:spPr bwMode="auto">
            <a:xfrm>
              <a:off x="3829050" y="3854451"/>
              <a:ext cx="31750" cy="17463"/>
            </a:xfrm>
            <a:custGeom>
              <a:avLst/>
              <a:gdLst>
                <a:gd name="T0" fmla="*/ 19 w 20"/>
                <a:gd name="T1" fmla="*/ 0 h 11"/>
                <a:gd name="T2" fmla="*/ 20 w 20"/>
                <a:gd name="T3" fmla="*/ 10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4" name="Freeform 226">
              <a:extLst>
                <a:ext uri="{FF2B5EF4-FFF2-40B4-BE49-F238E27FC236}">
                  <a16:creationId xmlns:a16="http://schemas.microsoft.com/office/drawing/2014/main" id="{E682AA40-3325-D943-18BB-50D7BE8D5384}"/>
                </a:ext>
              </a:extLst>
            </p:cNvPr>
            <p:cNvSpPr>
              <a:spLocks/>
            </p:cNvSpPr>
            <p:nvPr/>
          </p:nvSpPr>
          <p:spPr bwMode="auto">
            <a:xfrm>
              <a:off x="3954463" y="3843338"/>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227">
              <a:extLst>
                <a:ext uri="{FF2B5EF4-FFF2-40B4-BE49-F238E27FC236}">
                  <a16:creationId xmlns:a16="http://schemas.microsoft.com/office/drawing/2014/main" id="{F1B31392-D1FC-7403-35A9-E179F923088F}"/>
                </a:ext>
              </a:extLst>
            </p:cNvPr>
            <p:cNvSpPr>
              <a:spLocks/>
            </p:cNvSpPr>
            <p:nvPr/>
          </p:nvSpPr>
          <p:spPr bwMode="auto">
            <a:xfrm>
              <a:off x="4078288" y="3830638"/>
              <a:ext cx="31750" cy="19050"/>
            </a:xfrm>
            <a:custGeom>
              <a:avLst/>
              <a:gdLst>
                <a:gd name="T0" fmla="*/ 20 w 20"/>
                <a:gd name="T1" fmla="*/ 0 h 12"/>
                <a:gd name="T2" fmla="*/ 20 w 20"/>
                <a:gd name="T3" fmla="*/ 10 h 12"/>
                <a:gd name="T4" fmla="*/ 2 w 20"/>
                <a:gd name="T5" fmla="*/ 12 h 12"/>
                <a:gd name="T6" fmla="*/ 0 w 20"/>
                <a:gd name="T7" fmla="*/ 2 h 12"/>
                <a:gd name="T8" fmla="*/ 20 w 20"/>
                <a:gd name="T9" fmla="*/ 0 h 12"/>
              </a:gdLst>
              <a:ahLst/>
              <a:cxnLst>
                <a:cxn ang="0">
                  <a:pos x="T0" y="T1"/>
                </a:cxn>
                <a:cxn ang="0">
                  <a:pos x="T2" y="T3"/>
                </a:cxn>
                <a:cxn ang="0">
                  <a:pos x="T4" y="T5"/>
                </a:cxn>
                <a:cxn ang="0">
                  <a:pos x="T6" y="T7"/>
                </a:cxn>
                <a:cxn ang="0">
                  <a:pos x="T8" y="T9"/>
                </a:cxn>
              </a:cxnLst>
              <a:rect l="0" t="0" r="r" b="b"/>
              <a:pathLst>
                <a:path w="20" h="12">
                  <a:moveTo>
                    <a:pt x="20" y="0"/>
                  </a:moveTo>
                  <a:lnTo>
                    <a:pt x="20" y="10"/>
                  </a:lnTo>
                  <a:lnTo>
                    <a:pt x="2" y="12"/>
                  </a:lnTo>
                  <a:lnTo>
                    <a:pt x="0" y="2"/>
                  </a:lnTo>
                  <a:lnTo>
                    <a:pt x="2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6" name="Freeform 228">
              <a:extLst>
                <a:ext uri="{FF2B5EF4-FFF2-40B4-BE49-F238E27FC236}">
                  <a16:creationId xmlns:a16="http://schemas.microsoft.com/office/drawing/2014/main" id="{2C99FAFA-72AF-DBE9-DCD2-5876BC9CA9A5}"/>
                </a:ext>
              </a:extLst>
            </p:cNvPr>
            <p:cNvSpPr>
              <a:spLocks/>
            </p:cNvSpPr>
            <p:nvPr/>
          </p:nvSpPr>
          <p:spPr bwMode="auto">
            <a:xfrm>
              <a:off x="4203700" y="3821113"/>
              <a:ext cx="9525" cy="15875"/>
            </a:xfrm>
            <a:custGeom>
              <a:avLst/>
              <a:gdLst>
                <a:gd name="T0" fmla="*/ 4 w 6"/>
                <a:gd name="T1" fmla="*/ 0 h 10"/>
                <a:gd name="T2" fmla="*/ 0 w 6"/>
                <a:gd name="T3" fmla="*/ 1 h 10"/>
                <a:gd name="T4" fmla="*/ 1 w 6"/>
                <a:gd name="T5" fmla="*/ 10 h 10"/>
                <a:gd name="T6" fmla="*/ 5 w 6"/>
                <a:gd name="T7" fmla="*/ 10 h 10"/>
                <a:gd name="T8" fmla="*/ 6 w 6"/>
                <a:gd name="T9" fmla="*/ 10 h 10"/>
                <a:gd name="T10" fmla="*/ 4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4" y="0"/>
                  </a:moveTo>
                  <a:lnTo>
                    <a:pt x="0" y="1"/>
                  </a:lnTo>
                  <a:lnTo>
                    <a:pt x="1" y="10"/>
                  </a:lnTo>
                  <a:lnTo>
                    <a:pt x="5" y="10"/>
                  </a:lnTo>
                  <a:lnTo>
                    <a:pt x="6" y="10"/>
                  </a:lnTo>
                  <a:lnTo>
                    <a:pt x="4"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7" name="Rectangle 229">
              <a:extLst>
                <a:ext uri="{FF2B5EF4-FFF2-40B4-BE49-F238E27FC236}">
                  <a16:creationId xmlns:a16="http://schemas.microsoft.com/office/drawing/2014/main" id="{DD30DEC2-86BF-F6A1-404E-1B1824CEED1B}"/>
                </a:ext>
              </a:extLst>
            </p:cNvPr>
            <p:cNvSpPr>
              <a:spLocks noChangeArrowheads="1"/>
            </p:cNvSpPr>
            <p:nvPr/>
          </p:nvSpPr>
          <p:spPr bwMode="auto">
            <a:xfrm>
              <a:off x="4211638" y="3836988"/>
              <a:ext cx="1588" cy="15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230">
              <a:extLst>
                <a:ext uri="{FF2B5EF4-FFF2-40B4-BE49-F238E27FC236}">
                  <a16:creationId xmlns:a16="http://schemas.microsoft.com/office/drawing/2014/main" id="{69A63082-241F-2C86-FFF6-8BAACC580696}"/>
                </a:ext>
              </a:extLst>
            </p:cNvPr>
            <p:cNvSpPr>
              <a:spLocks/>
            </p:cNvSpPr>
            <p:nvPr/>
          </p:nvSpPr>
          <p:spPr bwMode="auto">
            <a:xfrm>
              <a:off x="4210050" y="3816351"/>
              <a:ext cx="25400" cy="20638"/>
            </a:xfrm>
            <a:custGeom>
              <a:avLst/>
              <a:gdLst>
                <a:gd name="T0" fmla="*/ 15 w 16"/>
                <a:gd name="T1" fmla="*/ 0 h 13"/>
                <a:gd name="T2" fmla="*/ 16 w 16"/>
                <a:gd name="T3" fmla="*/ 10 h 13"/>
                <a:gd name="T4" fmla="*/ 2 w 16"/>
                <a:gd name="T5" fmla="*/ 13 h 13"/>
                <a:gd name="T6" fmla="*/ 0 w 16"/>
                <a:gd name="T7" fmla="*/ 3 h 13"/>
                <a:gd name="T8" fmla="*/ 15 w 16"/>
                <a:gd name="T9" fmla="*/ 0 h 13"/>
              </a:gdLst>
              <a:ahLst/>
              <a:cxnLst>
                <a:cxn ang="0">
                  <a:pos x="T0" y="T1"/>
                </a:cxn>
                <a:cxn ang="0">
                  <a:pos x="T2" y="T3"/>
                </a:cxn>
                <a:cxn ang="0">
                  <a:pos x="T4" y="T5"/>
                </a:cxn>
                <a:cxn ang="0">
                  <a:pos x="T6" y="T7"/>
                </a:cxn>
                <a:cxn ang="0">
                  <a:pos x="T8" y="T9"/>
                </a:cxn>
              </a:cxnLst>
              <a:rect l="0" t="0" r="r" b="b"/>
              <a:pathLst>
                <a:path w="16" h="13">
                  <a:moveTo>
                    <a:pt x="15" y="0"/>
                  </a:moveTo>
                  <a:lnTo>
                    <a:pt x="16" y="10"/>
                  </a:lnTo>
                  <a:lnTo>
                    <a:pt x="2" y="13"/>
                  </a:lnTo>
                  <a:lnTo>
                    <a:pt x="0" y="3"/>
                  </a:lnTo>
                  <a:lnTo>
                    <a:pt x="15"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9" name="Freeform 231">
              <a:extLst>
                <a:ext uri="{FF2B5EF4-FFF2-40B4-BE49-F238E27FC236}">
                  <a16:creationId xmlns:a16="http://schemas.microsoft.com/office/drawing/2014/main" id="{BAF53EE7-8BED-F8C0-2666-16D5E7210664}"/>
                </a:ext>
              </a:extLst>
            </p:cNvPr>
            <p:cNvSpPr>
              <a:spLocks/>
            </p:cNvSpPr>
            <p:nvPr/>
          </p:nvSpPr>
          <p:spPr bwMode="auto">
            <a:xfrm>
              <a:off x="4325938" y="3790951"/>
              <a:ext cx="33338" cy="22225"/>
            </a:xfrm>
            <a:custGeom>
              <a:avLst/>
              <a:gdLst>
                <a:gd name="T0" fmla="*/ 19 w 21"/>
                <a:gd name="T1" fmla="*/ 0 h 14"/>
                <a:gd name="T2" fmla="*/ 21 w 21"/>
                <a:gd name="T3" fmla="*/ 10 h 14"/>
                <a:gd name="T4" fmla="*/ 2 w 21"/>
                <a:gd name="T5" fmla="*/ 14 h 14"/>
                <a:gd name="T6" fmla="*/ 0 w 21"/>
                <a:gd name="T7" fmla="*/ 4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10"/>
                  </a:lnTo>
                  <a:lnTo>
                    <a:pt x="2" y="14"/>
                  </a:lnTo>
                  <a:lnTo>
                    <a:pt x="0" y="4"/>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0" name="Freeform 232">
              <a:extLst>
                <a:ext uri="{FF2B5EF4-FFF2-40B4-BE49-F238E27FC236}">
                  <a16:creationId xmlns:a16="http://schemas.microsoft.com/office/drawing/2014/main" id="{B753B642-99C3-6600-7135-21D84A7AA617}"/>
                </a:ext>
              </a:extLst>
            </p:cNvPr>
            <p:cNvSpPr>
              <a:spLocks/>
            </p:cNvSpPr>
            <p:nvPr/>
          </p:nvSpPr>
          <p:spPr bwMode="auto">
            <a:xfrm>
              <a:off x="4448175" y="3765551"/>
              <a:ext cx="33338" cy="22225"/>
            </a:xfrm>
            <a:custGeom>
              <a:avLst/>
              <a:gdLst>
                <a:gd name="T0" fmla="*/ 19 w 21"/>
                <a:gd name="T1" fmla="*/ 0 h 14"/>
                <a:gd name="T2" fmla="*/ 21 w 21"/>
                <a:gd name="T3" fmla="*/ 10 h 14"/>
                <a:gd name="T4" fmla="*/ 2 w 21"/>
                <a:gd name="T5" fmla="*/ 14 h 14"/>
                <a:gd name="T6" fmla="*/ 0 w 21"/>
                <a:gd name="T7" fmla="*/ 4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10"/>
                  </a:lnTo>
                  <a:lnTo>
                    <a:pt x="2" y="14"/>
                  </a:lnTo>
                  <a:lnTo>
                    <a:pt x="0" y="4"/>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233">
              <a:extLst>
                <a:ext uri="{FF2B5EF4-FFF2-40B4-BE49-F238E27FC236}">
                  <a16:creationId xmlns:a16="http://schemas.microsoft.com/office/drawing/2014/main" id="{352896F1-7521-0AC9-F859-179BD437C0D9}"/>
                </a:ext>
              </a:extLst>
            </p:cNvPr>
            <p:cNvSpPr>
              <a:spLocks/>
            </p:cNvSpPr>
            <p:nvPr/>
          </p:nvSpPr>
          <p:spPr bwMode="auto">
            <a:xfrm>
              <a:off x="4570413" y="3740151"/>
              <a:ext cx="33338" cy="22225"/>
            </a:xfrm>
            <a:custGeom>
              <a:avLst/>
              <a:gdLst>
                <a:gd name="T0" fmla="*/ 19 w 21"/>
                <a:gd name="T1" fmla="*/ 0 h 14"/>
                <a:gd name="T2" fmla="*/ 21 w 21"/>
                <a:gd name="T3" fmla="*/ 10 h 14"/>
                <a:gd name="T4" fmla="*/ 2 w 21"/>
                <a:gd name="T5" fmla="*/ 14 h 14"/>
                <a:gd name="T6" fmla="*/ 0 w 21"/>
                <a:gd name="T7" fmla="*/ 4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10"/>
                  </a:lnTo>
                  <a:lnTo>
                    <a:pt x="2" y="14"/>
                  </a:lnTo>
                  <a:lnTo>
                    <a:pt x="0" y="4"/>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2" name="Freeform 234">
              <a:extLst>
                <a:ext uri="{FF2B5EF4-FFF2-40B4-BE49-F238E27FC236}">
                  <a16:creationId xmlns:a16="http://schemas.microsoft.com/office/drawing/2014/main" id="{9DD82295-0F79-2211-9972-F7E8DC9EFF1F}"/>
                </a:ext>
              </a:extLst>
            </p:cNvPr>
            <p:cNvSpPr>
              <a:spLocks/>
            </p:cNvSpPr>
            <p:nvPr/>
          </p:nvSpPr>
          <p:spPr bwMode="auto">
            <a:xfrm>
              <a:off x="4694238" y="3714751"/>
              <a:ext cx="31750" cy="22225"/>
            </a:xfrm>
            <a:custGeom>
              <a:avLst/>
              <a:gdLst>
                <a:gd name="T0" fmla="*/ 18 w 20"/>
                <a:gd name="T1" fmla="*/ 0 h 14"/>
                <a:gd name="T2" fmla="*/ 20 w 20"/>
                <a:gd name="T3" fmla="*/ 10 h 14"/>
                <a:gd name="T4" fmla="*/ 2 w 20"/>
                <a:gd name="T5" fmla="*/ 14 h 14"/>
                <a:gd name="T6" fmla="*/ 0 w 20"/>
                <a:gd name="T7" fmla="*/ 4 h 14"/>
                <a:gd name="T8" fmla="*/ 18 w 20"/>
                <a:gd name="T9" fmla="*/ 0 h 14"/>
              </a:gdLst>
              <a:ahLst/>
              <a:cxnLst>
                <a:cxn ang="0">
                  <a:pos x="T0" y="T1"/>
                </a:cxn>
                <a:cxn ang="0">
                  <a:pos x="T2" y="T3"/>
                </a:cxn>
                <a:cxn ang="0">
                  <a:pos x="T4" y="T5"/>
                </a:cxn>
                <a:cxn ang="0">
                  <a:pos x="T6" y="T7"/>
                </a:cxn>
                <a:cxn ang="0">
                  <a:pos x="T8" y="T9"/>
                </a:cxn>
              </a:cxnLst>
              <a:rect l="0" t="0" r="r" b="b"/>
              <a:pathLst>
                <a:path w="20" h="14">
                  <a:moveTo>
                    <a:pt x="18" y="0"/>
                  </a:moveTo>
                  <a:lnTo>
                    <a:pt x="20" y="10"/>
                  </a:lnTo>
                  <a:lnTo>
                    <a:pt x="2" y="14"/>
                  </a:lnTo>
                  <a:lnTo>
                    <a:pt x="0" y="4"/>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3" name="Freeform 235">
              <a:extLst>
                <a:ext uri="{FF2B5EF4-FFF2-40B4-BE49-F238E27FC236}">
                  <a16:creationId xmlns:a16="http://schemas.microsoft.com/office/drawing/2014/main" id="{11BD5CBF-7E2D-148D-65FE-20C0E7540430}"/>
                </a:ext>
              </a:extLst>
            </p:cNvPr>
            <p:cNvSpPr>
              <a:spLocks/>
            </p:cNvSpPr>
            <p:nvPr/>
          </p:nvSpPr>
          <p:spPr bwMode="auto">
            <a:xfrm>
              <a:off x="4816475" y="3711576"/>
              <a:ext cx="33338" cy="20638"/>
            </a:xfrm>
            <a:custGeom>
              <a:avLst/>
              <a:gdLst>
                <a:gd name="T0" fmla="*/ 21 w 21"/>
                <a:gd name="T1" fmla="*/ 4 h 13"/>
                <a:gd name="T2" fmla="*/ 19 w 21"/>
                <a:gd name="T3" fmla="*/ 13 h 13"/>
                <a:gd name="T4" fmla="*/ 0 w 21"/>
                <a:gd name="T5" fmla="*/ 10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10"/>
                  </a:lnTo>
                  <a:lnTo>
                    <a:pt x="2" y="0"/>
                  </a:lnTo>
                  <a:lnTo>
                    <a:pt x="2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4" name="Freeform 236">
              <a:extLst>
                <a:ext uri="{FF2B5EF4-FFF2-40B4-BE49-F238E27FC236}">
                  <a16:creationId xmlns:a16="http://schemas.microsoft.com/office/drawing/2014/main" id="{CBC9246C-BAB7-EB02-4FB8-E40BE6DC33EB}"/>
                </a:ext>
              </a:extLst>
            </p:cNvPr>
            <p:cNvSpPr>
              <a:spLocks/>
            </p:cNvSpPr>
            <p:nvPr/>
          </p:nvSpPr>
          <p:spPr bwMode="auto">
            <a:xfrm>
              <a:off x="4940300" y="3735388"/>
              <a:ext cx="31750" cy="20638"/>
            </a:xfrm>
            <a:custGeom>
              <a:avLst/>
              <a:gdLst>
                <a:gd name="T0" fmla="*/ 20 w 20"/>
                <a:gd name="T1" fmla="*/ 4 h 13"/>
                <a:gd name="T2" fmla="*/ 18 w 20"/>
                <a:gd name="T3" fmla="*/ 13 h 13"/>
                <a:gd name="T4" fmla="*/ 0 w 20"/>
                <a:gd name="T5" fmla="*/ 10 h 13"/>
                <a:gd name="T6" fmla="*/ 2 w 20"/>
                <a:gd name="T7" fmla="*/ 0 h 13"/>
                <a:gd name="T8" fmla="*/ 20 w 20"/>
                <a:gd name="T9" fmla="*/ 4 h 13"/>
              </a:gdLst>
              <a:ahLst/>
              <a:cxnLst>
                <a:cxn ang="0">
                  <a:pos x="T0" y="T1"/>
                </a:cxn>
                <a:cxn ang="0">
                  <a:pos x="T2" y="T3"/>
                </a:cxn>
                <a:cxn ang="0">
                  <a:pos x="T4" y="T5"/>
                </a:cxn>
                <a:cxn ang="0">
                  <a:pos x="T6" y="T7"/>
                </a:cxn>
                <a:cxn ang="0">
                  <a:pos x="T8" y="T9"/>
                </a:cxn>
              </a:cxnLst>
              <a:rect l="0" t="0" r="r" b="b"/>
              <a:pathLst>
                <a:path w="20" h="13">
                  <a:moveTo>
                    <a:pt x="20" y="4"/>
                  </a:moveTo>
                  <a:lnTo>
                    <a:pt x="18" y="13"/>
                  </a:lnTo>
                  <a:lnTo>
                    <a:pt x="0" y="10"/>
                  </a:lnTo>
                  <a:lnTo>
                    <a:pt x="2" y="0"/>
                  </a:lnTo>
                  <a:lnTo>
                    <a:pt x="20"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5" name="Freeform 237">
              <a:extLst>
                <a:ext uri="{FF2B5EF4-FFF2-40B4-BE49-F238E27FC236}">
                  <a16:creationId xmlns:a16="http://schemas.microsoft.com/office/drawing/2014/main" id="{C444D120-F2EB-F913-EBED-AA7ABA9FBA1B}"/>
                </a:ext>
              </a:extLst>
            </p:cNvPr>
            <p:cNvSpPr>
              <a:spLocks/>
            </p:cNvSpPr>
            <p:nvPr/>
          </p:nvSpPr>
          <p:spPr bwMode="auto">
            <a:xfrm>
              <a:off x="5062538" y="3759201"/>
              <a:ext cx="33338" cy="22225"/>
            </a:xfrm>
            <a:custGeom>
              <a:avLst/>
              <a:gdLst>
                <a:gd name="T0" fmla="*/ 21 w 21"/>
                <a:gd name="T1" fmla="*/ 4 h 14"/>
                <a:gd name="T2" fmla="*/ 19 w 21"/>
                <a:gd name="T3" fmla="*/ 14 h 14"/>
                <a:gd name="T4" fmla="*/ 0 w 21"/>
                <a:gd name="T5" fmla="*/ 10 h 14"/>
                <a:gd name="T6" fmla="*/ 2 w 21"/>
                <a:gd name="T7" fmla="*/ 0 h 14"/>
                <a:gd name="T8" fmla="*/ 21 w 21"/>
                <a:gd name="T9" fmla="*/ 4 h 14"/>
              </a:gdLst>
              <a:ahLst/>
              <a:cxnLst>
                <a:cxn ang="0">
                  <a:pos x="T0" y="T1"/>
                </a:cxn>
                <a:cxn ang="0">
                  <a:pos x="T2" y="T3"/>
                </a:cxn>
                <a:cxn ang="0">
                  <a:pos x="T4" y="T5"/>
                </a:cxn>
                <a:cxn ang="0">
                  <a:pos x="T6" y="T7"/>
                </a:cxn>
                <a:cxn ang="0">
                  <a:pos x="T8" y="T9"/>
                </a:cxn>
              </a:cxnLst>
              <a:rect l="0" t="0" r="r" b="b"/>
              <a:pathLst>
                <a:path w="21" h="14">
                  <a:moveTo>
                    <a:pt x="21" y="4"/>
                  </a:moveTo>
                  <a:lnTo>
                    <a:pt x="19" y="14"/>
                  </a:lnTo>
                  <a:lnTo>
                    <a:pt x="0" y="10"/>
                  </a:lnTo>
                  <a:lnTo>
                    <a:pt x="2" y="0"/>
                  </a:lnTo>
                  <a:lnTo>
                    <a:pt x="2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238">
              <a:extLst>
                <a:ext uri="{FF2B5EF4-FFF2-40B4-BE49-F238E27FC236}">
                  <a16:creationId xmlns:a16="http://schemas.microsoft.com/office/drawing/2014/main" id="{7958AC37-C2D6-6905-9870-E58E0C809EBA}"/>
                </a:ext>
              </a:extLst>
            </p:cNvPr>
            <p:cNvSpPr>
              <a:spLocks/>
            </p:cNvSpPr>
            <p:nvPr/>
          </p:nvSpPr>
          <p:spPr bwMode="auto">
            <a:xfrm>
              <a:off x="5186363" y="3784601"/>
              <a:ext cx="31750" cy="20638"/>
            </a:xfrm>
            <a:custGeom>
              <a:avLst/>
              <a:gdLst>
                <a:gd name="T0" fmla="*/ 20 w 20"/>
                <a:gd name="T1" fmla="*/ 3 h 13"/>
                <a:gd name="T2" fmla="*/ 18 w 20"/>
                <a:gd name="T3" fmla="*/ 13 h 13"/>
                <a:gd name="T4" fmla="*/ 0 w 20"/>
                <a:gd name="T5" fmla="*/ 9 h 13"/>
                <a:gd name="T6" fmla="*/ 2 w 20"/>
                <a:gd name="T7" fmla="*/ 0 h 13"/>
                <a:gd name="T8" fmla="*/ 20 w 20"/>
                <a:gd name="T9" fmla="*/ 3 h 13"/>
              </a:gdLst>
              <a:ahLst/>
              <a:cxnLst>
                <a:cxn ang="0">
                  <a:pos x="T0" y="T1"/>
                </a:cxn>
                <a:cxn ang="0">
                  <a:pos x="T2" y="T3"/>
                </a:cxn>
                <a:cxn ang="0">
                  <a:pos x="T4" y="T5"/>
                </a:cxn>
                <a:cxn ang="0">
                  <a:pos x="T6" y="T7"/>
                </a:cxn>
                <a:cxn ang="0">
                  <a:pos x="T8" y="T9"/>
                </a:cxn>
              </a:cxnLst>
              <a:rect l="0" t="0" r="r" b="b"/>
              <a:pathLst>
                <a:path w="20" h="13">
                  <a:moveTo>
                    <a:pt x="20" y="3"/>
                  </a:moveTo>
                  <a:lnTo>
                    <a:pt x="18" y="13"/>
                  </a:lnTo>
                  <a:lnTo>
                    <a:pt x="0" y="9"/>
                  </a:lnTo>
                  <a:lnTo>
                    <a:pt x="2" y="0"/>
                  </a:lnTo>
                  <a:lnTo>
                    <a:pt x="20"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7" name="Freeform 239">
              <a:extLst>
                <a:ext uri="{FF2B5EF4-FFF2-40B4-BE49-F238E27FC236}">
                  <a16:creationId xmlns:a16="http://schemas.microsoft.com/office/drawing/2014/main" id="{98E8FE51-FE67-9913-C434-E2565133AF7F}"/>
                </a:ext>
              </a:extLst>
            </p:cNvPr>
            <p:cNvSpPr>
              <a:spLocks/>
            </p:cNvSpPr>
            <p:nvPr/>
          </p:nvSpPr>
          <p:spPr bwMode="auto">
            <a:xfrm>
              <a:off x="5308600" y="3808413"/>
              <a:ext cx="33338" cy="20638"/>
            </a:xfrm>
            <a:custGeom>
              <a:avLst/>
              <a:gdLst>
                <a:gd name="T0" fmla="*/ 21 w 21"/>
                <a:gd name="T1" fmla="*/ 3 h 13"/>
                <a:gd name="T2" fmla="*/ 19 w 21"/>
                <a:gd name="T3" fmla="*/ 13 h 13"/>
                <a:gd name="T4" fmla="*/ 0 w 21"/>
                <a:gd name="T5" fmla="*/ 9 h 13"/>
                <a:gd name="T6" fmla="*/ 2 w 21"/>
                <a:gd name="T7" fmla="*/ 0 h 13"/>
                <a:gd name="T8" fmla="*/ 21 w 21"/>
                <a:gd name="T9" fmla="*/ 3 h 13"/>
              </a:gdLst>
              <a:ahLst/>
              <a:cxnLst>
                <a:cxn ang="0">
                  <a:pos x="T0" y="T1"/>
                </a:cxn>
                <a:cxn ang="0">
                  <a:pos x="T2" y="T3"/>
                </a:cxn>
                <a:cxn ang="0">
                  <a:pos x="T4" y="T5"/>
                </a:cxn>
                <a:cxn ang="0">
                  <a:pos x="T6" y="T7"/>
                </a:cxn>
                <a:cxn ang="0">
                  <a:pos x="T8" y="T9"/>
                </a:cxn>
              </a:cxnLst>
              <a:rect l="0" t="0" r="r" b="b"/>
              <a:pathLst>
                <a:path w="21" h="13">
                  <a:moveTo>
                    <a:pt x="21" y="3"/>
                  </a:moveTo>
                  <a:lnTo>
                    <a:pt x="19" y="13"/>
                  </a:lnTo>
                  <a:lnTo>
                    <a:pt x="0" y="9"/>
                  </a:lnTo>
                  <a:lnTo>
                    <a:pt x="2" y="0"/>
                  </a:lnTo>
                  <a:lnTo>
                    <a:pt x="21"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8" name="Freeform 240">
              <a:extLst>
                <a:ext uri="{FF2B5EF4-FFF2-40B4-BE49-F238E27FC236}">
                  <a16:creationId xmlns:a16="http://schemas.microsoft.com/office/drawing/2014/main" id="{FC05BE7B-E20D-9799-68E9-BD53BF1CD28B}"/>
                </a:ext>
              </a:extLst>
            </p:cNvPr>
            <p:cNvSpPr>
              <a:spLocks/>
            </p:cNvSpPr>
            <p:nvPr/>
          </p:nvSpPr>
          <p:spPr bwMode="auto">
            <a:xfrm>
              <a:off x="5432425" y="3825876"/>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241">
              <a:extLst>
                <a:ext uri="{FF2B5EF4-FFF2-40B4-BE49-F238E27FC236}">
                  <a16:creationId xmlns:a16="http://schemas.microsoft.com/office/drawing/2014/main" id="{71BFDB90-CB96-8EA9-AAFA-44FA0F96B25D}"/>
                </a:ext>
              </a:extLst>
            </p:cNvPr>
            <p:cNvSpPr>
              <a:spLocks/>
            </p:cNvSpPr>
            <p:nvPr/>
          </p:nvSpPr>
          <p:spPr bwMode="auto">
            <a:xfrm>
              <a:off x="5557838" y="3813176"/>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0" name="Freeform 242">
              <a:extLst>
                <a:ext uri="{FF2B5EF4-FFF2-40B4-BE49-F238E27FC236}">
                  <a16:creationId xmlns:a16="http://schemas.microsoft.com/office/drawing/2014/main" id="{2CA2C9EF-B100-B0DC-C567-AA3EC4576BAC}"/>
                </a:ext>
              </a:extLst>
            </p:cNvPr>
            <p:cNvSpPr>
              <a:spLocks/>
            </p:cNvSpPr>
            <p:nvPr/>
          </p:nvSpPr>
          <p:spPr bwMode="auto">
            <a:xfrm>
              <a:off x="5681663" y="3800476"/>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1" name="Freeform 243">
              <a:extLst>
                <a:ext uri="{FF2B5EF4-FFF2-40B4-BE49-F238E27FC236}">
                  <a16:creationId xmlns:a16="http://schemas.microsoft.com/office/drawing/2014/main" id="{B8E7BDBF-C027-BAB9-FB5B-04A90249B0BC}"/>
                </a:ext>
              </a:extLst>
            </p:cNvPr>
            <p:cNvSpPr>
              <a:spLocks/>
            </p:cNvSpPr>
            <p:nvPr/>
          </p:nvSpPr>
          <p:spPr bwMode="auto">
            <a:xfrm>
              <a:off x="5807075" y="3787776"/>
              <a:ext cx="31750" cy="17463"/>
            </a:xfrm>
            <a:custGeom>
              <a:avLst/>
              <a:gdLst>
                <a:gd name="T0" fmla="*/ 18 w 20"/>
                <a:gd name="T1" fmla="*/ 0 h 11"/>
                <a:gd name="T2" fmla="*/ 20 w 20"/>
                <a:gd name="T3" fmla="*/ 9 h 11"/>
                <a:gd name="T4" fmla="*/ 0 w 20"/>
                <a:gd name="T5" fmla="*/ 11 h 11"/>
                <a:gd name="T6" fmla="*/ 0 w 20"/>
                <a:gd name="T7" fmla="*/ 2 h 11"/>
                <a:gd name="T8" fmla="*/ 18 w 20"/>
                <a:gd name="T9" fmla="*/ 0 h 11"/>
              </a:gdLst>
              <a:ahLst/>
              <a:cxnLst>
                <a:cxn ang="0">
                  <a:pos x="T0" y="T1"/>
                </a:cxn>
                <a:cxn ang="0">
                  <a:pos x="T2" y="T3"/>
                </a:cxn>
                <a:cxn ang="0">
                  <a:pos x="T4" y="T5"/>
                </a:cxn>
                <a:cxn ang="0">
                  <a:pos x="T6" y="T7"/>
                </a:cxn>
                <a:cxn ang="0">
                  <a:pos x="T8" y="T9"/>
                </a:cxn>
              </a:cxnLst>
              <a:rect l="0" t="0" r="r" b="b"/>
              <a:pathLst>
                <a:path w="20" h="11">
                  <a:moveTo>
                    <a:pt x="18" y="0"/>
                  </a:moveTo>
                  <a:lnTo>
                    <a:pt x="20" y="9"/>
                  </a:lnTo>
                  <a:lnTo>
                    <a:pt x="0" y="11"/>
                  </a:lnTo>
                  <a:lnTo>
                    <a:pt x="0" y="2"/>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244">
              <a:extLst>
                <a:ext uri="{FF2B5EF4-FFF2-40B4-BE49-F238E27FC236}">
                  <a16:creationId xmlns:a16="http://schemas.microsoft.com/office/drawing/2014/main" id="{CDB243A0-CD48-6633-F8CF-BAC99DC74A2A}"/>
                </a:ext>
              </a:extLst>
            </p:cNvPr>
            <p:cNvSpPr>
              <a:spLocks/>
            </p:cNvSpPr>
            <p:nvPr/>
          </p:nvSpPr>
          <p:spPr bwMode="auto">
            <a:xfrm>
              <a:off x="5930900" y="3781426"/>
              <a:ext cx="31750" cy="17463"/>
            </a:xfrm>
            <a:custGeom>
              <a:avLst/>
              <a:gdLst>
                <a:gd name="T0" fmla="*/ 20 w 20"/>
                <a:gd name="T1" fmla="*/ 1 h 11"/>
                <a:gd name="T2" fmla="*/ 19 w 20"/>
                <a:gd name="T3" fmla="*/ 11 h 11"/>
                <a:gd name="T4" fmla="*/ 0 w 20"/>
                <a:gd name="T5" fmla="*/ 9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9"/>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3" name="Freeform 245">
              <a:extLst>
                <a:ext uri="{FF2B5EF4-FFF2-40B4-BE49-F238E27FC236}">
                  <a16:creationId xmlns:a16="http://schemas.microsoft.com/office/drawing/2014/main" id="{C4E504BE-92EF-4912-0919-F97B2839B429}"/>
                </a:ext>
              </a:extLst>
            </p:cNvPr>
            <p:cNvSpPr>
              <a:spLocks/>
            </p:cNvSpPr>
            <p:nvPr/>
          </p:nvSpPr>
          <p:spPr bwMode="auto">
            <a:xfrm>
              <a:off x="6056313" y="3792538"/>
              <a:ext cx="31750" cy="17463"/>
            </a:xfrm>
            <a:custGeom>
              <a:avLst/>
              <a:gdLst>
                <a:gd name="T0" fmla="*/ 20 w 20"/>
                <a:gd name="T1" fmla="*/ 2 h 11"/>
                <a:gd name="T2" fmla="*/ 19 w 20"/>
                <a:gd name="T3" fmla="*/ 11 h 11"/>
                <a:gd name="T4" fmla="*/ 0 w 20"/>
                <a:gd name="T5" fmla="*/ 9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9"/>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246">
              <a:extLst>
                <a:ext uri="{FF2B5EF4-FFF2-40B4-BE49-F238E27FC236}">
                  <a16:creationId xmlns:a16="http://schemas.microsoft.com/office/drawing/2014/main" id="{23A44D3C-7CC1-2807-4917-0158A3BA59D6}"/>
                </a:ext>
              </a:extLst>
            </p:cNvPr>
            <p:cNvSpPr>
              <a:spLocks/>
            </p:cNvSpPr>
            <p:nvPr/>
          </p:nvSpPr>
          <p:spPr bwMode="auto">
            <a:xfrm>
              <a:off x="6180138" y="3803651"/>
              <a:ext cx="31750" cy="17463"/>
            </a:xfrm>
            <a:custGeom>
              <a:avLst/>
              <a:gdLst>
                <a:gd name="T0" fmla="*/ 20 w 20"/>
                <a:gd name="T1" fmla="*/ 2 h 11"/>
                <a:gd name="T2" fmla="*/ 19 w 20"/>
                <a:gd name="T3" fmla="*/ 11 h 11"/>
                <a:gd name="T4" fmla="*/ 0 w 20"/>
                <a:gd name="T5" fmla="*/ 10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10"/>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247">
              <a:extLst>
                <a:ext uri="{FF2B5EF4-FFF2-40B4-BE49-F238E27FC236}">
                  <a16:creationId xmlns:a16="http://schemas.microsoft.com/office/drawing/2014/main" id="{823C7AD1-8C16-0311-74D3-4411A44E396C}"/>
                </a:ext>
              </a:extLst>
            </p:cNvPr>
            <p:cNvSpPr>
              <a:spLocks/>
            </p:cNvSpPr>
            <p:nvPr/>
          </p:nvSpPr>
          <p:spPr bwMode="auto">
            <a:xfrm>
              <a:off x="6305550" y="3814763"/>
              <a:ext cx="31750" cy="19050"/>
            </a:xfrm>
            <a:custGeom>
              <a:avLst/>
              <a:gdLst>
                <a:gd name="T0" fmla="*/ 20 w 20"/>
                <a:gd name="T1" fmla="*/ 2 h 12"/>
                <a:gd name="T2" fmla="*/ 19 w 20"/>
                <a:gd name="T3" fmla="*/ 12 h 12"/>
                <a:gd name="T4" fmla="*/ 0 w 20"/>
                <a:gd name="T5" fmla="*/ 10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10"/>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248">
              <a:extLst>
                <a:ext uri="{FF2B5EF4-FFF2-40B4-BE49-F238E27FC236}">
                  <a16:creationId xmlns:a16="http://schemas.microsoft.com/office/drawing/2014/main" id="{25FD1006-7890-FE5B-C264-A7A2DACF35AD}"/>
                </a:ext>
              </a:extLst>
            </p:cNvPr>
            <p:cNvSpPr>
              <a:spLocks/>
            </p:cNvSpPr>
            <p:nvPr/>
          </p:nvSpPr>
          <p:spPr bwMode="auto">
            <a:xfrm>
              <a:off x="6430963" y="3827463"/>
              <a:ext cx="30163" cy="17463"/>
            </a:xfrm>
            <a:custGeom>
              <a:avLst/>
              <a:gdLst>
                <a:gd name="T0" fmla="*/ 19 w 19"/>
                <a:gd name="T1" fmla="*/ 1 h 11"/>
                <a:gd name="T2" fmla="*/ 19 w 19"/>
                <a:gd name="T3" fmla="*/ 11 h 11"/>
                <a:gd name="T4" fmla="*/ 0 w 19"/>
                <a:gd name="T5" fmla="*/ 9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9"/>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7" name="Freeform 249">
              <a:extLst>
                <a:ext uri="{FF2B5EF4-FFF2-40B4-BE49-F238E27FC236}">
                  <a16:creationId xmlns:a16="http://schemas.microsoft.com/office/drawing/2014/main" id="{E0323343-91CA-4D73-9CB2-7DDBD33E1E6C}"/>
                </a:ext>
              </a:extLst>
            </p:cNvPr>
            <p:cNvSpPr>
              <a:spLocks/>
            </p:cNvSpPr>
            <p:nvPr/>
          </p:nvSpPr>
          <p:spPr bwMode="auto">
            <a:xfrm>
              <a:off x="6554788" y="3838576"/>
              <a:ext cx="31750" cy="17463"/>
            </a:xfrm>
            <a:custGeom>
              <a:avLst/>
              <a:gdLst>
                <a:gd name="T0" fmla="*/ 20 w 20"/>
                <a:gd name="T1" fmla="*/ 2 h 11"/>
                <a:gd name="T2" fmla="*/ 19 w 20"/>
                <a:gd name="T3" fmla="*/ 11 h 11"/>
                <a:gd name="T4" fmla="*/ 0 w 20"/>
                <a:gd name="T5" fmla="*/ 9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9"/>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8" name="Freeform 250">
              <a:extLst>
                <a:ext uri="{FF2B5EF4-FFF2-40B4-BE49-F238E27FC236}">
                  <a16:creationId xmlns:a16="http://schemas.microsoft.com/office/drawing/2014/main" id="{DF358394-5A05-7139-307D-6DAD7D65943C}"/>
                </a:ext>
              </a:extLst>
            </p:cNvPr>
            <p:cNvSpPr>
              <a:spLocks/>
            </p:cNvSpPr>
            <p:nvPr/>
          </p:nvSpPr>
          <p:spPr bwMode="auto">
            <a:xfrm>
              <a:off x="6680200" y="3846513"/>
              <a:ext cx="31750" cy="17463"/>
            </a:xfrm>
            <a:custGeom>
              <a:avLst/>
              <a:gdLst>
                <a:gd name="T0" fmla="*/ 20 w 20"/>
                <a:gd name="T1" fmla="*/ 2 h 11"/>
                <a:gd name="T2" fmla="*/ 19 w 20"/>
                <a:gd name="T3" fmla="*/ 11 h 11"/>
                <a:gd name="T4" fmla="*/ 0 w 20"/>
                <a:gd name="T5" fmla="*/ 10 h 11"/>
                <a:gd name="T6" fmla="*/ 0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10"/>
                  </a:lnTo>
                  <a:lnTo>
                    <a:pt x="0"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9" name="Freeform 251">
              <a:extLst>
                <a:ext uri="{FF2B5EF4-FFF2-40B4-BE49-F238E27FC236}">
                  <a16:creationId xmlns:a16="http://schemas.microsoft.com/office/drawing/2014/main" id="{0431A37A-1242-2619-3180-648253775BC0}"/>
                </a:ext>
              </a:extLst>
            </p:cNvPr>
            <p:cNvSpPr>
              <a:spLocks/>
            </p:cNvSpPr>
            <p:nvPr/>
          </p:nvSpPr>
          <p:spPr bwMode="auto">
            <a:xfrm>
              <a:off x="6805613" y="3852863"/>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0" name="Freeform 252">
              <a:extLst>
                <a:ext uri="{FF2B5EF4-FFF2-40B4-BE49-F238E27FC236}">
                  <a16:creationId xmlns:a16="http://schemas.microsoft.com/office/drawing/2014/main" id="{88A1FB05-A0B7-FC9A-4824-CFFF34A166EC}"/>
                </a:ext>
              </a:extLst>
            </p:cNvPr>
            <p:cNvSpPr>
              <a:spLocks/>
            </p:cNvSpPr>
            <p:nvPr/>
          </p:nvSpPr>
          <p:spPr bwMode="auto">
            <a:xfrm>
              <a:off x="6931025" y="3859213"/>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1" name="Freeform 253">
              <a:extLst>
                <a:ext uri="{FF2B5EF4-FFF2-40B4-BE49-F238E27FC236}">
                  <a16:creationId xmlns:a16="http://schemas.microsoft.com/office/drawing/2014/main" id="{B652595F-BF27-462F-6F65-0BF021999DBD}"/>
                </a:ext>
              </a:extLst>
            </p:cNvPr>
            <p:cNvSpPr>
              <a:spLocks/>
            </p:cNvSpPr>
            <p:nvPr/>
          </p:nvSpPr>
          <p:spPr bwMode="auto">
            <a:xfrm>
              <a:off x="7054850" y="3865563"/>
              <a:ext cx="31750" cy="15875"/>
            </a:xfrm>
            <a:custGeom>
              <a:avLst/>
              <a:gdLst>
                <a:gd name="T0" fmla="*/ 20 w 20"/>
                <a:gd name="T1" fmla="*/ 1 h 10"/>
                <a:gd name="T2" fmla="*/ 20 w 20"/>
                <a:gd name="T3" fmla="*/ 10 h 10"/>
                <a:gd name="T4" fmla="*/ 0 w 20"/>
                <a:gd name="T5" fmla="*/ 10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20" y="10"/>
                  </a:lnTo>
                  <a:lnTo>
                    <a:pt x="0" y="10"/>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2" name="Freeform 254">
              <a:extLst>
                <a:ext uri="{FF2B5EF4-FFF2-40B4-BE49-F238E27FC236}">
                  <a16:creationId xmlns:a16="http://schemas.microsoft.com/office/drawing/2014/main" id="{A45D88A4-72C1-6005-EBEA-7496603131D7}"/>
                </a:ext>
              </a:extLst>
            </p:cNvPr>
            <p:cNvSpPr>
              <a:spLocks/>
            </p:cNvSpPr>
            <p:nvPr/>
          </p:nvSpPr>
          <p:spPr bwMode="auto">
            <a:xfrm>
              <a:off x="7180263" y="3871913"/>
              <a:ext cx="31750" cy="15875"/>
            </a:xfrm>
            <a:custGeom>
              <a:avLst/>
              <a:gdLst>
                <a:gd name="T0" fmla="*/ 20 w 20"/>
                <a:gd name="T1" fmla="*/ 1 h 10"/>
                <a:gd name="T2" fmla="*/ 19 w 20"/>
                <a:gd name="T3" fmla="*/ 10 h 10"/>
                <a:gd name="T4" fmla="*/ 0 w 20"/>
                <a:gd name="T5" fmla="*/ 10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10"/>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255">
              <a:extLst>
                <a:ext uri="{FF2B5EF4-FFF2-40B4-BE49-F238E27FC236}">
                  <a16:creationId xmlns:a16="http://schemas.microsoft.com/office/drawing/2014/main" id="{F7E8330E-1B7B-497D-6ADC-842BB7748EDC}"/>
                </a:ext>
              </a:extLst>
            </p:cNvPr>
            <p:cNvSpPr>
              <a:spLocks/>
            </p:cNvSpPr>
            <p:nvPr/>
          </p:nvSpPr>
          <p:spPr bwMode="auto">
            <a:xfrm>
              <a:off x="7305675" y="3878263"/>
              <a:ext cx="31750" cy="15875"/>
            </a:xfrm>
            <a:custGeom>
              <a:avLst/>
              <a:gdLst>
                <a:gd name="T0" fmla="*/ 20 w 20"/>
                <a:gd name="T1" fmla="*/ 1 h 10"/>
                <a:gd name="T2" fmla="*/ 19 w 20"/>
                <a:gd name="T3" fmla="*/ 10 h 10"/>
                <a:gd name="T4" fmla="*/ 0 w 20"/>
                <a:gd name="T5" fmla="*/ 9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9"/>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4" name="Freeform 256">
              <a:extLst>
                <a:ext uri="{FF2B5EF4-FFF2-40B4-BE49-F238E27FC236}">
                  <a16:creationId xmlns:a16="http://schemas.microsoft.com/office/drawing/2014/main" id="{EAD9F421-DF23-CF2A-439E-E31952B251F8}"/>
                </a:ext>
              </a:extLst>
            </p:cNvPr>
            <p:cNvSpPr>
              <a:spLocks/>
            </p:cNvSpPr>
            <p:nvPr/>
          </p:nvSpPr>
          <p:spPr bwMode="auto">
            <a:xfrm>
              <a:off x="7431088" y="3884613"/>
              <a:ext cx="31750" cy="15875"/>
            </a:xfrm>
            <a:custGeom>
              <a:avLst/>
              <a:gdLst>
                <a:gd name="T0" fmla="*/ 20 w 20"/>
                <a:gd name="T1" fmla="*/ 1 h 10"/>
                <a:gd name="T2" fmla="*/ 19 w 20"/>
                <a:gd name="T3" fmla="*/ 10 h 10"/>
                <a:gd name="T4" fmla="*/ 0 w 20"/>
                <a:gd name="T5" fmla="*/ 9 h 10"/>
                <a:gd name="T6" fmla="*/ 0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9"/>
                  </a:lnTo>
                  <a:lnTo>
                    <a:pt x="0"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5" name="Freeform 257">
              <a:extLst>
                <a:ext uri="{FF2B5EF4-FFF2-40B4-BE49-F238E27FC236}">
                  <a16:creationId xmlns:a16="http://schemas.microsoft.com/office/drawing/2014/main" id="{FCA2A060-E661-DF29-4870-B437C266E423}"/>
                </a:ext>
              </a:extLst>
            </p:cNvPr>
            <p:cNvSpPr>
              <a:spLocks/>
            </p:cNvSpPr>
            <p:nvPr/>
          </p:nvSpPr>
          <p:spPr bwMode="auto">
            <a:xfrm>
              <a:off x="7556500" y="3890963"/>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258">
              <a:extLst>
                <a:ext uri="{FF2B5EF4-FFF2-40B4-BE49-F238E27FC236}">
                  <a16:creationId xmlns:a16="http://schemas.microsoft.com/office/drawing/2014/main" id="{2C7404DB-562F-5734-96C1-C2DC37CC13FE}"/>
                </a:ext>
              </a:extLst>
            </p:cNvPr>
            <p:cNvSpPr>
              <a:spLocks/>
            </p:cNvSpPr>
            <p:nvPr/>
          </p:nvSpPr>
          <p:spPr bwMode="auto">
            <a:xfrm>
              <a:off x="7681913" y="3895726"/>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7" name="Freeform 259">
              <a:extLst>
                <a:ext uri="{FF2B5EF4-FFF2-40B4-BE49-F238E27FC236}">
                  <a16:creationId xmlns:a16="http://schemas.microsoft.com/office/drawing/2014/main" id="{F0374623-592B-F36F-7B66-E803065C8C8A}"/>
                </a:ext>
              </a:extLst>
            </p:cNvPr>
            <p:cNvSpPr>
              <a:spLocks/>
            </p:cNvSpPr>
            <p:nvPr/>
          </p:nvSpPr>
          <p:spPr bwMode="auto">
            <a:xfrm>
              <a:off x="7805738" y="3902076"/>
              <a:ext cx="31750" cy="17463"/>
            </a:xfrm>
            <a:custGeom>
              <a:avLst/>
              <a:gdLst>
                <a:gd name="T0" fmla="*/ 20 w 20"/>
                <a:gd name="T1" fmla="*/ 1 h 11"/>
                <a:gd name="T2" fmla="*/ 20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20" y="11"/>
                  </a:lnTo>
                  <a:lnTo>
                    <a:pt x="0" y="10"/>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8" name="Freeform 260">
              <a:extLst>
                <a:ext uri="{FF2B5EF4-FFF2-40B4-BE49-F238E27FC236}">
                  <a16:creationId xmlns:a16="http://schemas.microsoft.com/office/drawing/2014/main" id="{B90477C4-1E57-8295-619E-DF3BD249DE64}"/>
                </a:ext>
              </a:extLst>
            </p:cNvPr>
            <p:cNvSpPr>
              <a:spLocks/>
            </p:cNvSpPr>
            <p:nvPr/>
          </p:nvSpPr>
          <p:spPr bwMode="auto">
            <a:xfrm>
              <a:off x="7931150" y="3908426"/>
              <a:ext cx="31750" cy="17463"/>
            </a:xfrm>
            <a:custGeom>
              <a:avLst/>
              <a:gdLst>
                <a:gd name="T0" fmla="*/ 20 w 20"/>
                <a:gd name="T1" fmla="*/ 1 h 11"/>
                <a:gd name="T2" fmla="*/ 19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10"/>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261">
              <a:extLst>
                <a:ext uri="{FF2B5EF4-FFF2-40B4-BE49-F238E27FC236}">
                  <a16:creationId xmlns:a16="http://schemas.microsoft.com/office/drawing/2014/main" id="{3310BEA1-EB54-EE98-27DC-ABA4325FB2AF}"/>
                </a:ext>
              </a:extLst>
            </p:cNvPr>
            <p:cNvSpPr>
              <a:spLocks/>
            </p:cNvSpPr>
            <p:nvPr/>
          </p:nvSpPr>
          <p:spPr bwMode="auto">
            <a:xfrm>
              <a:off x="8056563" y="3914776"/>
              <a:ext cx="31750" cy="15875"/>
            </a:xfrm>
            <a:custGeom>
              <a:avLst/>
              <a:gdLst>
                <a:gd name="T0" fmla="*/ 20 w 20"/>
                <a:gd name="T1" fmla="*/ 1 h 10"/>
                <a:gd name="T2" fmla="*/ 19 w 20"/>
                <a:gd name="T3" fmla="*/ 10 h 10"/>
                <a:gd name="T4" fmla="*/ 0 w 20"/>
                <a:gd name="T5" fmla="*/ 9 h 10"/>
                <a:gd name="T6" fmla="*/ 0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9"/>
                  </a:lnTo>
                  <a:lnTo>
                    <a:pt x="0"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0" name="Freeform 262">
              <a:extLst>
                <a:ext uri="{FF2B5EF4-FFF2-40B4-BE49-F238E27FC236}">
                  <a16:creationId xmlns:a16="http://schemas.microsoft.com/office/drawing/2014/main" id="{A0938EFB-9CAE-6FFF-9731-DB2662BEE2F1}"/>
                </a:ext>
              </a:extLst>
            </p:cNvPr>
            <p:cNvSpPr>
              <a:spLocks/>
            </p:cNvSpPr>
            <p:nvPr/>
          </p:nvSpPr>
          <p:spPr bwMode="auto">
            <a:xfrm>
              <a:off x="8181975" y="3921126"/>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1" name="Freeform 263">
              <a:extLst>
                <a:ext uri="{FF2B5EF4-FFF2-40B4-BE49-F238E27FC236}">
                  <a16:creationId xmlns:a16="http://schemas.microsoft.com/office/drawing/2014/main" id="{F8CD1C47-59F8-9700-3759-2CB5546C55CA}"/>
                </a:ext>
              </a:extLst>
            </p:cNvPr>
            <p:cNvSpPr>
              <a:spLocks/>
            </p:cNvSpPr>
            <p:nvPr/>
          </p:nvSpPr>
          <p:spPr bwMode="auto">
            <a:xfrm>
              <a:off x="8307388" y="3922713"/>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2" name="Freeform 264">
              <a:extLst>
                <a:ext uri="{FF2B5EF4-FFF2-40B4-BE49-F238E27FC236}">
                  <a16:creationId xmlns:a16="http://schemas.microsoft.com/office/drawing/2014/main" id="{0CA1A8CA-D41C-C973-32E5-A74D1F4384DE}"/>
                </a:ext>
              </a:extLst>
            </p:cNvPr>
            <p:cNvSpPr>
              <a:spLocks/>
            </p:cNvSpPr>
            <p:nvPr/>
          </p:nvSpPr>
          <p:spPr bwMode="auto">
            <a:xfrm>
              <a:off x="8432800" y="3925888"/>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3" name="Freeform 265">
              <a:extLst>
                <a:ext uri="{FF2B5EF4-FFF2-40B4-BE49-F238E27FC236}">
                  <a16:creationId xmlns:a16="http://schemas.microsoft.com/office/drawing/2014/main" id="{E2F79319-E196-A355-C004-86649F187A0F}"/>
                </a:ext>
              </a:extLst>
            </p:cNvPr>
            <p:cNvSpPr>
              <a:spLocks/>
            </p:cNvSpPr>
            <p:nvPr/>
          </p:nvSpPr>
          <p:spPr bwMode="auto">
            <a:xfrm>
              <a:off x="8558213" y="3927476"/>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266">
              <a:extLst>
                <a:ext uri="{FF2B5EF4-FFF2-40B4-BE49-F238E27FC236}">
                  <a16:creationId xmlns:a16="http://schemas.microsoft.com/office/drawing/2014/main" id="{7995EC86-7B02-4147-ACA9-D65A00625429}"/>
                </a:ext>
              </a:extLst>
            </p:cNvPr>
            <p:cNvSpPr>
              <a:spLocks/>
            </p:cNvSpPr>
            <p:nvPr/>
          </p:nvSpPr>
          <p:spPr bwMode="auto">
            <a:xfrm>
              <a:off x="8683625" y="3930651"/>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5" name="Freeform 267">
              <a:extLst>
                <a:ext uri="{FF2B5EF4-FFF2-40B4-BE49-F238E27FC236}">
                  <a16:creationId xmlns:a16="http://schemas.microsoft.com/office/drawing/2014/main" id="{0DBB9716-CAC2-7FAB-0EC8-FB93866F8BD7}"/>
                </a:ext>
              </a:extLst>
            </p:cNvPr>
            <p:cNvSpPr>
              <a:spLocks/>
            </p:cNvSpPr>
            <p:nvPr/>
          </p:nvSpPr>
          <p:spPr bwMode="auto">
            <a:xfrm>
              <a:off x="8807450" y="3932238"/>
              <a:ext cx="31750" cy="15875"/>
            </a:xfrm>
            <a:custGeom>
              <a:avLst/>
              <a:gdLst>
                <a:gd name="T0" fmla="*/ 20 w 20"/>
                <a:gd name="T1" fmla="*/ 1 h 10"/>
                <a:gd name="T2" fmla="*/ 20 w 20"/>
                <a:gd name="T3" fmla="*/ 10 h 10"/>
                <a:gd name="T4" fmla="*/ 0 w 20"/>
                <a:gd name="T5" fmla="*/ 10 h 10"/>
                <a:gd name="T6" fmla="*/ 1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20" y="10"/>
                  </a:lnTo>
                  <a:lnTo>
                    <a:pt x="0" y="10"/>
                  </a:lnTo>
                  <a:lnTo>
                    <a:pt x="1" y="0"/>
                  </a:lnTo>
                  <a:lnTo>
                    <a:pt x="2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6" name="Freeform 268">
              <a:extLst>
                <a:ext uri="{FF2B5EF4-FFF2-40B4-BE49-F238E27FC236}">
                  <a16:creationId xmlns:a16="http://schemas.microsoft.com/office/drawing/2014/main" id="{E291881C-0AFC-FBF4-DC1C-A08194F8664C}"/>
                </a:ext>
              </a:extLst>
            </p:cNvPr>
            <p:cNvSpPr>
              <a:spLocks/>
            </p:cNvSpPr>
            <p:nvPr/>
          </p:nvSpPr>
          <p:spPr bwMode="auto">
            <a:xfrm>
              <a:off x="8932863" y="3935413"/>
              <a:ext cx="31750" cy="15875"/>
            </a:xfrm>
            <a:custGeom>
              <a:avLst/>
              <a:gdLst>
                <a:gd name="T0" fmla="*/ 20 w 20"/>
                <a:gd name="T1" fmla="*/ 0 h 10"/>
                <a:gd name="T2" fmla="*/ 19 w 20"/>
                <a:gd name="T3" fmla="*/ 10 h 10"/>
                <a:gd name="T4" fmla="*/ 0 w 20"/>
                <a:gd name="T5" fmla="*/ 9 h 10"/>
                <a:gd name="T6" fmla="*/ 0 w 20"/>
                <a:gd name="T7" fmla="*/ 0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lnTo>
                    <a:pt x="19" y="10"/>
                  </a:lnTo>
                  <a:lnTo>
                    <a:pt x="0" y="9"/>
                  </a:lnTo>
                  <a:lnTo>
                    <a:pt x="0" y="0"/>
                  </a:lnTo>
                  <a:lnTo>
                    <a:pt x="2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269">
              <a:extLst>
                <a:ext uri="{FF2B5EF4-FFF2-40B4-BE49-F238E27FC236}">
                  <a16:creationId xmlns:a16="http://schemas.microsoft.com/office/drawing/2014/main" id="{B635B984-A108-626A-7BAF-9B9AFE71694A}"/>
                </a:ext>
              </a:extLst>
            </p:cNvPr>
            <p:cNvSpPr>
              <a:spLocks/>
            </p:cNvSpPr>
            <p:nvPr/>
          </p:nvSpPr>
          <p:spPr bwMode="auto">
            <a:xfrm>
              <a:off x="9058275" y="3937001"/>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8" name="Freeform 270">
              <a:extLst>
                <a:ext uri="{FF2B5EF4-FFF2-40B4-BE49-F238E27FC236}">
                  <a16:creationId xmlns:a16="http://schemas.microsoft.com/office/drawing/2014/main" id="{2812BD32-FFFA-E477-6D18-143E1CA92636}"/>
                </a:ext>
              </a:extLst>
            </p:cNvPr>
            <p:cNvSpPr>
              <a:spLocks/>
            </p:cNvSpPr>
            <p:nvPr/>
          </p:nvSpPr>
          <p:spPr bwMode="auto">
            <a:xfrm>
              <a:off x="9183688" y="3940176"/>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9" name="Freeform 271">
              <a:extLst>
                <a:ext uri="{FF2B5EF4-FFF2-40B4-BE49-F238E27FC236}">
                  <a16:creationId xmlns:a16="http://schemas.microsoft.com/office/drawing/2014/main" id="{69A042A4-CDE0-228D-AF7E-15E6CF0BF31C}"/>
                </a:ext>
              </a:extLst>
            </p:cNvPr>
            <p:cNvSpPr>
              <a:spLocks/>
            </p:cNvSpPr>
            <p:nvPr/>
          </p:nvSpPr>
          <p:spPr bwMode="auto">
            <a:xfrm>
              <a:off x="9309100" y="3941763"/>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272">
              <a:extLst>
                <a:ext uri="{FF2B5EF4-FFF2-40B4-BE49-F238E27FC236}">
                  <a16:creationId xmlns:a16="http://schemas.microsoft.com/office/drawing/2014/main" id="{20F8F097-AE95-46D6-D07C-9BC66C2FEF0B}"/>
                </a:ext>
              </a:extLst>
            </p:cNvPr>
            <p:cNvSpPr>
              <a:spLocks/>
            </p:cNvSpPr>
            <p:nvPr/>
          </p:nvSpPr>
          <p:spPr bwMode="auto">
            <a:xfrm>
              <a:off x="9434513" y="3944938"/>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1" name="Freeform 273">
              <a:extLst>
                <a:ext uri="{FF2B5EF4-FFF2-40B4-BE49-F238E27FC236}">
                  <a16:creationId xmlns:a16="http://schemas.microsoft.com/office/drawing/2014/main" id="{47FA5F4B-D658-F762-E562-84BFC18BE27D}"/>
                </a:ext>
              </a:extLst>
            </p:cNvPr>
            <p:cNvSpPr>
              <a:spLocks/>
            </p:cNvSpPr>
            <p:nvPr/>
          </p:nvSpPr>
          <p:spPr bwMode="auto">
            <a:xfrm>
              <a:off x="9559925" y="3946526"/>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2" name="Freeform 274">
              <a:extLst>
                <a:ext uri="{FF2B5EF4-FFF2-40B4-BE49-F238E27FC236}">
                  <a16:creationId xmlns:a16="http://schemas.microsoft.com/office/drawing/2014/main" id="{983CC36B-59C7-B557-5F17-45EC46801E73}"/>
                </a:ext>
              </a:extLst>
            </p:cNvPr>
            <p:cNvSpPr>
              <a:spLocks/>
            </p:cNvSpPr>
            <p:nvPr/>
          </p:nvSpPr>
          <p:spPr bwMode="auto">
            <a:xfrm>
              <a:off x="9685338" y="3949701"/>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3" name="Freeform 275">
              <a:extLst>
                <a:ext uri="{FF2B5EF4-FFF2-40B4-BE49-F238E27FC236}">
                  <a16:creationId xmlns:a16="http://schemas.microsoft.com/office/drawing/2014/main" id="{C112C29F-E111-16AE-18F5-D5AD80A81BB6}"/>
                </a:ext>
              </a:extLst>
            </p:cNvPr>
            <p:cNvSpPr>
              <a:spLocks/>
            </p:cNvSpPr>
            <p:nvPr/>
          </p:nvSpPr>
          <p:spPr bwMode="auto">
            <a:xfrm>
              <a:off x="9810750" y="3951288"/>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4" name="Freeform 276">
              <a:extLst>
                <a:ext uri="{FF2B5EF4-FFF2-40B4-BE49-F238E27FC236}">
                  <a16:creationId xmlns:a16="http://schemas.microsoft.com/office/drawing/2014/main" id="{83818916-4DF8-2142-0A7E-82CB29E3332F}"/>
                </a:ext>
              </a:extLst>
            </p:cNvPr>
            <p:cNvSpPr>
              <a:spLocks/>
            </p:cNvSpPr>
            <p:nvPr/>
          </p:nvSpPr>
          <p:spPr bwMode="auto">
            <a:xfrm>
              <a:off x="9934575" y="3954463"/>
              <a:ext cx="9525" cy="14288"/>
            </a:xfrm>
            <a:custGeom>
              <a:avLst/>
              <a:gdLst>
                <a:gd name="T0" fmla="*/ 6 w 6"/>
                <a:gd name="T1" fmla="*/ 0 h 9"/>
                <a:gd name="T2" fmla="*/ 1 w 6"/>
                <a:gd name="T3" fmla="*/ 0 h 9"/>
                <a:gd name="T4" fmla="*/ 0 w 6"/>
                <a:gd name="T5" fmla="*/ 9 h 9"/>
                <a:gd name="T6" fmla="*/ 6 w 6"/>
                <a:gd name="T7" fmla="*/ 9 h 9"/>
                <a:gd name="T8" fmla="*/ 6 w 6"/>
                <a:gd name="T9" fmla="*/ 0 h 9"/>
              </a:gdLst>
              <a:ahLst/>
              <a:cxnLst>
                <a:cxn ang="0">
                  <a:pos x="T0" y="T1"/>
                </a:cxn>
                <a:cxn ang="0">
                  <a:pos x="T2" y="T3"/>
                </a:cxn>
                <a:cxn ang="0">
                  <a:pos x="T4" y="T5"/>
                </a:cxn>
                <a:cxn ang="0">
                  <a:pos x="T6" y="T7"/>
                </a:cxn>
                <a:cxn ang="0">
                  <a:pos x="T8" y="T9"/>
                </a:cxn>
              </a:cxnLst>
              <a:rect l="0" t="0" r="r" b="b"/>
              <a:pathLst>
                <a:path w="6" h="9">
                  <a:moveTo>
                    <a:pt x="6" y="0"/>
                  </a:moveTo>
                  <a:lnTo>
                    <a:pt x="1" y="0"/>
                  </a:lnTo>
                  <a:lnTo>
                    <a:pt x="0" y="9"/>
                  </a:lnTo>
                  <a:lnTo>
                    <a:pt x="6" y="9"/>
                  </a:lnTo>
                  <a:lnTo>
                    <a:pt x="6"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Line 277">
              <a:extLst>
                <a:ext uri="{FF2B5EF4-FFF2-40B4-BE49-F238E27FC236}">
                  <a16:creationId xmlns:a16="http://schemas.microsoft.com/office/drawing/2014/main" id="{DBA3B911-9CA3-44BC-4869-08EFDEF86733}"/>
                </a:ext>
              </a:extLst>
            </p:cNvPr>
            <p:cNvSpPr>
              <a:spLocks noChangeShapeType="1"/>
            </p:cNvSpPr>
            <p:nvPr/>
          </p:nvSpPr>
          <p:spPr bwMode="auto">
            <a:xfrm flipV="1">
              <a:off x="9937750" y="3962401"/>
              <a:ext cx="6350" cy="1588"/>
            </a:xfrm>
            <a:prstGeom prst="line">
              <a:avLst/>
            </a:prstGeom>
            <a:noFill/>
            <a:ln w="15875" cap="flat">
              <a:solidFill>
                <a:srgbClr val="AAAAA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6" name="Freeform 278">
              <a:extLst>
                <a:ext uri="{FF2B5EF4-FFF2-40B4-BE49-F238E27FC236}">
                  <a16:creationId xmlns:a16="http://schemas.microsoft.com/office/drawing/2014/main" id="{005F856E-D746-E4FD-1902-7BFBD9FF67AA}"/>
                </a:ext>
              </a:extLst>
            </p:cNvPr>
            <p:cNvSpPr>
              <a:spLocks/>
            </p:cNvSpPr>
            <p:nvPr/>
          </p:nvSpPr>
          <p:spPr bwMode="auto">
            <a:xfrm>
              <a:off x="2636838" y="3741738"/>
              <a:ext cx="31750" cy="31750"/>
            </a:xfrm>
            <a:custGeom>
              <a:avLst/>
              <a:gdLst>
                <a:gd name="T0" fmla="*/ 20 w 20"/>
                <a:gd name="T1" fmla="*/ 13 h 20"/>
                <a:gd name="T2" fmla="*/ 13 w 20"/>
                <a:gd name="T3" fmla="*/ 20 h 20"/>
                <a:gd name="T4" fmla="*/ 0 w 20"/>
                <a:gd name="T5" fmla="*/ 7 h 20"/>
                <a:gd name="T6" fmla="*/ 6 w 20"/>
                <a:gd name="T7" fmla="*/ 0 h 20"/>
                <a:gd name="T8" fmla="*/ 20 w 20"/>
                <a:gd name="T9" fmla="*/ 13 h 20"/>
              </a:gdLst>
              <a:ahLst/>
              <a:cxnLst>
                <a:cxn ang="0">
                  <a:pos x="T0" y="T1"/>
                </a:cxn>
                <a:cxn ang="0">
                  <a:pos x="T2" y="T3"/>
                </a:cxn>
                <a:cxn ang="0">
                  <a:pos x="T4" y="T5"/>
                </a:cxn>
                <a:cxn ang="0">
                  <a:pos x="T6" y="T7"/>
                </a:cxn>
                <a:cxn ang="0">
                  <a:pos x="T8" y="T9"/>
                </a:cxn>
              </a:cxnLst>
              <a:rect l="0" t="0" r="r" b="b"/>
              <a:pathLst>
                <a:path w="20" h="20">
                  <a:moveTo>
                    <a:pt x="20" y="13"/>
                  </a:moveTo>
                  <a:lnTo>
                    <a:pt x="13" y="20"/>
                  </a:lnTo>
                  <a:lnTo>
                    <a:pt x="0" y="7"/>
                  </a:lnTo>
                  <a:lnTo>
                    <a:pt x="6" y="0"/>
                  </a:lnTo>
                  <a:lnTo>
                    <a:pt x="20" y="1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7" name="Freeform 279">
              <a:extLst>
                <a:ext uri="{FF2B5EF4-FFF2-40B4-BE49-F238E27FC236}">
                  <a16:creationId xmlns:a16="http://schemas.microsoft.com/office/drawing/2014/main" id="{573A97A5-53D7-6A7F-F543-56058270B392}"/>
                </a:ext>
              </a:extLst>
            </p:cNvPr>
            <p:cNvSpPr>
              <a:spLocks/>
            </p:cNvSpPr>
            <p:nvPr/>
          </p:nvSpPr>
          <p:spPr bwMode="auto">
            <a:xfrm>
              <a:off x="2740025" y="3810001"/>
              <a:ext cx="33338" cy="25400"/>
            </a:xfrm>
            <a:custGeom>
              <a:avLst/>
              <a:gdLst>
                <a:gd name="T0" fmla="*/ 21 w 21"/>
                <a:gd name="T1" fmla="*/ 7 h 16"/>
                <a:gd name="T2" fmla="*/ 18 w 21"/>
                <a:gd name="T3" fmla="*/ 16 h 16"/>
                <a:gd name="T4" fmla="*/ 0 w 21"/>
                <a:gd name="T5" fmla="*/ 8 h 16"/>
                <a:gd name="T6" fmla="*/ 4 w 21"/>
                <a:gd name="T7" fmla="*/ 0 h 16"/>
                <a:gd name="T8" fmla="*/ 21 w 21"/>
                <a:gd name="T9" fmla="*/ 7 h 16"/>
              </a:gdLst>
              <a:ahLst/>
              <a:cxnLst>
                <a:cxn ang="0">
                  <a:pos x="T0" y="T1"/>
                </a:cxn>
                <a:cxn ang="0">
                  <a:pos x="T2" y="T3"/>
                </a:cxn>
                <a:cxn ang="0">
                  <a:pos x="T4" y="T5"/>
                </a:cxn>
                <a:cxn ang="0">
                  <a:pos x="T6" y="T7"/>
                </a:cxn>
                <a:cxn ang="0">
                  <a:pos x="T8" y="T9"/>
                </a:cxn>
              </a:cxnLst>
              <a:rect l="0" t="0" r="r" b="b"/>
              <a:pathLst>
                <a:path w="21" h="16">
                  <a:moveTo>
                    <a:pt x="21" y="7"/>
                  </a:moveTo>
                  <a:lnTo>
                    <a:pt x="18" y="16"/>
                  </a:lnTo>
                  <a:lnTo>
                    <a:pt x="0" y="8"/>
                  </a:lnTo>
                  <a:lnTo>
                    <a:pt x="4" y="0"/>
                  </a:lnTo>
                  <a:lnTo>
                    <a:pt x="21"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280">
              <a:extLst>
                <a:ext uri="{FF2B5EF4-FFF2-40B4-BE49-F238E27FC236}">
                  <a16:creationId xmlns:a16="http://schemas.microsoft.com/office/drawing/2014/main" id="{353A8478-E7BD-F93A-63B2-D1AB96B58BA0}"/>
                </a:ext>
              </a:extLst>
            </p:cNvPr>
            <p:cNvSpPr>
              <a:spLocks/>
            </p:cNvSpPr>
            <p:nvPr/>
          </p:nvSpPr>
          <p:spPr bwMode="auto">
            <a:xfrm>
              <a:off x="2857500" y="3854451"/>
              <a:ext cx="33338" cy="19050"/>
            </a:xfrm>
            <a:custGeom>
              <a:avLst/>
              <a:gdLst>
                <a:gd name="T0" fmla="*/ 21 w 21"/>
                <a:gd name="T1" fmla="*/ 3 h 12"/>
                <a:gd name="T2" fmla="*/ 19 w 21"/>
                <a:gd name="T3" fmla="*/ 12 h 12"/>
                <a:gd name="T4" fmla="*/ 0 w 21"/>
                <a:gd name="T5" fmla="*/ 10 h 12"/>
                <a:gd name="T6" fmla="*/ 2 w 21"/>
                <a:gd name="T7" fmla="*/ 0 h 12"/>
                <a:gd name="T8" fmla="*/ 21 w 21"/>
                <a:gd name="T9" fmla="*/ 3 h 12"/>
              </a:gdLst>
              <a:ahLst/>
              <a:cxnLst>
                <a:cxn ang="0">
                  <a:pos x="T0" y="T1"/>
                </a:cxn>
                <a:cxn ang="0">
                  <a:pos x="T2" y="T3"/>
                </a:cxn>
                <a:cxn ang="0">
                  <a:pos x="T4" y="T5"/>
                </a:cxn>
                <a:cxn ang="0">
                  <a:pos x="T6" y="T7"/>
                </a:cxn>
                <a:cxn ang="0">
                  <a:pos x="T8" y="T9"/>
                </a:cxn>
              </a:cxnLst>
              <a:rect l="0" t="0" r="r" b="b"/>
              <a:pathLst>
                <a:path w="21" h="12">
                  <a:moveTo>
                    <a:pt x="21" y="3"/>
                  </a:moveTo>
                  <a:lnTo>
                    <a:pt x="19" y="12"/>
                  </a:lnTo>
                  <a:lnTo>
                    <a:pt x="0" y="10"/>
                  </a:lnTo>
                  <a:lnTo>
                    <a:pt x="2" y="0"/>
                  </a:lnTo>
                  <a:lnTo>
                    <a:pt x="21"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9" name="Freeform 281">
              <a:extLst>
                <a:ext uri="{FF2B5EF4-FFF2-40B4-BE49-F238E27FC236}">
                  <a16:creationId xmlns:a16="http://schemas.microsoft.com/office/drawing/2014/main" id="{2B4AE19B-8D1D-8112-2D52-7547DDE108A1}"/>
                </a:ext>
              </a:extLst>
            </p:cNvPr>
            <p:cNvSpPr>
              <a:spLocks/>
            </p:cNvSpPr>
            <p:nvPr/>
          </p:nvSpPr>
          <p:spPr bwMode="auto">
            <a:xfrm>
              <a:off x="2981325" y="3873501"/>
              <a:ext cx="33338" cy="20638"/>
            </a:xfrm>
            <a:custGeom>
              <a:avLst/>
              <a:gdLst>
                <a:gd name="T0" fmla="*/ 21 w 21"/>
                <a:gd name="T1" fmla="*/ 3 h 13"/>
                <a:gd name="T2" fmla="*/ 19 w 21"/>
                <a:gd name="T3" fmla="*/ 13 h 13"/>
                <a:gd name="T4" fmla="*/ 0 w 21"/>
                <a:gd name="T5" fmla="*/ 10 h 13"/>
                <a:gd name="T6" fmla="*/ 2 w 21"/>
                <a:gd name="T7" fmla="*/ 0 h 13"/>
                <a:gd name="T8" fmla="*/ 21 w 21"/>
                <a:gd name="T9" fmla="*/ 3 h 13"/>
              </a:gdLst>
              <a:ahLst/>
              <a:cxnLst>
                <a:cxn ang="0">
                  <a:pos x="T0" y="T1"/>
                </a:cxn>
                <a:cxn ang="0">
                  <a:pos x="T2" y="T3"/>
                </a:cxn>
                <a:cxn ang="0">
                  <a:pos x="T4" y="T5"/>
                </a:cxn>
                <a:cxn ang="0">
                  <a:pos x="T6" y="T7"/>
                </a:cxn>
                <a:cxn ang="0">
                  <a:pos x="T8" y="T9"/>
                </a:cxn>
              </a:cxnLst>
              <a:rect l="0" t="0" r="r" b="b"/>
              <a:pathLst>
                <a:path w="21" h="13">
                  <a:moveTo>
                    <a:pt x="21" y="3"/>
                  </a:moveTo>
                  <a:lnTo>
                    <a:pt x="19" y="13"/>
                  </a:lnTo>
                  <a:lnTo>
                    <a:pt x="0" y="10"/>
                  </a:lnTo>
                  <a:lnTo>
                    <a:pt x="2" y="0"/>
                  </a:lnTo>
                  <a:lnTo>
                    <a:pt x="21"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0" name="Freeform 282">
              <a:extLst>
                <a:ext uri="{FF2B5EF4-FFF2-40B4-BE49-F238E27FC236}">
                  <a16:creationId xmlns:a16="http://schemas.microsoft.com/office/drawing/2014/main" id="{0A40E99B-F146-2C82-F876-40D71B70A973}"/>
                </a:ext>
              </a:extLst>
            </p:cNvPr>
            <p:cNvSpPr>
              <a:spLocks/>
            </p:cNvSpPr>
            <p:nvPr/>
          </p:nvSpPr>
          <p:spPr bwMode="auto">
            <a:xfrm>
              <a:off x="3105150" y="3894138"/>
              <a:ext cx="12700" cy="15875"/>
            </a:xfrm>
            <a:custGeom>
              <a:avLst/>
              <a:gdLst>
                <a:gd name="T0" fmla="*/ 8 w 8"/>
                <a:gd name="T1" fmla="*/ 1 h 10"/>
                <a:gd name="T2" fmla="*/ 2 w 8"/>
                <a:gd name="T3" fmla="*/ 0 h 10"/>
                <a:gd name="T4" fmla="*/ 0 w 8"/>
                <a:gd name="T5" fmla="*/ 9 h 10"/>
                <a:gd name="T6" fmla="*/ 7 w 8"/>
                <a:gd name="T7" fmla="*/ 10 h 10"/>
                <a:gd name="T8" fmla="*/ 8 w 8"/>
                <a:gd name="T9" fmla="*/ 10 h 10"/>
                <a:gd name="T10" fmla="*/ 8 w 8"/>
                <a:gd name="T11" fmla="*/ 1 h 10"/>
              </a:gdLst>
              <a:ahLst/>
              <a:cxnLst>
                <a:cxn ang="0">
                  <a:pos x="T0" y="T1"/>
                </a:cxn>
                <a:cxn ang="0">
                  <a:pos x="T2" y="T3"/>
                </a:cxn>
                <a:cxn ang="0">
                  <a:pos x="T4" y="T5"/>
                </a:cxn>
                <a:cxn ang="0">
                  <a:pos x="T6" y="T7"/>
                </a:cxn>
                <a:cxn ang="0">
                  <a:pos x="T8" y="T9"/>
                </a:cxn>
                <a:cxn ang="0">
                  <a:pos x="T10" y="T11"/>
                </a:cxn>
              </a:cxnLst>
              <a:rect l="0" t="0" r="r" b="b"/>
              <a:pathLst>
                <a:path w="8" h="10">
                  <a:moveTo>
                    <a:pt x="8" y="1"/>
                  </a:moveTo>
                  <a:lnTo>
                    <a:pt x="2" y="0"/>
                  </a:lnTo>
                  <a:lnTo>
                    <a:pt x="0" y="9"/>
                  </a:lnTo>
                  <a:lnTo>
                    <a:pt x="7" y="10"/>
                  </a:lnTo>
                  <a:lnTo>
                    <a:pt x="8" y="10"/>
                  </a:lnTo>
                  <a:lnTo>
                    <a:pt x="8"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Rectangle 283">
              <a:extLst>
                <a:ext uri="{FF2B5EF4-FFF2-40B4-BE49-F238E27FC236}">
                  <a16:creationId xmlns:a16="http://schemas.microsoft.com/office/drawing/2014/main" id="{4145FCA6-A84D-629F-20C8-B1098FF180CB}"/>
                </a:ext>
              </a:extLst>
            </p:cNvPr>
            <p:cNvSpPr>
              <a:spLocks noChangeArrowheads="1"/>
            </p:cNvSpPr>
            <p:nvPr/>
          </p:nvSpPr>
          <p:spPr bwMode="auto">
            <a:xfrm>
              <a:off x="3116263" y="3910013"/>
              <a:ext cx="1588" cy="15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2" name="Rectangle 284">
              <a:extLst>
                <a:ext uri="{FF2B5EF4-FFF2-40B4-BE49-F238E27FC236}">
                  <a16:creationId xmlns:a16="http://schemas.microsoft.com/office/drawing/2014/main" id="{481A09F4-9DA8-6C72-1C52-59380633C0B5}"/>
                </a:ext>
              </a:extLst>
            </p:cNvPr>
            <p:cNvSpPr>
              <a:spLocks noChangeArrowheads="1"/>
            </p:cNvSpPr>
            <p:nvPr/>
          </p:nvSpPr>
          <p:spPr bwMode="auto">
            <a:xfrm>
              <a:off x="3117850" y="3895726"/>
              <a:ext cx="19050"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3" name="Freeform 285">
              <a:extLst>
                <a:ext uri="{FF2B5EF4-FFF2-40B4-BE49-F238E27FC236}">
                  <a16:creationId xmlns:a16="http://schemas.microsoft.com/office/drawing/2014/main" id="{E027E135-C407-A10B-F56C-50B135F4963E}"/>
                </a:ext>
              </a:extLst>
            </p:cNvPr>
            <p:cNvSpPr>
              <a:spLocks/>
            </p:cNvSpPr>
            <p:nvPr/>
          </p:nvSpPr>
          <p:spPr bwMode="auto">
            <a:xfrm>
              <a:off x="3232150" y="3892551"/>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4" name="Freeform 286">
              <a:extLst>
                <a:ext uri="{FF2B5EF4-FFF2-40B4-BE49-F238E27FC236}">
                  <a16:creationId xmlns:a16="http://schemas.microsoft.com/office/drawing/2014/main" id="{4EB66C74-2FC0-0D03-BE9D-82A599B69F9A}"/>
                </a:ext>
              </a:extLst>
            </p:cNvPr>
            <p:cNvSpPr>
              <a:spLocks/>
            </p:cNvSpPr>
            <p:nvPr/>
          </p:nvSpPr>
          <p:spPr bwMode="auto">
            <a:xfrm>
              <a:off x="3357563" y="3892551"/>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5" name="Rectangle 287">
              <a:extLst>
                <a:ext uri="{FF2B5EF4-FFF2-40B4-BE49-F238E27FC236}">
                  <a16:creationId xmlns:a16="http://schemas.microsoft.com/office/drawing/2014/main" id="{FA180678-C2A9-E1E4-3F13-0CB09DFC421F}"/>
                </a:ext>
              </a:extLst>
            </p:cNvPr>
            <p:cNvSpPr>
              <a:spLocks noChangeArrowheads="1"/>
            </p:cNvSpPr>
            <p:nvPr/>
          </p:nvSpPr>
          <p:spPr bwMode="auto">
            <a:xfrm>
              <a:off x="3482975" y="3890963"/>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288">
              <a:extLst>
                <a:ext uri="{FF2B5EF4-FFF2-40B4-BE49-F238E27FC236}">
                  <a16:creationId xmlns:a16="http://schemas.microsoft.com/office/drawing/2014/main" id="{DF84D731-ABDD-040A-C4BC-6C436311E217}"/>
                </a:ext>
              </a:extLst>
            </p:cNvPr>
            <p:cNvSpPr>
              <a:spLocks/>
            </p:cNvSpPr>
            <p:nvPr/>
          </p:nvSpPr>
          <p:spPr bwMode="auto">
            <a:xfrm>
              <a:off x="3608388" y="3889376"/>
              <a:ext cx="15875" cy="15875"/>
            </a:xfrm>
            <a:custGeom>
              <a:avLst/>
              <a:gdLst>
                <a:gd name="T0" fmla="*/ 10 w 10"/>
                <a:gd name="T1" fmla="*/ 0 h 10"/>
                <a:gd name="T2" fmla="*/ 0 w 10"/>
                <a:gd name="T3" fmla="*/ 0 h 10"/>
                <a:gd name="T4" fmla="*/ 0 w 10"/>
                <a:gd name="T5" fmla="*/ 10 h 10"/>
                <a:gd name="T6" fmla="*/ 10 w 10"/>
                <a:gd name="T7" fmla="*/ 9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0" y="0"/>
                  </a:lnTo>
                  <a:lnTo>
                    <a:pt x="0" y="10"/>
                  </a:lnTo>
                  <a:lnTo>
                    <a:pt x="10" y="9"/>
                  </a:lnTo>
                  <a:lnTo>
                    <a:pt x="1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7" name="Rectangle 289">
              <a:extLst>
                <a:ext uri="{FF2B5EF4-FFF2-40B4-BE49-F238E27FC236}">
                  <a16:creationId xmlns:a16="http://schemas.microsoft.com/office/drawing/2014/main" id="{0E130FF7-C2FC-FBF0-ACE1-BC7B99B7A055}"/>
                </a:ext>
              </a:extLst>
            </p:cNvPr>
            <p:cNvSpPr>
              <a:spLocks noChangeArrowheads="1"/>
            </p:cNvSpPr>
            <p:nvPr/>
          </p:nvSpPr>
          <p:spPr bwMode="auto">
            <a:xfrm>
              <a:off x="3624263" y="3889376"/>
              <a:ext cx="1588" cy="15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8" name="Freeform 290">
              <a:extLst>
                <a:ext uri="{FF2B5EF4-FFF2-40B4-BE49-F238E27FC236}">
                  <a16:creationId xmlns:a16="http://schemas.microsoft.com/office/drawing/2014/main" id="{2BB6B2E9-9DE3-829F-40E7-D094F5C4940C}"/>
                </a:ext>
              </a:extLst>
            </p:cNvPr>
            <p:cNvSpPr>
              <a:spLocks/>
            </p:cNvSpPr>
            <p:nvPr/>
          </p:nvSpPr>
          <p:spPr bwMode="auto">
            <a:xfrm>
              <a:off x="3622675" y="3889376"/>
              <a:ext cx="15875" cy="15875"/>
            </a:xfrm>
            <a:custGeom>
              <a:avLst/>
              <a:gdLst>
                <a:gd name="T0" fmla="*/ 10 w 10"/>
                <a:gd name="T1" fmla="*/ 1 h 10"/>
                <a:gd name="T2" fmla="*/ 9 w 10"/>
                <a:gd name="T3" fmla="*/ 10 h 10"/>
                <a:gd name="T4" fmla="*/ 0 w 10"/>
                <a:gd name="T5" fmla="*/ 9 h 10"/>
                <a:gd name="T6" fmla="*/ 1 w 10"/>
                <a:gd name="T7" fmla="*/ 0 h 10"/>
                <a:gd name="T8" fmla="*/ 10 w 10"/>
                <a:gd name="T9" fmla="*/ 1 h 10"/>
              </a:gdLst>
              <a:ahLst/>
              <a:cxnLst>
                <a:cxn ang="0">
                  <a:pos x="T0" y="T1"/>
                </a:cxn>
                <a:cxn ang="0">
                  <a:pos x="T2" y="T3"/>
                </a:cxn>
                <a:cxn ang="0">
                  <a:pos x="T4" y="T5"/>
                </a:cxn>
                <a:cxn ang="0">
                  <a:pos x="T6" y="T7"/>
                </a:cxn>
                <a:cxn ang="0">
                  <a:pos x="T8" y="T9"/>
                </a:cxn>
              </a:cxnLst>
              <a:rect l="0" t="0" r="r" b="b"/>
              <a:pathLst>
                <a:path w="10" h="10">
                  <a:moveTo>
                    <a:pt x="10" y="1"/>
                  </a:moveTo>
                  <a:lnTo>
                    <a:pt x="9" y="10"/>
                  </a:lnTo>
                  <a:lnTo>
                    <a:pt x="0" y="9"/>
                  </a:lnTo>
                  <a:lnTo>
                    <a:pt x="1" y="0"/>
                  </a:lnTo>
                  <a:lnTo>
                    <a:pt x="1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291">
              <a:extLst>
                <a:ext uri="{FF2B5EF4-FFF2-40B4-BE49-F238E27FC236}">
                  <a16:creationId xmlns:a16="http://schemas.microsoft.com/office/drawing/2014/main" id="{45D6A4F2-8D03-CEFD-6E2D-B428F41D5016}"/>
                </a:ext>
              </a:extLst>
            </p:cNvPr>
            <p:cNvSpPr>
              <a:spLocks/>
            </p:cNvSpPr>
            <p:nvPr/>
          </p:nvSpPr>
          <p:spPr bwMode="auto">
            <a:xfrm>
              <a:off x="3732213" y="3895726"/>
              <a:ext cx="31750" cy="17463"/>
            </a:xfrm>
            <a:custGeom>
              <a:avLst/>
              <a:gdLst>
                <a:gd name="T0" fmla="*/ 20 w 20"/>
                <a:gd name="T1" fmla="*/ 2 h 11"/>
                <a:gd name="T2" fmla="*/ 19 w 20"/>
                <a:gd name="T3" fmla="*/ 11 h 11"/>
                <a:gd name="T4" fmla="*/ 0 w 20"/>
                <a:gd name="T5" fmla="*/ 10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0" name="Freeform 292">
              <a:extLst>
                <a:ext uri="{FF2B5EF4-FFF2-40B4-BE49-F238E27FC236}">
                  <a16:creationId xmlns:a16="http://schemas.microsoft.com/office/drawing/2014/main" id="{7E5BE261-F8AF-9095-FFAE-5D0C5020EABC}"/>
                </a:ext>
              </a:extLst>
            </p:cNvPr>
            <p:cNvSpPr>
              <a:spLocks/>
            </p:cNvSpPr>
            <p:nvPr/>
          </p:nvSpPr>
          <p:spPr bwMode="auto">
            <a:xfrm>
              <a:off x="3857625" y="3905251"/>
              <a:ext cx="30163" cy="17463"/>
            </a:xfrm>
            <a:custGeom>
              <a:avLst/>
              <a:gdLst>
                <a:gd name="T0" fmla="*/ 19 w 19"/>
                <a:gd name="T1" fmla="*/ 1 h 11"/>
                <a:gd name="T2" fmla="*/ 19 w 19"/>
                <a:gd name="T3" fmla="*/ 11 h 11"/>
                <a:gd name="T4" fmla="*/ 0 w 19"/>
                <a:gd name="T5" fmla="*/ 9 h 11"/>
                <a:gd name="T6" fmla="*/ 1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9"/>
                  </a:lnTo>
                  <a:lnTo>
                    <a:pt x="1"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1" name="Freeform 293">
              <a:extLst>
                <a:ext uri="{FF2B5EF4-FFF2-40B4-BE49-F238E27FC236}">
                  <a16:creationId xmlns:a16="http://schemas.microsoft.com/office/drawing/2014/main" id="{6DC473C6-EFBC-A483-3B50-7DC8FA9B8A38}"/>
                </a:ext>
              </a:extLst>
            </p:cNvPr>
            <p:cNvSpPr>
              <a:spLocks/>
            </p:cNvSpPr>
            <p:nvPr/>
          </p:nvSpPr>
          <p:spPr bwMode="auto">
            <a:xfrm>
              <a:off x="3981450" y="3913188"/>
              <a:ext cx="31750" cy="17463"/>
            </a:xfrm>
            <a:custGeom>
              <a:avLst/>
              <a:gdLst>
                <a:gd name="T0" fmla="*/ 20 w 20"/>
                <a:gd name="T1" fmla="*/ 2 h 11"/>
                <a:gd name="T2" fmla="*/ 20 w 20"/>
                <a:gd name="T3" fmla="*/ 11 h 11"/>
                <a:gd name="T4" fmla="*/ 0 w 20"/>
                <a:gd name="T5" fmla="*/ 10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20" y="11"/>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294">
              <a:extLst>
                <a:ext uri="{FF2B5EF4-FFF2-40B4-BE49-F238E27FC236}">
                  <a16:creationId xmlns:a16="http://schemas.microsoft.com/office/drawing/2014/main" id="{87B5571A-7C65-92CD-1FBB-F141FB5C55EB}"/>
                </a:ext>
              </a:extLst>
            </p:cNvPr>
            <p:cNvSpPr>
              <a:spLocks/>
            </p:cNvSpPr>
            <p:nvPr/>
          </p:nvSpPr>
          <p:spPr bwMode="auto">
            <a:xfrm>
              <a:off x="4106863" y="3922713"/>
              <a:ext cx="31750" cy="17463"/>
            </a:xfrm>
            <a:custGeom>
              <a:avLst/>
              <a:gdLst>
                <a:gd name="T0" fmla="*/ 20 w 20"/>
                <a:gd name="T1" fmla="*/ 1 h 11"/>
                <a:gd name="T2" fmla="*/ 19 w 20"/>
                <a:gd name="T3" fmla="*/ 11 h 11"/>
                <a:gd name="T4" fmla="*/ 0 w 20"/>
                <a:gd name="T5" fmla="*/ 9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9"/>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3" name="Freeform 295">
              <a:extLst>
                <a:ext uri="{FF2B5EF4-FFF2-40B4-BE49-F238E27FC236}">
                  <a16:creationId xmlns:a16="http://schemas.microsoft.com/office/drawing/2014/main" id="{D9F10955-64B5-F9DB-A8B2-4853381B4BA6}"/>
                </a:ext>
              </a:extLst>
            </p:cNvPr>
            <p:cNvSpPr>
              <a:spLocks/>
            </p:cNvSpPr>
            <p:nvPr/>
          </p:nvSpPr>
          <p:spPr bwMode="auto">
            <a:xfrm>
              <a:off x="4232275" y="3924301"/>
              <a:ext cx="31750" cy="15875"/>
            </a:xfrm>
            <a:custGeom>
              <a:avLst/>
              <a:gdLst>
                <a:gd name="T0" fmla="*/ 19 w 20"/>
                <a:gd name="T1" fmla="*/ 0 h 10"/>
                <a:gd name="T2" fmla="*/ 20 w 20"/>
                <a:gd name="T3" fmla="*/ 9 h 10"/>
                <a:gd name="T4" fmla="*/ 1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9"/>
                  </a:lnTo>
                  <a:lnTo>
                    <a:pt x="1"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296">
              <a:extLst>
                <a:ext uri="{FF2B5EF4-FFF2-40B4-BE49-F238E27FC236}">
                  <a16:creationId xmlns:a16="http://schemas.microsoft.com/office/drawing/2014/main" id="{DF4DBDAF-EDEF-29A1-9541-D864C346D721}"/>
                </a:ext>
              </a:extLst>
            </p:cNvPr>
            <p:cNvSpPr>
              <a:spLocks/>
            </p:cNvSpPr>
            <p:nvPr/>
          </p:nvSpPr>
          <p:spPr bwMode="auto">
            <a:xfrm>
              <a:off x="4357688" y="3916363"/>
              <a:ext cx="31750" cy="17463"/>
            </a:xfrm>
            <a:custGeom>
              <a:avLst/>
              <a:gdLst>
                <a:gd name="T0" fmla="*/ 19 w 20"/>
                <a:gd name="T1" fmla="*/ 0 h 11"/>
                <a:gd name="T2" fmla="*/ 20 w 20"/>
                <a:gd name="T3" fmla="*/ 10 h 11"/>
                <a:gd name="T4" fmla="*/ 0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297">
              <a:extLst>
                <a:ext uri="{FF2B5EF4-FFF2-40B4-BE49-F238E27FC236}">
                  <a16:creationId xmlns:a16="http://schemas.microsoft.com/office/drawing/2014/main" id="{CA116419-80AD-D03C-7189-568039D21AD4}"/>
                </a:ext>
              </a:extLst>
            </p:cNvPr>
            <p:cNvSpPr>
              <a:spLocks/>
            </p:cNvSpPr>
            <p:nvPr/>
          </p:nvSpPr>
          <p:spPr bwMode="auto">
            <a:xfrm>
              <a:off x="4483100" y="3910013"/>
              <a:ext cx="30163" cy="15875"/>
            </a:xfrm>
            <a:custGeom>
              <a:avLst/>
              <a:gdLst>
                <a:gd name="T0" fmla="*/ 19 w 19"/>
                <a:gd name="T1" fmla="*/ 0 h 10"/>
                <a:gd name="T2" fmla="*/ 19 w 19"/>
                <a:gd name="T3" fmla="*/ 9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298">
              <a:extLst>
                <a:ext uri="{FF2B5EF4-FFF2-40B4-BE49-F238E27FC236}">
                  <a16:creationId xmlns:a16="http://schemas.microsoft.com/office/drawing/2014/main" id="{95E10184-A9EB-98C4-76C4-8B7585362E4C}"/>
                </a:ext>
              </a:extLst>
            </p:cNvPr>
            <p:cNvSpPr>
              <a:spLocks/>
            </p:cNvSpPr>
            <p:nvPr/>
          </p:nvSpPr>
          <p:spPr bwMode="auto">
            <a:xfrm>
              <a:off x="4606925" y="3902076"/>
              <a:ext cx="31750" cy="17463"/>
            </a:xfrm>
            <a:custGeom>
              <a:avLst/>
              <a:gdLst>
                <a:gd name="T0" fmla="*/ 20 w 20"/>
                <a:gd name="T1" fmla="*/ 0 h 11"/>
                <a:gd name="T2" fmla="*/ 20 w 20"/>
                <a:gd name="T3" fmla="*/ 9 h 11"/>
                <a:gd name="T4" fmla="*/ 1 w 20"/>
                <a:gd name="T5" fmla="*/ 11 h 11"/>
                <a:gd name="T6" fmla="*/ 0 w 20"/>
                <a:gd name="T7" fmla="*/ 1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9"/>
                  </a:lnTo>
                  <a:lnTo>
                    <a:pt x="1" y="11"/>
                  </a:lnTo>
                  <a:lnTo>
                    <a:pt x="0" y="1"/>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7" name="Freeform 299">
              <a:extLst>
                <a:ext uri="{FF2B5EF4-FFF2-40B4-BE49-F238E27FC236}">
                  <a16:creationId xmlns:a16="http://schemas.microsoft.com/office/drawing/2014/main" id="{1B24582D-7DF6-E4EE-431F-65B474D24E15}"/>
                </a:ext>
              </a:extLst>
            </p:cNvPr>
            <p:cNvSpPr>
              <a:spLocks/>
            </p:cNvSpPr>
            <p:nvPr/>
          </p:nvSpPr>
          <p:spPr bwMode="auto">
            <a:xfrm>
              <a:off x="4732338" y="3894138"/>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8" name="Freeform 300">
              <a:extLst>
                <a:ext uri="{FF2B5EF4-FFF2-40B4-BE49-F238E27FC236}">
                  <a16:creationId xmlns:a16="http://schemas.microsoft.com/office/drawing/2014/main" id="{429723F7-B121-CE33-32B4-DF02FAD3ECA4}"/>
                </a:ext>
              </a:extLst>
            </p:cNvPr>
            <p:cNvSpPr>
              <a:spLocks/>
            </p:cNvSpPr>
            <p:nvPr/>
          </p:nvSpPr>
          <p:spPr bwMode="auto">
            <a:xfrm>
              <a:off x="4857750" y="3887788"/>
              <a:ext cx="31750" cy="17463"/>
            </a:xfrm>
            <a:custGeom>
              <a:avLst/>
              <a:gdLst>
                <a:gd name="T0" fmla="*/ 19 w 20"/>
                <a:gd name="T1" fmla="*/ 0 h 11"/>
                <a:gd name="T2" fmla="*/ 20 w 20"/>
                <a:gd name="T3" fmla="*/ 9 h 11"/>
                <a:gd name="T4" fmla="*/ 0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301">
              <a:extLst>
                <a:ext uri="{FF2B5EF4-FFF2-40B4-BE49-F238E27FC236}">
                  <a16:creationId xmlns:a16="http://schemas.microsoft.com/office/drawing/2014/main" id="{65380B84-9A3B-A573-9133-38010E53C2E1}"/>
                </a:ext>
              </a:extLst>
            </p:cNvPr>
            <p:cNvSpPr>
              <a:spLocks/>
            </p:cNvSpPr>
            <p:nvPr/>
          </p:nvSpPr>
          <p:spPr bwMode="auto">
            <a:xfrm>
              <a:off x="4983163" y="3892551"/>
              <a:ext cx="30163" cy="17463"/>
            </a:xfrm>
            <a:custGeom>
              <a:avLst/>
              <a:gdLst>
                <a:gd name="T0" fmla="*/ 19 w 19"/>
                <a:gd name="T1" fmla="*/ 2 h 11"/>
                <a:gd name="T2" fmla="*/ 19 w 19"/>
                <a:gd name="T3" fmla="*/ 11 h 11"/>
                <a:gd name="T4" fmla="*/ 0 w 19"/>
                <a:gd name="T5" fmla="*/ 10 h 11"/>
                <a:gd name="T6" fmla="*/ 0 w 19"/>
                <a:gd name="T7" fmla="*/ 0 h 11"/>
                <a:gd name="T8" fmla="*/ 19 w 19"/>
                <a:gd name="T9" fmla="*/ 2 h 11"/>
              </a:gdLst>
              <a:ahLst/>
              <a:cxnLst>
                <a:cxn ang="0">
                  <a:pos x="T0" y="T1"/>
                </a:cxn>
                <a:cxn ang="0">
                  <a:pos x="T2" y="T3"/>
                </a:cxn>
                <a:cxn ang="0">
                  <a:pos x="T4" y="T5"/>
                </a:cxn>
                <a:cxn ang="0">
                  <a:pos x="T6" y="T7"/>
                </a:cxn>
                <a:cxn ang="0">
                  <a:pos x="T8" y="T9"/>
                </a:cxn>
              </a:cxnLst>
              <a:rect l="0" t="0" r="r" b="b"/>
              <a:pathLst>
                <a:path w="19" h="11">
                  <a:moveTo>
                    <a:pt x="19" y="2"/>
                  </a:moveTo>
                  <a:lnTo>
                    <a:pt x="19" y="11"/>
                  </a:lnTo>
                  <a:lnTo>
                    <a:pt x="0" y="10"/>
                  </a:lnTo>
                  <a:lnTo>
                    <a:pt x="0" y="0"/>
                  </a:lnTo>
                  <a:lnTo>
                    <a:pt x="19"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0" name="Freeform 302">
              <a:extLst>
                <a:ext uri="{FF2B5EF4-FFF2-40B4-BE49-F238E27FC236}">
                  <a16:creationId xmlns:a16="http://schemas.microsoft.com/office/drawing/2014/main" id="{5EC58E83-5748-CA49-4D98-727B090401FB}"/>
                </a:ext>
              </a:extLst>
            </p:cNvPr>
            <p:cNvSpPr>
              <a:spLocks/>
            </p:cNvSpPr>
            <p:nvPr/>
          </p:nvSpPr>
          <p:spPr bwMode="auto">
            <a:xfrm>
              <a:off x="5106988" y="3900488"/>
              <a:ext cx="31750" cy="17463"/>
            </a:xfrm>
            <a:custGeom>
              <a:avLst/>
              <a:gdLst>
                <a:gd name="T0" fmla="*/ 20 w 20"/>
                <a:gd name="T1" fmla="*/ 2 h 11"/>
                <a:gd name="T2" fmla="*/ 20 w 20"/>
                <a:gd name="T3" fmla="*/ 11 h 11"/>
                <a:gd name="T4" fmla="*/ 0 w 20"/>
                <a:gd name="T5" fmla="*/ 10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20" y="11"/>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1" name="Freeform 303">
              <a:extLst>
                <a:ext uri="{FF2B5EF4-FFF2-40B4-BE49-F238E27FC236}">
                  <a16:creationId xmlns:a16="http://schemas.microsoft.com/office/drawing/2014/main" id="{84526CE4-F6A5-FB18-F4EE-201EDB6FE96F}"/>
                </a:ext>
              </a:extLst>
            </p:cNvPr>
            <p:cNvSpPr>
              <a:spLocks/>
            </p:cNvSpPr>
            <p:nvPr/>
          </p:nvSpPr>
          <p:spPr bwMode="auto">
            <a:xfrm>
              <a:off x="5232400" y="3908426"/>
              <a:ext cx="31750" cy="17463"/>
            </a:xfrm>
            <a:custGeom>
              <a:avLst/>
              <a:gdLst>
                <a:gd name="T0" fmla="*/ 20 w 20"/>
                <a:gd name="T1" fmla="*/ 1 h 11"/>
                <a:gd name="T2" fmla="*/ 19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304">
              <a:extLst>
                <a:ext uri="{FF2B5EF4-FFF2-40B4-BE49-F238E27FC236}">
                  <a16:creationId xmlns:a16="http://schemas.microsoft.com/office/drawing/2014/main" id="{20ADFF32-05D1-41D2-CA2D-77BEDC7D7283}"/>
                </a:ext>
              </a:extLst>
            </p:cNvPr>
            <p:cNvSpPr>
              <a:spLocks/>
            </p:cNvSpPr>
            <p:nvPr/>
          </p:nvSpPr>
          <p:spPr bwMode="auto">
            <a:xfrm>
              <a:off x="5357813" y="3916363"/>
              <a:ext cx="31750" cy="17463"/>
            </a:xfrm>
            <a:custGeom>
              <a:avLst/>
              <a:gdLst>
                <a:gd name="T0" fmla="*/ 20 w 20"/>
                <a:gd name="T1" fmla="*/ 1 h 11"/>
                <a:gd name="T2" fmla="*/ 19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3" name="Freeform 305">
              <a:extLst>
                <a:ext uri="{FF2B5EF4-FFF2-40B4-BE49-F238E27FC236}">
                  <a16:creationId xmlns:a16="http://schemas.microsoft.com/office/drawing/2014/main" id="{10AF1941-4973-71BF-1E70-88906E20F23B}"/>
                </a:ext>
              </a:extLst>
            </p:cNvPr>
            <p:cNvSpPr>
              <a:spLocks/>
            </p:cNvSpPr>
            <p:nvPr/>
          </p:nvSpPr>
          <p:spPr bwMode="auto">
            <a:xfrm>
              <a:off x="5483225" y="3921126"/>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4" name="Freeform 306">
              <a:extLst>
                <a:ext uri="{FF2B5EF4-FFF2-40B4-BE49-F238E27FC236}">
                  <a16:creationId xmlns:a16="http://schemas.microsoft.com/office/drawing/2014/main" id="{B7405DDD-7D6B-C17D-FD0E-67BB196D2E0C}"/>
                </a:ext>
              </a:extLst>
            </p:cNvPr>
            <p:cNvSpPr>
              <a:spLocks/>
            </p:cNvSpPr>
            <p:nvPr/>
          </p:nvSpPr>
          <p:spPr bwMode="auto">
            <a:xfrm>
              <a:off x="5608638" y="3922713"/>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307">
              <a:extLst>
                <a:ext uri="{FF2B5EF4-FFF2-40B4-BE49-F238E27FC236}">
                  <a16:creationId xmlns:a16="http://schemas.microsoft.com/office/drawing/2014/main" id="{75C8EF72-7CD8-7F1E-A58E-BC487FD6B707}"/>
                </a:ext>
              </a:extLst>
            </p:cNvPr>
            <p:cNvSpPr>
              <a:spLocks/>
            </p:cNvSpPr>
            <p:nvPr/>
          </p:nvSpPr>
          <p:spPr bwMode="auto">
            <a:xfrm>
              <a:off x="5734050" y="3925888"/>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6" name="Freeform 308">
              <a:extLst>
                <a:ext uri="{FF2B5EF4-FFF2-40B4-BE49-F238E27FC236}">
                  <a16:creationId xmlns:a16="http://schemas.microsoft.com/office/drawing/2014/main" id="{2BA845E1-1113-7EBE-8C57-2D4E48D1B43F}"/>
                </a:ext>
              </a:extLst>
            </p:cNvPr>
            <p:cNvSpPr>
              <a:spLocks/>
            </p:cNvSpPr>
            <p:nvPr/>
          </p:nvSpPr>
          <p:spPr bwMode="auto">
            <a:xfrm>
              <a:off x="5859463" y="3927476"/>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7" name="Freeform 309">
              <a:extLst>
                <a:ext uri="{FF2B5EF4-FFF2-40B4-BE49-F238E27FC236}">
                  <a16:creationId xmlns:a16="http://schemas.microsoft.com/office/drawing/2014/main" id="{3A8543E4-19D2-A69D-A05F-A73081203731}"/>
                </a:ext>
              </a:extLst>
            </p:cNvPr>
            <p:cNvSpPr>
              <a:spLocks/>
            </p:cNvSpPr>
            <p:nvPr/>
          </p:nvSpPr>
          <p:spPr bwMode="auto">
            <a:xfrm>
              <a:off x="5984875" y="3929063"/>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8" name="Freeform 310">
              <a:extLst>
                <a:ext uri="{FF2B5EF4-FFF2-40B4-BE49-F238E27FC236}">
                  <a16:creationId xmlns:a16="http://schemas.microsoft.com/office/drawing/2014/main" id="{626AC517-85F4-4D77-8629-86B267D593C2}"/>
                </a:ext>
              </a:extLst>
            </p:cNvPr>
            <p:cNvSpPr>
              <a:spLocks/>
            </p:cNvSpPr>
            <p:nvPr/>
          </p:nvSpPr>
          <p:spPr bwMode="auto">
            <a:xfrm>
              <a:off x="6108700" y="3932238"/>
              <a:ext cx="31750" cy="19050"/>
            </a:xfrm>
            <a:custGeom>
              <a:avLst/>
              <a:gdLst>
                <a:gd name="T0" fmla="*/ 20 w 20"/>
                <a:gd name="T1" fmla="*/ 3 h 12"/>
                <a:gd name="T2" fmla="*/ 19 w 20"/>
                <a:gd name="T3" fmla="*/ 12 h 12"/>
                <a:gd name="T4" fmla="*/ 0 w 20"/>
                <a:gd name="T5" fmla="*/ 10 h 12"/>
                <a:gd name="T6" fmla="*/ 1 w 20"/>
                <a:gd name="T7" fmla="*/ 0 h 12"/>
                <a:gd name="T8" fmla="*/ 20 w 20"/>
                <a:gd name="T9" fmla="*/ 3 h 12"/>
              </a:gdLst>
              <a:ahLst/>
              <a:cxnLst>
                <a:cxn ang="0">
                  <a:pos x="T0" y="T1"/>
                </a:cxn>
                <a:cxn ang="0">
                  <a:pos x="T2" y="T3"/>
                </a:cxn>
                <a:cxn ang="0">
                  <a:pos x="T4" y="T5"/>
                </a:cxn>
                <a:cxn ang="0">
                  <a:pos x="T6" y="T7"/>
                </a:cxn>
                <a:cxn ang="0">
                  <a:pos x="T8" y="T9"/>
                </a:cxn>
              </a:cxnLst>
              <a:rect l="0" t="0" r="r" b="b"/>
              <a:pathLst>
                <a:path w="20" h="12">
                  <a:moveTo>
                    <a:pt x="20" y="3"/>
                  </a:moveTo>
                  <a:lnTo>
                    <a:pt x="19" y="12"/>
                  </a:lnTo>
                  <a:lnTo>
                    <a:pt x="0" y="10"/>
                  </a:lnTo>
                  <a:lnTo>
                    <a:pt x="1" y="0"/>
                  </a:lnTo>
                  <a:lnTo>
                    <a:pt x="20"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9" name="Freeform 311">
              <a:extLst>
                <a:ext uri="{FF2B5EF4-FFF2-40B4-BE49-F238E27FC236}">
                  <a16:creationId xmlns:a16="http://schemas.microsoft.com/office/drawing/2014/main" id="{CDF7A0FF-8248-391F-BEBE-6CF6F920F599}"/>
                </a:ext>
              </a:extLst>
            </p:cNvPr>
            <p:cNvSpPr>
              <a:spLocks/>
            </p:cNvSpPr>
            <p:nvPr/>
          </p:nvSpPr>
          <p:spPr bwMode="auto">
            <a:xfrm>
              <a:off x="6232525" y="3951288"/>
              <a:ext cx="31750" cy="19050"/>
            </a:xfrm>
            <a:custGeom>
              <a:avLst/>
              <a:gdLst>
                <a:gd name="T0" fmla="*/ 20 w 20"/>
                <a:gd name="T1" fmla="*/ 2 h 12"/>
                <a:gd name="T2" fmla="*/ 19 w 20"/>
                <a:gd name="T3" fmla="*/ 12 h 12"/>
                <a:gd name="T4" fmla="*/ 0 w 20"/>
                <a:gd name="T5" fmla="*/ 9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9"/>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0" name="Rectangle 312">
              <a:extLst>
                <a:ext uri="{FF2B5EF4-FFF2-40B4-BE49-F238E27FC236}">
                  <a16:creationId xmlns:a16="http://schemas.microsoft.com/office/drawing/2014/main" id="{B27BEF6E-7C13-6AF9-3CF6-82862996B6F8}"/>
                </a:ext>
              </a:extLst>
            </p:cNvPr>
            <p:cNvSpPr>
              <a:spLocks noChangeArrowheads="1"/>
            </p:cNvSpPr>
            <p:nvPr/>
          </p:nvSpPr>
          <p:spPr bwMode="auto">
            <a:xfrm>
              <a:off x="6357938" y="3960813"/>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1" name="Rectangle 313">
              <a:extLst>
                <a:ext uri="{FF2B5EF4-FFF2-40B4-BE49-F238E27FC236}">
                  <a16:creationId xmlns:a16="http://schemas.microsoft.com/office/drawing/2014/main" id="{96C7482C-52F3-0DEF-8707-F90C3D1A1B0C}"/>
                </a:ext>
              </a:extLst>
            </p:cNvPr>
            <p:cNvSpPr>
              <a:spLocks noChangeArrowheads="1"/>
            </p:cNvSpPr>
            <p:nvPr/>
          </p:nvSpPr>
          <p:spPr bwMode="auto">
            <a:xfrm>
              <a:off x="6483350" y="3960813"/>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2" name="Rectangle 314">
              <a:extLst>
                <a:ext uri="{FF2B5EF4-FFF2-40B4-BE49-F238E27FC236}">
                  <a16:creationId xmlns:a16="http://schemas.microsoft.com/office/drawing/2014/main" id="{0FEFEB7E-DC7F-4BFC-BE2C-6A8291017F4E}"/>
                </a:ext>
              </a:extLst>
            </p:cNvPr>
            <p:cNvSpPr>
              <a:spLocks noChangeArrowheads="1"/>
            </p:cNvSpPr>
            <p:nvPr/>
          </p:nvSpPr>
          <p:spPr bwMode="auto">
            <a:xfrm>
              <a:off x="6608763" y="3960813"/>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3" name="Rectangle 315">
              <a:extLst>
                <a:ext uri="{FF2B5EF4-FFF2-40B4-BE49-F238E27FC236}">
                  <a16:creationId xmlns:a16="http://schemas.microsoft.com/office/drawing/2014/main" id="{0531F358-9B3C-CFBF-E0BD-4CA09E269F2E}"/>
                </a:ext>
              </a:extLst>
            </p:cNvPr>
            <p:cNvSpPr>
              <a:spLocks noChangeArrowheads="1"/>
            </p:cNvSpPr>
            <p:nvPr/>
          </p:nvSpPr>
          <p:spPr bwMode="auto">
            <a:xfrm>
              <a:off x="6734175" y="3960813"/>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4" name="Rectangle 316">
              <a:extLst>
                <a:ext uri="{FF2B5EF4-FFF2-40B4-BE49-F238E27FC236}">
                  <a16:creationId xmlns:a16="http://schemas.microsoft.com/office/drawing/2014/main" id="{ED6277A2-1C67-0678-040F-ACE45DAE637E}"/>
                </a:ext>
              </a:extLst>
            </p:cNvPr>
            <p:cNvSpPr>
              <a:spLocks noChangeArrowheads="1"/>
            </p:cNvSpPr>
            <p:nvPr/>
          </p:nvSpPr>
          <p:spPr bwMode="auto">
            <a:xfrm>
              <a:off x="6859588" y="3959226"/>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5" name="Freeform 317">
              <a:extLst>
                <a:ext uri="{FF2B5EF4-FFF2-40B4-BE49-F238E27FC236}">
                  <a16:creationId xmlns:a16="http://schemas.microsoft.com/office/drawing/2014/main" id="{712C85FD-88D2-8294-D2A2-2C34367D140A}"/>
                </a:ext>
              </a:extLst>
            </p:cNvPr>
            <p:cNvSpPr>
              <a:spLocks/>
            </p:cNvSpPr>
            <p:nvPr/>
          </p:nvSpPr>
          <p:spPr bwMode="auto">
            <a:xfrm>
              <a:off x="6975475" y="3992563"/>
              <a:ext cx="33338" cy="25400"/>
            </a:xfrm>
            <a:custGeom>
              <a:avLst/>
              <a:gdLst>
                <a:gd name="T0" fmla="*/ 21 w 21"/>
                <a:gd name="T1" fmla="*/ 7 h 16"/>
                <a:gd name="T2" fmla="*/ 18 w 21"/>
                <a:gd name="T3" fmla="*/ 16 h 16"/>
                <a:gd name="T4" fmla="*/ 0 w 21"/>
                <a:gd name="T5" fmla="*/ 9 h 16"/>
                <a:gd name="T6" fmla="*/ 4 w 21"/>
                <a:gd name="T7" fmla="*/ 0 h 16"/>
                <a:gd name="T8" fmla="*/ 21 w 21"/>
                <a:gd name="T9" fmla="*/ 7 h 16"/>
              </a:gdLst>
              <a:ahLst/>
              <a:cxnLst>
                <a:cxn ang="0">
                  <a:pos x="T0" y="T1"/>
                </a:cxn>
                <a:cxn ang="0">
                  <a:pos x="T2" y="T3"/>
                </a:cxn>
                <a:cxn ang="0">
                  <a:pos x="T4" y="T5"/>
                </a:cxn>
                <a:cxn ang="0">
                  <a:pos x="T6" y="T7"/>
                </a:cxn>
                <a:cxn ang="0">
                  <a:pos x="T8" y="T9"/>
                </a:cxn>
              </a:cxnLst>
              <a:rect l="0" t="0" r="r" b="b"/>
              <a:pathLst>
                <a:path w="21" h="16">
                  <a:moveTo>
                    <a:pt x="21" y="7"/>
                  </a:moveTo>
                  <a:lnTo>
                    <a:pt x="18" y="16"/>
                  </a:lnTo>
                  <a:lnTo>
                    <a:pt x="0" y="9"/>
                  </a:lnTo>
                  <a:lnTo>
                    <a:pt x="4" y="0"/>
                  </a:lnTo>
                  <a:lnTo>
                    <a:pt x="21"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6" name="Freeform 318">
              <a:extLst>
                <a:ext uri="{FF2B5EF4-FFF2-40B4-BE49-F238E27FC236}">
                  <a16:creationId xmlns:a16="http://schemas.microsoft.com/office/drawing/2014/main" id="{3DAD4AF4-19FF-D27D-A746-8EEC0D132965}"/>
                </a:ext>
              </a:extLst>
            </p:cNvPr>
            <p:cNvSpPr>
              <a:spLocks/>
            </p:cNvSpPr>
            <p:nvPr/>
          </p:nvSpPr>
          <p:spPr bwMode="auto">
            <a:xfrm>
              <a:off x="7091363" y="4040188"/>
              <a:ext cx="33338" cy="23813"/>
            </a:xfrm>
            <a:custGeom>
              <a:avLst/>
              <a:gdLst>
                <a:gd name="T0" fmla="*/ 21 w 21"/>
                <a:gd name="T1" fmla="*/ 7 h 15"/>
                <a:gd name="T2" fmla="*/ 18 w 21"/>
                <a:gd name="T3" fmla="*/ 15 h 15"/>
                <a:gd name="T4" fmla="*/ 0 w 21"/>
                <a:gd name="T5" fmla="*/ 8 h 15"/>
                <a:gd name="T6" fmla="*/ 4 w 21"/>
                <a:gd name="T7" fmla="*/ 0 h 15"/>
                <a:gd name="T8" fmla="*/ 21 w 21"/>
                <a:gd name="T9" fmla="*/ 7 h 15"/>
              </a:gdLst>
              <a:ahLst/>
              <a:cxnLst>
                <a:cxn ang="0">
                  <a:pos x="T0" y="T1"/>
                </a:cxn>
                <a:cxn ang="0">
                  <a:pos x="T2" y="T3"/>
                </a:cxn>
                <a:cxn ang="0">
                  <a:pos x="T4" y="T5"/>
                </a:cxn>
                <a:cxn ang="0">
                  <a:pos x="T6" y="T7"/>
                </a:cxn>
                <a:cxn ang="0">
                  <a:pos x="T8" y="T9"/>
                </a:cxn>
              </a:cxnLst>
              <a:rect l="0" t="0" r="r" b="b"/>
              <a:pathLst>
                <a:path w="21" h="15">
                  <a:moveTo>
                    <a:pt x="21" y="7"/>
                  </a:moveTo>
                  <a:lnTo>
                    <a:pt x="18" y="15"/>
                  </a:lnTo>
                  <a:lnTo>
                    <a:pt x="0" y="8"/>
                  </a:lnTo>
                  <a:lnTo>
                    <a:pt x="4" y="0"/>
                  </a:lnTo>
                  <a:lnTo>
                    <a:pt x="21"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7" name="Freeform 319">
              <a:extLst>
                <a:ext uri="{FF2B5EF4-FFF2-40B4-BE49-F238E27FC236}">
                  <a16:creationId xmlns:a16="http://schemas.microsoft.com/office/drawing/2014/main" id="{4C187E72-7AF7-5FCD-A9C2-453651C5E4B8}"/>
                </a:ext>
              </a:extLst>
            </p:cNvPr>
            <p:cNvSpPr>
              <a:spLocks/>
            </p:cNvSpPr>
            <p:nvPr/>
          </p:nvSpPr>
          <p:spPr bwMode="auto">
            <a:xfrm>
              <a:off x="7207250" y="4054476"/>
              <a:ext cx="33338" cy="26988"/>
            </a:xfrm>
            <a:custGeom>
              <a:avLst/>
              <a:gdLst>
                <a:gd name="T0" fmla="*/ 17 w 21"/>
                <a:gd name="T1" fmla="*/ 0 h 17"/>
                <a:gd name="T2" fmla="*/ 21 w 21"/>
                <a:gd name="T3" fmla="*/ 9 h 17"/>
                <a:gd name="T4" fmla="*/ 4 w 21"/>
                <a:gd name="T5" fmla="*/ 17 h 17"/>
                <a:gd name="T6" fmla="*/ 0 w 21"/>
                <a:gd name="T7" fmla="*/ 8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9"/>
                  </a:lnTo>
                  <a:lnTo>
                    <a:pt x="4" y="17"/>
                  </a:lnTo>
                  <a:lnTo>
                    <a:pt x="0" y="8"/>
                  </a:lnTo>
                  <a:lnTo>
                    <a:pt x="17"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8" name="Freeform 320">
              <a:extLst>
                <a:ext uri="{FF2B5EF4-FFF2-40B4-BE49-F238E27FC236}">
                  <a16:creationId xmlns:a16="http://schemas.microsoft.com/office/drawing/2014/main" id="{DD663813-F633-9261-25C8-BB2223BE5750}"/>
                </a:ext>
              </a:extLst>
            </p:cNvPr>
            <p:cNvSpPr>
              <a:spLocks/>
            </p:cNvSpPr>
            <p:nvPr/>
          </p:nvSpPr>
          <p:spPr bwMode="auto">
            <a:xfrm>
              <a:off x="7321550" y="4002088"/>
              <a:ext cx="33338" cy="25400"/>
            </a:xfrm>
            <a:custGeom>
              <a:avLst/>
              <a:gdLst>
                <a:gd name="T0" fmla="*/ 17 w 21"/>
                <a:gd name="T1" fmla="*/ 0 h 16"/>
                <a:gd name="T2" fmla="*/ 21 w 21"/>
                <a:gd name="T3" fmla="*/ 8 h 16"/>
                <a:gd name="T4" fmla="*/ 4 w 21"/>
                <a:gd name="T5" fmla="*/ 16 h 16"/>
                <a:gd name="T6" fmla="*/ 0 w 21"/>
                <a:gd name="T7" fmla="*/ 8 h 16"/>
                <a:gd name="T8" fmla="*/ 17 w 21"/>
                <a:gd name="T9" fmla="*/ 0 h 16"/>
              </a:gdLst>
              <a:ahLst/>
              <a:cxnLst>
                <a:cxn ang="0">
                  <a:pos x="T0" y="T1"/>
                </a:cxn>
                <a:cxn ang="0">
                  <a:pos x="T2" y="T3"/>
                </a:cxn>
                <a:cxn ang="0">
                  <a:pos x="T4" y="T5"/>
                </a:cxn>
                <a:cxn ang="0">
                  <a:pos x="T6" y="T7"/>
                </a:cxn>
                <a:cxn ang="0">
                  <a:pos x="T8" y="T9"/>
                </a:cxn>
              </a:cxnLst>
              <a:rect l="0" t="0" r="r" b="b"/>
              <a:pathLst>
                <a:path w="21" h="16">
                  <a:moveTo>
                    <a:pt x="17" y="0"/>
                  </a:moveTo>
                  <a:lnTo>
                    <a:pt x="21" y="8"/>
                  </a:lnTo>
                  <a:lnTo>
                    <a:pt x="4" y="16"/>
                  </a:lnTo>
                  <a:lnTo>
                    <a:pt x="0" y="8"/>
                  </a:lnTo>
                  <a:lnTo>
                    <a:pt x="17"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29" name="Freeform 321">
              <a:extLst>
                <a:ext uri="{FF2B5EF4-FFF2-40B4-BE49-F238E27FC236}">
                  <a16:creationId xmlns:a16="http://schemas.microsoft.com/office/drawing/2014/main" id="{19136BD5-3673-A2DD-D6D4-073630616E4C}"/>
                </a:ext>
              </a:extLst>
            </p:cNvPr>
            <p:cNvSpPr>
              <a:spLocks/>
            </p:cNvSpPr>
            <p:nvPr/>
          </p:nvSpPr>
          <p:spPr bwMode="auto">
            <a:xfrm>
              <a:off x="7434263" y="3948113"/>
              <a:ext cx="33338" cy="26988"/>
            </a:xfrm>
            <a:custGeom>
              <a:avLst/>
              <a:gdLst>
                <a:gd name="T0" fmla="*/ 17 w 21"/>
                <a:gd name="T1" fmla="*/ 0 h 17"/>
                <a:gd name="T2" fmla="*/ 21 w 21"/>
                <a:gd name="T3" fmla="*/ 9 h 17"/>
                <a:gd name="T4" fmla="*/ 4 w 21"/>
                <a:gd name="T5" fmla="*/ 17 h 17"/>
                <a:gd name="T6" fmla="*/ 0 w 21"/>
                <a:gd name="T7" fmla="*/ 8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9"/>
                  </a:lnTo>
                  <a:lnTo>
                    <a:pt x="4" y="17"/>
                  </a:lnTo>
                  <a:lnTo>
                    <a:pt x="0" y="8"/>
                  </a:lnTo>
                  <a:lnTo>
                    <a:pt x="17"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0" name="Rectangle 322">
              <a:extLst>
                <a:ext uri="{FF2B5EF4-FFF2-40B4-BE49-F238E27FC236}">
                  <a16:creationId xmlns:a16="http://schemas.microsoft.com/office/drawing/2014/main" id="{AF9F72A0-15FF-E66D-30DC-8353945DE8C3}"/>
                </a:ext>
              </a:extLst>
            </p:cNvPr>
            <p:cNvSpPr>
              <a:spLocks noChangeArrowheads="1"/>
            </p:cNvSpPr>
            <p:nvPr/>
          </p:nvSpPr>
          <p:spPr bwMode="auto">
            <a:xfrm>
              <a:off x="7554913" y="3925888"/>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1" name="Rectangle 323">
              <a:extLst>
                <a:ext uri="{FF2B5EF4-FFF2-40B4-BE49-F238E27FC236}">
                  <a16:creationId xmlns:a16="http://schemas.microsoft.com/office/drawing/2014/main" id="{53ED16C5-49A4-B988-978C-357AF7C963F6}"/>
                </a:ext>
              </a:extLst>
            </p:cNvPr>
            <p:cNvSpPr>
              <a:spLocks noChangeArrowheads="1"/>
            </p:cNvSpPr>
            <p:nvPr/>
          </p:nvSpPr>
          <p:spPr bwMode="auto">
            <a:xfrm>
              <a:off x="7680325" y="3925888"/>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2" name="Rectangle 324">
              <a:extLst>
                <a:ext uri="{FF2B5EF4-FFF2-40B4-BE49-F238E27FC236}">
                  <a16:creationId xmlns:a16="http://schemas.microsoft.com/office/drawing/2014/main" id="{1B048BD1-8037-72BB-2C76-2C9F4DCD4889}"/>
                </a:ext>
              </a:extLst>
            </p:cNvPr>
            <p:cNvSpPr>
              <a:spLocks noChangeArrowheads="1"/>
            </p:cNvSpPr>
            <p:nvPr/>
          </p:nvSpPr>
          <p:spPr bwMode="auto">
            <a:xfrm>
              <a:off x="7805738" y="3925888"/>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3" name="Rectangle 325">
              <a:extLst>
                <a:ext uri="{FF2B5EF4-FFF2-40B4-BE49-F238E27FC236}">
                  <a16:creationId xmlns:a16="http://schemas.microsoft.com/office/drawing/2014/main" id="{506930F6-AB62-D8BD-1F1E-B8739844A681}"/>
                </a:ext>
              </a:extLst>
            </p:cNvPr>
            <p:cNvSpPr>
              <a:spLocks noChangeArrowheads="1"/>
            </p:cNvSpPr>
            <p:nvPr/>
          </p:nvSpPr>
          <p:spPr bwMode="auto">
            <a:xfrm>
              <a:off x="7931150" y="3925888"/>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4" name="Rectangle 326">
              <a:extLst>
                <a:ext uri="{FF2B5EF4-FFF2-40B4-BE49-F238E27FC236}">
                  <a16:creationId xmlns:a16="http://schemas.microsoft.com/office/drawing/2014/main" id="{CEC9B3B6-94B2-4C9F-C4D3-765AEBF08818}"/>
                </a:ext>
              </a:extLst>
            </p:cNvPr>
            <p:cNvSpPr>
              <a:spLocks noChangeArrowheads="1"/>
            </p:cNvSpPr>
            <p:nvPr/>
          </p:nvSpPr>
          <p:spPr bwMode="auto">
            <a:xfrm>
              <a:off x="8056563" y="3925888"/>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5" name="Rectangle 327">
              <a:extLst>
                <a:ext uri="{FF2B5EF4-FFF2-40B4-BE49-F238E27FC236}">
                  <a16:creationId xmlns:a16="http://schemas.microsoft.com/office/drawing/2014/main" id="{5332C96E-BBED-7FA0-9B14-5C8769C8C8CE}"/>
                </a:ext>
              </a:extLst>
            </p:cNvPr>
            <p:cNvSpPr>
              <a:spLocks noChangeArrowheads="1"/>
            </p:cNvSpPr>
            <p:nvPr/>
          </p:nvSpPr>
          <p:spPr bwMode="auto">
            <a:xfrm>
              <a:off x="8181975" y="3925888"/>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6" name="Rectangle 328">
              <a:extLst>
                <a:ext uri="{FF2B5EF4-FFF2-40B4-BE49-F238E27FC236}">
                  <a16:creationId xmlns:a16="http://schemas.microsoft.com/office/drawing/2014/main" id="{2C80FA6F-AA93-9189-8F2D-F0CD6BC1C31C}"/>
                </a:ext>
              </a:extLst>
            </p:cNvPr>
            <p:cNvSpPr>
              <a:spLocks noChangeArrowheads="1"/>
            </p:cNvSpPr>
            <p:nvPr/>
          </p:nvSpPr>
          <p:spPr bwMode="auto">
            <a:xfrm>
              <a:off x="8305800" y="3925888"/>
              <a:ext cx="31750"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7" name="Rectangle 329">
              <a:extLst>
                <a:ext uri="{FF2B5EF4-FFF2-40B4-BE49-F238E27FC236}">
                  <a16:creationId xmlns:a16="http://schemas.microsoft.com/office/drawing/2014/main" id="{923FD369-2130-E20C-E12E-B632DD1CE5CD}"/>
                </a:ext>
              </a:extLst>
            </p:cNvPr>
            <p:cNvSpPr>
              <a:spLocks noChangeArrowheads="1"/>
            </p:cNvSpPr>
            <p:nvPr/>
          </p:nvSpPr>
          <p:spPr bwMode="auto">
            <a:xfrm>
              <a:off x="8432800" y="3925888"/>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8" name="Rectangle 330">
              <a:extLst>
                <a:ext uri="{FF2B5EF4-FFF2-40B4-BE49-F238E27FC236}">
                  <a16:creationId xmlns:a16="http://schemas.microsoft.com/office/drawing/2014/main" id="{6FF4DA54-24F5-A058-9BE1-E130ED00B95C}"/>
                </a:ext>
              </a:extLst>
            </p:cNvPr>
            <p:cNvSpPr>
              <a:spLocks noChangeArrowheads="1"/>
            </p:cNvSpPr>
            <p:nvPr/>
          </p:nvSpPr>
          <p:spPr bwMode="auto">
            <a:xfrm>
              <a:off x="8556625" y="3925888"/>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39" name="Rectangle 331">
              <a:extLst>
                <a:ext uri="{FF2B5EF4-FFF2-40B4-BE49-F238E27FC236}">
                  <a16:creationId xmlns:a16="http://schemas.microsoft.com/office/drawing/2014/main" id="{D3EF8710-ED3D-37EC-1B9C-2DC23A9A0D89}"/>
                </a:ext>
              </a:extLst>
            </p:cNvPr>
            <p:cNvSpPr>
              <a:spLocks noChangeArrowheads="1"/>
            </p:cNvSpPr>
            <p:nvPr/>
          </p:nvSpPr>
          <p:spPr bwMode="auto">
            <a:xfrm>
              <a:off x="8682038" y="3925888"/>
              <a:ext cx="31750"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0" name="Rectangle 332">
              <a:extLst>
                <a:ext uri="{FF2B5EF4-FFF2-40B4-BE49-F238E27FC236}">
                  <a16:creationId xmlns:a16="http://schemas.microsoft.com/office/drawing/2014/main" id="{B5123D54-5252-A538-C9CF-4D76AB197A3A}"/>
                </a:ext>
              </a:extLst>
            </p:cNvPr>
            <p:cNvSpPr>
              <a:spLocks noChangeArrowheads="1"/>
            </p:cNvSpPr>
            <p:nvPr/>
          </p:nvSpPr>
          <p:spPr bwMode="auto">
            <a:xfrm>
              <a:off x="8807450" y="3927476"/>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1" name="Rectangle 333">
              <a:extLst>
                <a:ext uri="{FF2B5EF4-FFF2-40B4-BE49-F238E27FC236}">
                  <a16:creationId xmlns:a16="http://schemas.microsoft.com/office/drawing/2014/main" id="{35A989EF-DA66-5742-FCF4-F2E616EC3E33}"/>
                </a:ext>
              </a:extLst>
            </p:cNvPr>
            <p:cNvSpPr>
              <a:spLocks noChangeArrowheads="1"/>
            </p:cNvSpPr>
            <p:nvPr/>
          </p:nvSpPr>
          <p:spPr bwMode="auto">
            <a:xfrm>
              <a:off x="8932863" y="3927476"/>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2" name="Freeform 334">
              <a:extLst>
                <a:ext uri="{FF2B5EF4-FFF2-40B4-BE49-F238E27FC236}">
                  <a16:creationId xmlns:a16="http://schemas.microsoft.com/office/drawing/2014/main" id="{3B2EF6E9-5E72-710A-C507-15C74F51A0FE}"/>
                </a:ext>
              </a:extLst>
            </p:cNvPr>
            <p:cNvSpPr>
              <a:spLocks/>
            </p:cNvSpPr>
            <p:nvPr/>
          </p:nvSpPr>
          <p:spPr bwMode="auto">
            <a:xfrm>
              <a:off x="9058275" y="3924301"/>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3" name="Freeform 335">
              <a:extLst>
                <a:ext uri="{FF2B5EF4-FFF2-40B4-BE49-F238E27FC236}">
                  <a16:creationId xmlns:a16="http://schemas.microsoft.com/office/drawing/2014/main" id="{28613129-4182-17BC-4A7F-8007B3C00817}"/>
                </a:ext>
              </a:extLst>
            </p:cNvPr>
            <p:cNvSpPr>
              <a:spLocks/>
            </p:cNvSpPr>
            <p:nvPr/>
          </p:nvSpPr>
          <p:spPr bwMode="auto">
            <a:xfrm>
              <a:off x="9183688" y="3921126"/>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4" name="Freeform 336">
              <a:extLst>
                <a:ext uri="{FF2B5EF4-FFF2-40B4-BE49-F238E27FC236}">
                  <a16:creationId xmlns:a16="http://schemas.microsoft.com/office/drawing/2014/main" id="{0E57BA11-0D10-D282-8A39-9BC89133B39E}"/>
                </a:ext>
              </a:extLst>
            </p:cNvPr>
            <p:cNvSpPr>
              <a:spLocks/>
            </p:cNvSpPr>
            <p:nvPr/>
          </p:nvSpPr>
          <p:spPr bwMode="auto">
            <a:xfrm>
              <a:off x="9309100" y="3917951"/>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5" name="Freeform 337">
              <a:extLst>
                <a:ext uri="{FF2B5EF4-FFF2-40B4-BE49-F238E27FC236}">
                  <a16:creationId xmlns:a16="http://schemas.microsoft.com/office/drawing/2014/main" id="{D97A59E7-086C-A3EF-D868-8255FA2C1C8A}"/>
                </a:ext>
              </a:extLst>
            </p:cNvPr>
            <p:cNvSpPr>
              <a:spLocks/>
            </p:cNvSpPr>
            <p:nvPr/>
          </p:nvSpPr>
          <p:spPr bwMode="auto">
            <a:xfrm>
              <a:off x="9434513" y="3914776"/>
              <a:ext cx="30163" cy="15875"/>
            </a:xfrm>
            <a:custGeom>
              <a:avLst/>
              <a:gdLst>
                <a:gd name="T0" fmla="*/ 19 w 19"/>
                <a:gd name="T1" fmla="*/ 0 h 10"/>
                <a:gd name="T2" fmla="*/ 19 w 19"/>
                <a:gd name="T3" fmla="*/ 10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6" name="Freeform 338">
              <a:extLst>
                <a:ext uri="{FF2B5EF4-FFF2-40B4-BE49-F238E27FC236}">
                  <a16:creationId xmlns:a16="http://schemas.microsoft.com/office/drawing/2014/main" id="{4394DA09-160E-9B81-CC35-32C72E72D509}"/>
                </a:ext>
              </a:extLst>
            </p:cNvPr>
            <p:cNvSpPr>
              <a:spLocks/>
            </p:cNvSpPr>
            <p:nvPr/>
          </p:nvSpPr>
          <p:spPr bwMode="auto">
            <a:xfrm>
              <a:off x="9559925" y="3911601"/>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7" name="Freeform 339">
              <a:extLst>
                <a:ext uri="{FF2B5EF4-FFF2-40B4-BE49-F238E27FC236}">
                  <a16:creationId xmlns:a16="http://schemas.microsoft.com/office/drawing/2014/main" id="{C4EBD9C5-2897-BEFA-91AF-7D9ECCD5D36C}"/>
                </a:ext>
              </a:extLst>
            </p:cNvPr>
            <p:cNvSpPr>
              <a:spLocks/>
            </p:cNvSpPr>
            <p:nvPr/>
          </p:nvSpPr>
          <p:spPr bwMode="auto">
            <a:xfrm>
              <a:off x="9683750" y="3908426"/>
              <a:ext cx="31750" cy="17463"/>
            </a:xfrm>
            <a:custGeom>
              <a:avLst/>
              <a:gdLst>
                <a:gd name="T0" fmla="*/ 20 w 20"/>
                <a:gd name="T1" fmla="*/ 0 h 11"/>
                <a:gd name="T2" fmla="*/ 20 w 20"/>
                <a:gd name="T3" fmla="*/ 10 h 11"/>
                <a:gd name="T4" fmla="*/ 1 w 20"/>
                <a:gd name="T5" fmla="*/ 11 h 11"/>
                <a:gd name="T6" fmla="*/ 0 w 20"/>
                <a:gd name="T7" fmla="*/ 1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10"/>
                  </a:lnTo>
                  <a:lnTo>
                    <a:pt x="1" y="11"/>
                  </a:lnTo>
                  <a:lnTo>
                    <a:pt x="0" y="1"/>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8" name="Freeform 340">
              <a:extLst>
                <a:ext uri="{FF2B5EF4-FFF2-40B4-BE49-F238E27FC236}">
                  <a16:creationId xmlns:a16="http://schemas.microsoft.com/office/drawing/2014/main" id="{8BD0F85B-6103-2DD5-117D-416F13020E11}"/>
                </a:ext>
              </a:extLst>
            </p:cNvPr>
            <p:cNvSpPr>
              <a:spLocks/>
            </p:cNvSpPr>
            <p:nvPr/>
          </p:nvSpPr>
          <p:spPr bwMode="auto">
            <a:xfrm>
              <a:off x="9809163" y="3905251"/>
              <a:ext cx="31750" cy="17463"/>
            </a:xfrm>
            <a:custGeom>
              <a:avLst/>
              <a:gdLst>
                <a:gd name="T0" fmla="*/ 19 w 20"/>
                <a:gd name="T1" fmla="*/ 0 h 11"/>
                <a:gd name="T2" fmla="*/ 20 w 20"/>
                <a:gd name="T3" fmla="*/ 10 h 11"/>
                <a:gd name="T4" fmla="*/ 0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49" name="Freeform 341">
              <a:extLst>
                <a:ext uri="{FF2B5EF4-FFF2-40B4-BE49-F238E27FC236}">
                  <a16:creationId xmlns:a16="http://schemas.microsoft.com/office/drawing/2014/main" id="{1321D784-691E-6E7F-EF38-2FFA9A65886E}"/>
                </a:ext>
              </a:extLst>
            </p:cNvPr>
            <p:cNvSpPr>
              <a:spLocks/>
            </p:cNvSpPr>
            <p:nvPr/>
          </p:nvSpPr>
          <p:spPr bwMode="auto">
            <a:xfrm>
              <a:off x="9934575" y="3903663"/>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0" name="Freeform 342">
              <a:extLst>
                <a:ext uri="{FF2B5EF4-FFF2-40B4-BE49-F238E27FC236}">
                  <a16:creationId xmlns:a16="http://schemas.microsoft.com/office/drawing/2014/main" id="{B97BE6F2-4A63-1631-7588-6EA7B8C44E85}"/>
                </a:ext>
              </a:extLst>
            </p:cNvPr>
            <p:cNvSpPr>
              <a:spLocks/>
            </p:cNvSpPr>
            <p:nvPr/>
          </p:nvSpPr>
          <p:spPr bwMode="auto">
            <a:xfrm>
              <a:off x="10059988" y="3900488"/>
              <a:ext cx="15875" cy="15875"/>
            </a:xfrm>
            <a:custGeom>
              <a:avLst/>
              <a:gdLst>
                <a:gd name="T0" fmla="*/ 10 w 10"/>
                <a:gd name="T1" fmla="*/ 0 h 10"/>
                <a:gd name="T2" fmla="*/ 0 w 10"/>
                <a:gd name="T3" fmla="*/ 0 h 10"/>
                <a:gd name="T4" fmla="*/ 0 w 10"/>
                <a:gd name="T5" fmla="*/ 10 h 10"/>
                <a:gd name="T6" fmla="*/ 10 w 10"/>
                <a:gd name="T7" fmla="*/ 9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0" y="0"/>
                  </a:lnTo>
                  <a:lnTo>
                    <a:pt x="0" y="10"/>
                  </a:lnTo>
                  <a:lnTo>
                    <a:pt x="10" y="9"/>
                  </a:lnTo>
                  <a:lnTo>
                    <a:pt x="1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1" name="Line 343">
              <a:extLst>
                <a:ext uri="{FF2B5EF4-FFF2-40B4-BE49-F238E27FC236}">
                  <a16:creationId xmlns:a16="http://schemas.microsoft.com/office/drawing/2014/main" id="{E8EA864C-CB60-529A-BFEA-D2DFE4C1D0F3}"/>
                </a:ext>
              </a:extLst>
            </p:cNvPr>
            <p:cNvSpPr>
              <a:spLocks noChangeShapeType="1"/>
            </p:cNvSpPr>
            <p:nvPr/>
          </p:nvSpPr>
          <p:spPr bwMode="auto">
            <a:xfrm flipV="1">
              <a:off x="10066338" y="3908426"/>
              <a:ext cx="9525" cy="3175"/>
            </a:xfrm>
            <a:prstGeom prst="line">
              <a:avLst/>
            </a:prstGeom>
            <a:noFill/>
            <a:ln w="15875" cap="flat">
              <a:solidFill>
                <a:srgbClr val="0064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2" name="Freeform 344">
              <a:extLst>
                <a:ext uri="{FF2B5EF4-FFF2-40B4-BE49-F238E27FC236}">
                  <a16:creationId xmlns:a16="http://schemas.microsoft.com/office/drawing/2014/main" id="{5118D7E1-1C41-5448-B395-F2CABB333930}"/>
                </a:ext>
              </a:extLst>
            </p:cNvPr>
            <p:cNvSpPr>
              <a:spLocks/>
            </p:cNvSpPr>
            <p:nvPr/>
          </p:nvSpPr>
          <p:spPr bwMode="auto">
            <a:xfrm>
              <a:off x="2603500" y="1649413"/>
              <a:ext cx="17463" cy="31750"/>
            </a:xfrm>
            <a:custGeom>
              <a:avLst/>
              <a:gdLst>
                <a:gd name="T0" fmla="*/ 11 w 11"/>
                <a:gd name="T1" fmla="*/ 19 h 20"/>
                <a:gd name="T2" fmla="*/ 1 w 11"/>
                <a:gd name="T3" fmla="*/ 20 h 20"/>
                <a:gd name="T4" fmla="*/ 0 w 11"/>
                <a:gd name="T5" fmla="*/ 0 h 20"/>
                <a:gd name="T6" fmla="*/ 10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1" y="20"/>
                  </a:lnTo>
                  <a:lnTo>
                    <a:pt x="0" y="0"/>
                  </a:lnTo>
                  <a:lnTo>
                    <a:pt x="10"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3" name="Freeform 345">
              <a:extLst>
                <a:ext uri="{FF2B5EF4-FFF2-40B4-BE49-F238E27FC236}">
                  <a16:creationId xmlns:a16="http://schemas.microsoft.com/office/drawing/2014/main" id="{0ECA6D92-81AC-A47B-F46C-F34711D44A66}"/>
                </a:ext>
              </a:extLst>
            </p:cNvPr>
            <p:cNvSpPr>
              <a:spLocks/>
            </p:cNvSpPr>
            <p:nvPr/>
          </p:nvSpPr>
          <p:spPr bwMode="auto">
            <a:xfrm>
              <a:off x="2611438" y="1774826"/>
              <a:ext cx="17463" cy="30163"/>
            </a:xfrm>
            <a:custGeom>
              <a:avLst/>
              <a:gdLst>
                <a:gd name="T0" fmla="*/ 11 w 11"/>
                <a:gd name="T1" fmla="*/ 19 h 19"/>
                <a:gd name="T2" fmla="*/ 1 w 11"/>
                <a:gd name="T3" fmla="*/ 19 h 19"/>
                <a:gd name="T4" fmla="*/ 0 w 11"/>
                <a:gd name="T5" fmla="*/ 0 h 19"/>
                <a:gd name="T6" fmla="*/ 9 w 11"/>
                <a:gd name="T7" fmla="*/ 0 h 19"/>
                <a:gd name="T8" fmla="*/ 11 w 11"/>
                <a:gd name="T9" fmla="*/ 19 h 19"/>
              </a:gdLst>
              <a:ahLst/>
              <a:cxnLst>
                <a:cxn ang="0">
                  <a:pos x="T0" y="T1"/>
                </a:cxn>
                <a:cxn ang="0">
                  <a:pos x="T2" y="T3"/>
                </a:cxn>
                <a:cxn ang="0">
                  <a:pos x="T4" y="T5"/>
                </a:cxn>
                <a:cxn ang="0">
                  <a:pos x="T6" y="T7"/>
                </a:cxn>
                <a:cxn ang="0">
                  <a:pos x="T8" y="T9"/>
                </a:cxn>
              </a:cxnLst>
              <a:rect l="0" t="0" r="r" b="b"/>
              <a:pathLst>
                <a:path w="11" h="19">
                  <a:moveTo>
                    <a:pt x="11" y="19"/>
                  </a:moveTo>
                  <a:lnTo>
                    <a:pt x="1" y="19"/>
                  </a:lnTo>
                  <a:lnTo>
                    <a:pt x="0" y="0"/>
                  </a:lnTo>
                  <a:lnTo>
                    <a:pt x="9"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4" name="Freeform 346">
              <a:extLst>
                <a:ext uri="{FF2B5EF4-FFF2-40B4-BE49-F238E27FC236}">
                  <a16:creationId xmlns:a16="http://schemas.microsoft.com/office/drawing/2014/main" id="{5B613668-E10C-39D9-EE59-3F146F65D357}"/>
                </a:ext>
              </a:extLst>
            </p:cNvPr>
            <p:cNvSpPr>
              <a:spLocks/>
            </p:cNvSpPr>
            <p:nvPr/>
          </p:nvSpPr>
          <p:spPr bwMode="auto">
            <a:xfrm>
              <a:off x="2619375" y="1898651"/>
              <a:ext cx="15875" cy="31750"/>
            </a:xfrm>
            <a:custGeom>
              <a:avLst/>
              <a:gdLst>
                <a:gd name="T0" fmla="*/ 10 w 10"/>
                <a:gd name="T1" fmla="*/ 20 h 20"/>
                <a:gd name="T2" fmla="*/ 1 w 10"/>
                <a:gd name="T3" fmla="*/ 20 h 20"/>
                <a:gd name="T4" fmla="*/ 0 w 10"/>
                <a:gd name="T5" fmla="*/ 1 h 20"/>
                <a:gd name="T6" fmla="*/ 9 w 10"/>
                <a:gd name="T7" fmla="*/ 0 h 20"/>
                <a:gd name="T8" fmla="*/ 10 w 10"/>
                <a:gd name="T9" fmla="*/ 20 h 20"/>
              </a:gdLst>
              <a:ahLst/>
              <a:cxnLst>
                <a:cxn ang="0">
                  <a:pos x="T0" y="T1"/>
                </a:cxn>
                <a:cxn ang="0">
                  <a:pos x="T2" y="T3"/>
                </a:cxn>
                <a:cxn ang="0">
                  <a:pos x="T4" y="T5"/>
                </a:cxn>
                <a:cxn ang="0">
                  <a:pos x="T6" y="T7"/>
                </a:cxn>
                <a:cxn ang="0">
                  <a:pos x="T8" y="T9"/>
                </a:cxn>
              </a:cxnLst>
              <a:rect l="0" t="0" r="r" b="b"/>
              <a:pathLst>
                <a:path w="10" h="20">
                  <a:moveTo>
                    <a:pt x="10" y="20"/>
                  </a:moveTo>
                  <a:lnTo>
                    <a:pt x="1" y="20"/>
                  </a:lnTo>
                  <a:lnTo>
                    <a:pt x="0" y="1"/>
                  </a:lnTo>
                  <a:lnTo>
                    <a:pt x="9" y="0"/>
                  </a:lnTo>
                  <a:lnTo>
                    <a:pt x="10"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5" name="Freeform 347">
              <a:extLst>
                <a:ext uri="{FF2B5EF4-FFF2-40B4-BE49-F238E27FC236}">
                  <a16:creationId xmlns:a16="http://schemas.microsoft.com/office/drawing/2014/main" id="{6EFE51E5-DB47-A935-16DC-51D389C39158}"/>
                </a:ext>
              </a:extLst>
            </p:cNvPr>
            <p:cNvSpPr>
              <a:spLocks/>
            </p:cNvSpPr>
            <p:nvPr/>
          </p:nvSpPr>
          <p:spPr bwMode="auto">
            <a:xfrm>
              <a:off x="2625725" y="2024063"/>
              <a:ext cx="17463" cy="31750"/>
            </a:xfrm>
            <a:custGeom>
              <a:avLst/>
              <a:gdLst>
                <a:gd name="T0" fmla="*/ 11 w 11"/>
                <a:gd name="T1" fmla="*/ 19 h 20"/>
                <a:gd name="T2" fmla="*/ 2 w 11"/>
                <a:gd name="T3" fmla="*/ 20 h 20"/>
                <a:gd name="T4" fmla="*/ 0 w 11"/>
                <a:gd name="T5" fmla="*/ 1 h 20"/>
                <a:gd name="T6" fmla="*/ 10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2" y="20"/>
                  </a:lnTo>
                  <a:lnTo>
                    <a:pt x="0" y="1"/>
                  </a:lnTo>
                  <a:lnTo>
                    <a:pt x="10"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6" name="Freeform 348">
              <a:extLst>
                <a:ext uri="{FF2B5EF4-FFF2-40B4-BE49-F238E27FC236}">
                  <a16:creationId xmlns:a16="http://schemas.microsoft.com/office/drawing/2014/main" id="{5770ADD2-D675-1A1D-736B-5738ABBD69F1}"/>
                </a:ext>
              </a:extLst>
            </p:cNvPr>
            <p:cNvSpPr>
              <a:spLocks/>
            </p:cNvSpPr>
            <p:nvPr/>
          </p:nvSpPr>
          <p:spPr bwMode="auto">
            <a:xfrm>
              <a:off x="2633663" y="2149476"/>
              <a:ext cx="17463" cy="31750"/>
            </a:xfrm>
            <a:custGeom>
              <a:avLst/>
              <a:gdLst>
                <a:gd name="T0" fmla="*/ 11 w 11"/>
                <a:gd name="T1" fmla="*/ 19 h 20"/>
                <a:gd name="T2" fmla="*/ 1 w 11"/>
                <a:gd name="T3" fmla="*/ 20 h 20"/>
                <a:gd name="T4" fmla="*/ 0 w 11"/>
                <a:gd name="T5" fmla="*/ 1 h 20"/>
                <a:gd name="T6" fmla="*/ 10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1" y="20"/>
                  </a:lnTo>
                  <a:lnTo>
                    <a:pt x="0" y="1"/>
                  </a:lnTo>
                  <a:lnTo>
                    <a:pt x="10"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7" name="Freeform 349">
              <a:extLst>
                <a:ext uri="{FF2B5EF4-FFF2-40B4-BE49-F238E27FC236}">
                  <a16:creationId xmlns:a16="http://schemas.microsoft.com/office/drawing/2014/main" id="{27EA3E9C-722B-7E46-8073-FAA7A5B0AE55}"/>
                </a:ext>
              </a:extLst>
            </p:cNvPr>
            <p:cNvSpPr>
              <a:spLocks/>
            </p:cNvSpPr>
            <p:nvPr/>
          </p:nvSpPr>
          <p:spPr bwMode="auto">
            <a:xfrm>
              <a:off x="2641600" y="2274888"/>
              <a:ext cx="17463" cy="31750"/>
            </a:xfrm>
            <a:custGeom>
              <a:avLst/>
              <a:gdLst>
                <a:gd name="T0" fmla="*/ 11 w 11"/>
                <a:gd name="T1" fmla="*/ 19 h 20"/>
                <a:gd name="T2" fmla="*/ 1 w 11"/>
                <a:gd name="T3" fmla="*/ 20 h 20"/>
                <a:gd name="T4" fmla="*/ 0 w 11"/>
                <a:gd name="T5" fmla="*/ 0 h 20"/>
                <a:gd name="T6" fmla="*/ 10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1" y="20"/>
                  </a:lnTo>
                  <a:lnTo>
                    <a:pt x="0" y="0"/>
                  </a:lnTo>
                  <a:lnTo>
                    <a:pt x="10"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8" name="Freeform 350">
              <a:extLst>
                <a:ext uri="{FF2B5EF4-FFF2-40B4-BE49-F238E27FC236}">
                  <a16:creationId xmlns:a16="http://schemas.microsoft.com/office/drawing/2014/main" id="{DCAC82B3-F758-08DB-524A-0D37F99E76DF}"/>
                </a:ext>
              </a:extLst>
            </p:cNvPr>
            <p:cNvSpPr>
              <a:spLocks/>
            </p:cNvSpPr>
            <p:nvPr/>
          </p:nvSpPr>
          <p:spPr bwMode="auto">
            <a:xfrm>
              <a:off x="2649538" y="2400301"/>
              <a:ext cx="17463" cy="30163"/>
            </a:xfrm>
            <a:custGeom>
              <a:avLst/>
              <a:gdLst>
                <a:gd name="T0" fmla="*/ 11 w 11"/>
                <a:gd name="T1" fmla="*/ 19 h 19"/>
                <a:gd name="T2" fmla="*/ 1 w 11"/>
                <a:gd name="T3" fmla="*/ 19 h 19"/>
                <a:gd name="T4" fmla="*/ 0 w 11"/>
                <a:gd name="T5" fmla="*/ 0 h 19"/>
                <a:gd name="T6" fmla="*/ 9 w 11"/>
                <a:gd name="T7" fmla="*/ 0 h 19"/>
                <a:gd name="T8" fmla="*/ 11 w 11"/>
                <a:gd name="T9" fmla="*/ 19 h 19"/>
              </a:gdLst>
              <a:ahLst/>
              <a:cxnLst>
                <a:cxn ang="0">
                  <a:pos x="T0" y="T1"/>
                </a:cxn>
                <a:cxn ang="0">
                  <a:pos x="T2" y="T3"/>
                </a:cxn>
                <a:cxn ang="0">
                  <a:pos x="T4" y="T5"/>
                </a:cxn>
                <a:cxn ang="0">
                  <a:pos x="T6" y="T7"/>
                </a:cxn>
                <a:cxn ang="0">
                  <a:pos x="T8" y="T9"/>
                </a:cxn>
              </a:cxnLst>
              <a:rect l="0" t="0" r="r" b="b"/>
              <a:pathLst>
                <a:path w="11" h="19">
                  <a:moveTo>
                    <a:pt x="11" y="19"/>
                  </a:moveTo>
                  <a:lnTo>
                    <a:pt x="1" y="19"/>
                  </a:lnTo>
                  <a:lnTo>
                    <a:pt x="0" y="0"/>
                  </a:lnTo>
                  <a:lnTo>
                    <a:pt x="9"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59" name="Freeform 351">
              <a:extLst>
                <a:ext uri="{FF2B5EF4-FFF2-40B4-BE49-F238E27FC236}">
                  <a16:creationId xmlns:a16="http://schemas.microsoft.com/office/drawing/2014/main" id="{CE46D6BA-422F-A514-67D4-09C6A011A7FE}"/>
                </a:ext>
              </a:extLst>
            </p:cNvPr>
            <p:cNvSpPr>
              <a:spLocks/>
            </p:cNvSpPr>
            <p:nvPr/>
          </p:nvSpPr>
          <p:spPr bwMode="auto">
            <a:xfrm>
              <a:off x="2657475" y="2524126"/>
              <a:ext cx="15875" cy="31750"/>
            </a:xfrm>
            <a:custGeom>
              <a:avLst/>
              <a:gdLst>
                <a:gd name="T0" fmla="*/ 10 w 10"/>
                <a:gd name="T1" fmla="*/ 20 h 20"/>
                <a:gd name="T2" fmla="*/ 1 w 10"/>
                <a:gd name="T3" fmla="*/ 20 h 20"/>
                <a:gd name="T4" fmla="*/ 0 w 10"/>
                <a:gd name="T5" fmla="*/ 1 h 20"/>
                <a:gd name="T6" fmla="*/ 9 w 10"/>
                <a:gd name="T7" fmla="*/ 0 h 20"/>
                <a:gd name="T8" fmla="*/ 10 w 10"/>
                <a:gd name="T9" fmla="*/ 20 h 20"/>
              </a:gdLst>
              <a:ahLst/>
              <a:cxnLst>
                <a:cxn ang="0">
                  <a:pos x="T0" y="T1"/>
                </a:cxn>
                <a:cxn ang="0">
                  <a:pos x="T2" y="T3"/>
                </a:cxn>
                <a:cxn ang="0">
                  <a:pos x="T4" y="T5"/>
                </a:cxn>
                <a:cxn ang="0">
                  <a:pos x="T6" y="T7"/>
                </a:cxn>
                <a:cxn ang="0">
                  <a:pos x="T8" y="T9"/>
                </a:cxn>
              </a:cxnLst>
              <a:rect l="0" t="0" r="r" b="b"/>
              <a:pathLst>
                <a:path w="10" h="20">
                  <a:moveTo>
                    <a:pt x="10" y="20"/>
                  </a:moveTo>
                  <a:lnTo>
                    <a:pt x="1" y="20"/>
                  </a:lnTo>
                  <a:lnTo>
                    <a:pt x="0" y="1"/>
                  </a:lnTo>
                  <a:lnTo>
                    <a:pt x="9" y="0"/>
                  </a:lnTo>
                  <a:lnTo>
                    <a:pt x="10"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0" name="Freeform 352">
              <a:extLst>
                <a:ext uri="{FF2B5EF4-FFF2-40B4-BE49-F238E27FC236}">
                  <a16:creationId xmlns:a16="http://schemas.microsoft.com/office/drawing/2014/main" id="{720FB22C-2E22-73F5-1880-46EAE86F231A}"/>
                </a:ext>
              </a:extLst>
            </p:cNvPr>
            <p:cNvSpPr>
              <a:spLocks/>
            </p:cNvSpPr>
            <p:nvPr/>
          </p:nvSpPr>
          <p:spPr bwMode="auto">
            <a:xfrm>
              <a:off x="2663825" y="2649538"/>
              <a:ext cx="17463" cy="31750"/>
            </a:xfrm>
            <a:custGeom>
              <a:avLst/>
              <a:gdLst>
                <a:gd name="T0" fmla="*/ 11 w 11"/>
                <a:gd name="T1" fmla="*/ 19 h 20"/>
                <a:gd name="T2" fmla="*/ 2 w 11"/>
                <a:gd name="T3" fmla="*/ 20 h 20"/>
                <a:gd name="T4" fmla="*/ 0 w 11"/>
                <a:gd name="T5" fmla="*/ 1 h 20"/>
                <a:gd name="T6" fmla="*/ 10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2" y="20"/>
                  </a:lnTo>
                  <a:lnTo>
                    <a:pt x="0" y="1"/>
                  </a:lnTo>
                  <a:lnTo>
                    <a:pt x="10"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1" name="Freeform 353">
              <a:extLst>
                <a:ext uri="{FF2B5EF4-FFF2-40B4-BE49-F238E27FC236}">
                  <a16:creationId xmlns:a16="http://schemas.microsoft.com/office/drawing/2014/main" id="{208C9E9A-C345-D68E-B171-ADCC6E6756BE}"/>
                </a:ext>
              </a:extLst>
            </p:cNvPr>
            <p:cNvSpPr>
              <a:spLocks/>
            </p:cNvSpPr>
            <p:nvPr/>
          </p:nvSpPr>
          <p:spPr bwMode="auto">
            <a:xfrm>
              <a:off x="2671763" y="2774951"/>
              <a:ext cx="17463" cy="31750"/>
            </a:xfrm>
            <a:custGeom>
              <a:avLst/>
              <a:gdLst>
                <a:gd name="T0" fmla="*/ 11 w 11"/>
                <a:gd name="T1" fmla="*/ 19 h 20"/>
                <a:gd name="T2" fmla="*/ 1 w 11"/>
                <a:gd name="T3" fmla="*/ 20 h 20"/>
                <a:gd name="T4" fmla="*/ 0 w 11"/>
                <a:gd name="T5" fmla="*/ 1 h 20"/>
                <a:gd name="T6" fmla="*/ 10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1" y="20"/>
                  </a:lnTo>
                  <a:lnTo>
                    <a:pt x="0" y="1"/>
                  </a:lnTo>
                  <a:lnTo>
                    <a:pt x="10"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2" name="Freeform 354">
              <a:extLst>
                <a:ext uri="{FF2B5EF4-FFF2-40B4-BE49-F238E27FC236}">
                  <a16:creationId xmlns:a16="http://schemas.microsoft.com/office/drawing/2014/main" id="{4239AA61-B22F-B4C7-FD94-46E48EA65A72}"/>
                </a:ext>
              </a:extLst>
            </p:cNvPr>
            <p:cNvSpPr>
              <a:spLocks/>
            </p:cNvSpPr>
            <p:nvPr/>
          </p:nvSpPr>
          <p:spPr bwMode="auto">
            <a:xfrm>
              <a:off x="2679700" y="2900363"/>
              <a:ext cx="17463" cy="31750"/>
            </a:xfrm>
            <a:custGeom>
              <a:avLst/>
              <a:gdLst>
                <a:gd name="T0" fmla="*/ 11 w 11"/>
                <a:gd name="T1" fmla="*/ 19 h 20"/>
                <a:gd name="T2" fmla="*/ 1 w 11"/>
                <a:gd name="T3" fmla="*/ 20 h 20"/>
                <a:gd name="T4" fmla="*/ 0 w 11"/>
                <a:gd name="T5" fmla="*/ 0 h 20"/>
                <a:gd name="T6" fmla="*/ 10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1" y="20"/>
                  </a:lnTo>
                  <a:lnTo>
                    <a:pt x="0" y="0"/>
                  </a:lnTo>
                  <a:lnTo>
                    <a:pt x="10"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3" name="Freeform 355">
              <a:extLst>
                <a:ext uri="{FF2B5EF4-FFF2-40B4-BE49-F238E27FC236}">
                  <a16:creationId xmlns:a16="http://schemas.microsoft.com/office/drawing/2014/main" id="{45D49097-8DB7-79FD-4DC0-750779EFB7B7}"/>
                </a:ext>
              </a:extLst>
            </p:cNvPr>
            <p:cNvSpPr>
              <a:spLocks/>
            </p:cNvSpPr>
            <p:nvPr/>
          </p:nvSpPr>
          <p:spPr bwMode="auto">
            <a:xfrm>
              <a:off x="2700338" y="3021013"/>
              <a:ext cx="23813" cy="33338"/>
            </a:xfrm>
            <a:custGeom>
              <a:avLst/>
              <a:gdLst>
                <a:gd name="T0" fmla="*/ 15 w 15"/>
                <a:gd name="T1" fmla="*/ 18 h 21"/>
                <a:gd name="T2" fmla="*/ 6 w 15"/>
                <a:gd name="T3" fmla="*/ 21 h 21"/>
                <a:gd name="T4" fmla="*/ 0 w 15"/>
                <a:gd name="T5" fmla="*/ 3 h 21"/>
                <a:gd name="T6" fmla="*/ 9 w 15"/>
                <a:gd name="T7" fmla="*/ 0 h 21"/>
                <a:gd name="T8" fmla="*/ 15 w 15"/>
                <a:gd name="T9" fmla="*/ 18 h 21"/>
              </a:gdLst>
              <a:ahLst/>
              <a:cxnLst>
                <a:cxn ang="0">
                  <a:pos x="T0" y="T1"/>
                </a:cxn>
                <a:cxn ang="0">
                  <a:pos x="T2" y="T3"/>
                </a:cxn>
                <a:cxn ang="0">
                  <a:pos x="T4" y="T5"/>
                </a:cxn>
                <a:cxn ang="0">
                  <a:pos x="T6" y="T7"/>
                </a:cxn>
                <a:cxn ang="0">
                  <a:pos x="T8" y="T9"/>
                </a:cxn>
              </a:cxnLst>
              <a:rect l="0" t="0" r="r" b="b"/>
              <a:pathLst>
                <a:path w="15" h="21">
                  <a:moveTo>
                    <a:pt x="15" y="18"/>
                  </a:moveTo>
                  <a:lnTo>
                    <a:pt x="6" y="21"/>
                  </a:lnTo>
                  <a:lnTo>
                    <a:pt x="0" y="3"/>
                  </a:lnTo>
                  <a:lnTo>
                    <a:pt x="9" y="0"/>
                  </a:lnTo>
                  <a:lnTo>
                    <a:pt x="15"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4" name="Freeform 356">
              <a:extLst>
                <a:ext uri="{FF2B5EF4-FFF2-40B4-BE49-F238E27FC236}">
                  <a16:creationId xmlns:a16="http://schemas.microsoft.com/office/drawing/2014/main" id="{8DECC92C-B3E2-92F3-4F99-16D3CD0E56AC}"/>
                </a:ext>
              </a:extLst>
            </p:cNvPr>
            <p:cNvSpPr>
              <a:spLocks/>
            </p:cNvSpPr>
            <p:nvPr/>
          </p:nvSpPr>
          <p:spPr bwMode="auto">
            <a:xfrm>
              <a:off x="2736850" y="3140076"/>
              <a:ext cx="23813" cy="34925"/>
            </a:xfrm>
            <a:custGeom>
              <a:avLst/>
              <a:gdLst>
                <a:gd name="T0" fmla="*/ 15 w 15"/>
                <a:gd name="T1" fmla="*/ 18 h 22"/>
                <a:gd name="T2" fmla="*/ 6 w 15"/>
                <a:gd name="T3" fmla="*/ 22 h 22"/>
                <a:gd name="T4" fmla="*/ 0 w 15"/>
                <a:gd name="T5" fmla="*/ 3 h 22"/>
                <a:gd name="T6" fmla="*/ 9 w 15"/>
                <a:gd name="T7" fmla="*/ 0 h 22"/>
                <a:gd name="T8" fmla="*/ 15 w 15"/>
                <a:gd name="T9" fmla="*/ 18 h 22"/>
              </a:gdLst>
              <a:ahLst/>
              <a:cxnLst>
                <a:cxn ang="0">
                  <a:pos x="T0" y="T1"/>
                </a:cxn>
                <a:cxn ang="0">
                  <a:pos x="T2" y="T3"/>
                </a:cxn>
                <a:cxn ang="0">
                  <a:pos x="T4" y="T5"/>
                </a:cxn>
                <a:cxn ang="0">
                  <a:pos x="T6" y="T7"/>
                </a:cxn>
                <a:cxn ang="0">
                  <a:pos x="T8" y="T9"/>
                </a:cxn>
              </a:cxnLst>
              <a:rect l="0" t="0" r="r" b="b"/>
              <a:pathLst>
                <a:path w="15" h="22">
                  <a:moveTo>
                    <a:pt x="15" y="18"/>
                  </a:moveTo>
                  <a:lnTo>
                    <a:pt x="6" y="22"/>
                  </a:lnTo>
                  <a:lnTo>
                    <a:pt x="0" y="3"/>
                  </a:lnTo>
                  <a:lnTo>
                    <a:pt x="9" y="0"/>
                  </a:lnTo>
                  <a:lnTo>
                    <a:pt x="15"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5" name="Freeform 357">
              <a:extLst>
                <a:ext uri="{FF2B5EF4-FFF2-40B4-BE49-F238E27FC236}">
                  <a16:creationId xmlns:a16="http://schemas.microsoft.com/office/drawing/2014/main" id="{F16C868A-1C65-B49B-9CBD-E3ED1E7F27D5}"/>
                </a:ext>
              </a:extLst>
            </p:cNvPr>
            <p:cNvSpPr>
              <a:spLocks/>
            </p:cNvSpPr>
            <p:nvPr/>
          </p:nvSpPr>
          <p:spPr bwMode="auto">
            <a:xfrm>
              <a:off x="2774950" y="3259138"/>
              <a:ext cx="23813" cy="34925"/>
            </a:xfrm>
            <a:custGeom>
              <a:avLst/>
              <a:gdLst>
                <a:gd name="T0" fmla="*/ 15 w 15"/>
                <a:gd name="T1" fmla="*/ 19 h 22"/>
                <a:gd name="T2" fmla="*/ 6 w 15"/>
                <a:gd name="T3" fmla="*/ 22 h 22"/>
                <a:gd name="T4" fmla="*/ 0 w 15"/>
                <a:gd name="T5" fmla="*/ 4 h 22"/>
                <a:gd name="T6" fmla="*/ 9 w 15"/>
                <a:gd name="T7" fmla="*/ 0 h 22"/>
                <a:gd name="T8" fmla="*/ 15 w 15"/>
                <a:gd name="T9" fmla="*/ 19 h 22"/>
              </a:gdLst>
              <a:ahLst/>
              <a:cxnLst>
                <a:cxn ang="0">
                  <a:pos x="T0" y="T1"/>
                </a:cxn>
                <a:cxn ang="0">
                  <a:pos x="T2" y="T3"/>
                </a:cxn>
                <a:cxn ang="0">
                  <a:pos x="T4" y="T5"/>
                </a:cxn>
                <a:cxn ang="0">
                  <a:pos x="T6" y="T7"/>
                </a:cxn>
                <a:cxn ang="0">
                  <a:pos x="T8" y="T9"/>
                </a:cxn>
              </a:cxnLst>
              <a:rect l="0" t="0" r="r" b="b"/>
              <a:pathLst>
                <a:path w="15" h="22">
                  <a:moveTo>
                    <a:pt x="15" y="19"/>
                  </a:moveTo>
                  <a:lnTo>
                    <a:pt x="6" y="22"/>
                  </a:lnTo>
                  <a:lnTo>
                    <a:pt x="0" y="4"/>
                  </a:lnTo>
                  <a:lnTo>
                    <a:pt x="9" y="0"/>
                  </a:lnTo>
                  <a:lnTo>
                    <a:pt x="15"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6" name="Freeform 358">
              <a:extLst>
                <a:ext uri="{FF2B5EF4-FFF2-40B4-BE49-F238E27FC236}">
                  <a16:creationId xmlns:a16="http://schemas.microsoft.com/office/drawing/2014/main" id="{0E79CE66-5D90-3E03-E995-D420954DC8C9}"/>
                </a:ext>
              </a:extLst>
            </p:cNvPr>
            <p:cNvSpPr>
              <a:spLocks/>
            </p:cNvSpPr>
            <p:nvPr/>
          </p:nvSpPr>
          <p:spPr bwMode="auto">
            <a:xfrm>
              <a:off x="2813050" y="3379788"/>
              <a:ext cx="17463" cy="19050"/>
            </a:xfrm>
            <a:custGeom>
              <a:avLst/>
              <a:gdLst>
                <a:gd name="T0" fmla="*/ 11 w 11"/>
                <a:gd name="T1" fmla="*/ 7 h 12"/>
                <a:gd name="T2" fmla="*/ 9 w 11"/>
                <a:gd name="T3" fmla="*/ 0 h 12"/>
                <a:gd name="T4" fmla="*/ 0 w 11"/>
                <a:gd name="T5" fmla="*/ 3 h 12"/>
                <a:gd name="T6" fmla="*/ 2 w 11"/>
                <a:gd name="T7" fmla="*/ 10 h 12"/>
                <a:gd name="T8" fmla="*/ 4 w 11"/>
                <a:gd name="T9" fmla="*/ 12 h 12"/>
                <a:gd name="T10" fmla="*/ 11 w 11"/>
                <a:gd name="T11" fmla="*/ 7 h 12"/>
              </a:gdLst>
              <a:ahLst/>
              <a:cxnLst>
                <a:cxn ang="0">
                  <a:pos x="T0" y="T1"/>
                </a:cxn>
                <a:cxn ang="0">
                  <a:pos x="T2" y="T3"/>
                </a:cxn>
                <a:cxn ang="0">
                  <a:pos x="T4" y="T5"/>
                </a:cxn>
                <a:cxn ang="0">
                  <a:pos x="T6" y="T7"/>
                </a:cxn>
                <a:cxn ang="0">
                  <a:pos x="T8" y="T9"/>
                </a:cxn>
                <a:cxn ang="0">
                  <a:pos x="T10" y="T11"/>
                </a:cxn>
              </a:cxnLst>
              <a:rect l="0" t="0" r="r" b="b"/>
              <a:pathLst>
                <a:path w="11" h="12">
                  <a:moveTo>
                    <a:pt x="11" y="7"/>
                  </a:moveTo>
                  <a:lnTo>
                    <a:pt x="9" y="0"/>
                  </a:lnTo>
                  <a:lnTo>
                    <a:pt x="0" y="3"/>
                  </a:lnTo>
                  <a:lnTo>
                    <a:pt x="2" y="10"/>
                  </a:lnTo>
                  <a:lnTo>
                    <a:pt x="4" y="12"/>
                  </a:lnTo>
                  <a:lnTo>
                    <a:pt x="11" y="7"/>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7" name="Freeform 359">
              <a:extLst>
                <a:ext uri="{FF2B5EF4-FFF2-40B4-BE49-F238E27FC236}">
                  <a16:creationId xmlns:a16="http://schemas.microsoft.com/office/drawing/2014/main" id="{CAE50019-F993-5F44-C868-81F46390A04B}"/>
                </a:ext>
              </a:extLst>
            </p:cNvPr>
            <p:cNvSpPr>
              <a:spLocks/>
            </p:cNvSpPr>
            <p:nvPr/>
          </p:nvSpPr>
          <p:spPr bwMode="auto">
            <a:xfrm>
              <a:off x="2816225" y="3395663"/>
              <a:ext cx="3175" cy="3175"/>
            </a:xfrm>
            <a:custGeom>
              <a:avLst/>
              <a:gdLst>
                <a:gd name="T0" fmla="*/ 2 w 2"/>
                <a:gd name="T1" fmla="*/ 2 h 2"/>
                <a:gd name="T2" fmla="*/ 0 w 2"/>
                <a:gd name="T3" fmla="*/ 1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1"/>
                  </a:lnTo>
                  <a:lnTo>
                    <a:pt x="0" y="0"/>
                  </a:lnTo>
                  <a:lnTo>
                    <a:pt x="2" y="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8" name="Freeform 360">
              <a:extLst>
                <a:ext uri="{FF2B5EF4-FFF2-40B4-BE49-F238E27FC236}">
                  <a16:creationId xmlns:a16="http://schemas.microsoft.com/office/drawing/2014/main" id="{3951DB22-FDE1-C75A-A441-B16800EE8AB8}"/>
                </a:ext>
              </a:extLst>
            </p:cNvPr>
            <p:cNvSpPr>
              <a:spLocks/>
            </p:cNvSpPr>
            <p:nvPr/>
          </p:nvSpPr>
          <p:spPr bwMode="auto">
            <a:xfrm>
              <a:off x="2819400" y="3387726"/>
              <a:ext cx="22225" cy="23813"/>
            </a:xfrm>
            <a:custGeom>
              <a:avLst/>
              <a:gdLst>
                <a:gd name="T0" fmla="*/ 14 w 14"/>
                <a:gd name="T1" fmla="*/ 8 h 15"/>
                <a:gd name="T2" fmla="*/ 8 w 14"/>
                <a:gd name="T3" fmla="*/ 15 h 15"/>
                <a:gd name="T4" fmla="*/ 0 w 14"/>
                <a:gd name="T5" fmla="*/ 7 h 15"/>
                <a:gd name="T6" fmla="*/ 6 w 14"/>
                <a:gd name="T7" fmla="*/ 0 h 15"/>
                <a:gd name="T8" fmla="*/ 14 w 14"/>
                <a:gd name="T9" fmla="*/ 8 h 15"/>
              </a:gdLst>
              <a:ahLst/>
              <a:cxnLst>
                <a:cxn ang="0">
                  <a:pos x="T0" y="T1"/>
                </a:cxn>
                <a:cxn ang="0">
                  <a:pos x="T2" y="T3"/>
                </a:cxn>
                <a:cxn ang="0">
                  <a:pos x="T4" y="T5"/>
                </a:cxn>
                <a:cxn ang="0">
                  <a:pos x="T6" y="T7"/>
                </a:cxn>
                <a:cxn ang="0">
                  <a:pos x="T8" y="T9"/>
                </a:cxn>
              </a:cxnLst>
              <a:rect l="0" t="0" r="r" b="b"/>
              <a:pathLst>
                <a:path w="14" h="15">
                  <a:moveTo>
                    <a:pt x="14" y="8"/>
                  </a:moveTo>
                  <a:lnTo>
                    <a:pt x="8" y="15"/>
                  </a:lnTo>
                  <a:lnTo>
                    <a:pt x="0" y="7"/>
                  </a:lnTo>
                  <a:lnTo>
                    <a:pt x="6" y="0"/>
                  </a:lnTo>
                  <a:lnTo>
                    <a:pt x="14"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69" name="Freeform 361">
              <a:extLst>
                <a:ext uri="{FF2B5EF4-FFF2-40B4-BE49-F238E27FC236}">
                  <a16:creationId xmlns:a16="http://schemas.microsoft.com/office/drawing/2014/main" id="{0A5284D4-6D5D-BAE2-6CA6-69A2E7CC42B9}"/>
                </a:ext>
              </a:extLst>
            </p:cNvPr>
            <p:cNvSpPr>
              <a:spLocks/>
            </p:cNvSpPr>
            <p:nvPr/>
          </p:nvSpPr>
          <p:spPr bwMode="auto">
            <a:xfrm>
              <a:off x="2900363" y="3465513"/>
              <a:ext cx="33338" cy="31750"/>
            </a:xfrm>
            <a:custGeom>
              <a:avLst/>
              <a:gdLst>
                <a:gd name="T0" fmla="*/ 21 w 21"/>
                <a:gd name="T1" fmla="*/ 13 h 20"/>
                <a:gd name="T2" fmla="*/ 14 w 21"/>
                <a:gd name="T3" fmla="*/ 20 h 20"/>
                <a:gd name="T4" fmla="*/ 0 w 21"/>
                <a:gd name="T5" fmla="*/ 7 h 20"/>
                <a:gd name="T6" fmla="*/ 7 w 21"/>
                <a:gd name="T7" fmla="*/ 0 h 20"/>
                <a:gd name="T8" fmla="*/ 21 w 21"/>
                <a:gd name="T9" fmla="*/ 13 h 20"/>
              </a:gdLst>
              <a:ahLst/>
              <a:cxnLst>
                <a:cxn ang="0">
                  <a:pos x="T0" y="T1"/>
                </a:cxn>
                <a:cxn ang="0">
                  <a:pos x="T2" y="T3"/>
                </a:cxn>
                <a:cxn ang="0">
                  <a:pos x="T4" y="T5"/>
                </a:cxn>
                <a:cxn ang="0">
                  <a:pos x="T6" y="T7"/>
                </a:cxn>
                <a:cxn ang="0">
                  <a:pos x="T8" y="T9"/>
                </a:cxn>
              </a:cxnLst>
              <a:rect l="0" t="0" r="r" b="b"/>
              <a:pathLst>
                <a:path w="21" h="20">
                  <a:moveTo>
                    <a:pt x="21" y="13"/>
                  </a:moveTo>
                  <a:lnTo>
                    <a:pt x="14" y="20"/>
                  </a:lnTo>
                  <a:lnTo>
                    <a:pt x="0" y="7"/>
                  </a:lnTo>
                  <a:lnTo>
                    <a:pt x="7" y="0"/>
                  </a:lnTo>
                  <a:lnTo>
                    <a:pt x="21" y="1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0" name="Freeform 362">
              <a:extLst>
                <a:ext uri="{FF2B5EF4-FFF2-40B4-BE49-F238E27FC236}">
                  <a16:creationId xmlns:a16="http://schemas.microsoft.com/office/drawing/2014/main" id="{4C795CF4-F0CB-4051-88B9-9C46CB9FDF3A}"/>
                </a:ext>
              </a:extLst>
            </p:cNvPr>
            <p:cNvSpPr>
              <a:spLocks/>
            </p:cNvSpPr>
            <p:nvPr/>
          </p:nvSpPr>
          <p:spPr bwMode="auto">
            <a:xfrm>
              <a:off x="2992438" y="3551238"/>
              <a:ext cx="31750" cy="31750"/>
            </a:xfrm>
            <a:custGeom>
              <a:avLst/>
              <a:gdLst>
                <a:gd name="T0" fmla="*/ 20 w 20"/>
                <a:gd name="T1" fmla="*/ 13 h 20"/>
                <a:gd name="T2" fmla="*/ 14 w 20"/>
                <a:gd name="T3" fmla="*/ 20 h 20"/>
                <a:gd name="T4" fmla="*/ 0 w 20"/>
                <a:gd name="T5" fmla="*/ 7 h 20"/>
                <a:gd name="T6" fmla="*/ 6 w 20"/>
                <a:gd name="T7" fmla="*/ 0 h 20"/>
                <a:gd name="T8" fmla="*/ 20 w 20"/>
                <a:gd name="T9" fmla="*/ 13 h 20"/>
              </a:gdLst>
              <a:ahLst/>
              <a:cxnLst>
                <a:cxn ang="0">
                  <a:pos x="T0" y="T1"/>
                </a:cxn>
                <a:cxn ang="0">
                  <a:pos x="T2" y="T3"/>
                </a:cxn>
                <a:cxn ang="0">
                  <a:pos x="T4" y="T5"/>
                </a:cxn>
                <a:cxn ang="0">
                  <a:pos x="T6" y="T7"/>
                </a:cxn>
                <a:cxn ang="0">
                  <a:pos x="T8" y="T9"/>
                </a:cxn>
              </a:cxnLst>
              <a:rect l="0" t="0" r="r" b="b"/>
              <a:pathLst>
                <a:path w="20" h="20">
                  <a:moveTo>
                    <a:pt x="20" y="13"/>
                  </a:moveTo>
                  <a:lnTo>
                    <a:pt x="14" y="20"/>
                  </a:lnTo>
                  <a:lnTo>
                    <a:pt x="0" y="7"/>
                  </a:lnTo>
                  <a:lnTo>
                    <a:pt x="6" y="0"/>
                  </a:lnTo>
                  <a:lnTo>
                    <a:pt x="20" y="1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1" name="Freeform 363">
              <a:extLst>
                <a:ext uri="{FF2B5EF4-FFF2-40B4-BE49-F238E27FC236}">
                  <a16:creationId xmlns:a16="http://schemas.microsoft.com/office/drawing/2014/main" id="{DCFA244B-E06A-8D2B-4B10-B6B9B550F12E}"/>
                </a:ext>
              </a:extLst>
            </p:cNvPr>
            <p:cNvSpPr>
              <a:spLocks/>
            </p:cNvSpPr>
            <p:nvPr/>
          </p:nvSpPr>
          <p:spPr bwMode="auto">
            <a:xfrm>
              <a:off x="3082925" y="3636963"/>
              <a:ext cx="19050" cy="20638"/>
            </a:xfrm>
            <a:custGeom>
              <a:avLst/>
              <a:gdLst>
                <a:gd name="T0" fmla="*/ 12 w 12"/>
                <a:gd name="T1" fmla="*/ 5 h 13"/>
                <a:gd name="T2" fmla="*/ 7 w 12"/>
                <a:gd name="T3" fmla="*/ 0 h 13"/>
                <a:gd name="T4" fmla="*/ 0 w 12"/>
                <a:gd name="T5" fmla="*/ 7 h 13"/>
                <a:gd name="T6" fmla="*/ 6 w 12"/>
                <a:gd name="T7" fmla="*/ 12 h 13"/>
                <a:gd name="T8" fmla="*/ 7 w 12"/>
                <a:gd name="T9" fmla="*/ 13 h 13"/>
                <a:gd name="T10" fmla="*/ 12 w 12"/>
                <a:gd name="T11" fmla="*/ 5 h 13"/>
              </a:gdLst>
              <a:ahLst/>
              <a:cxnLst>
                <a:cxn ang="0">
                  <a:pos x="T0" y="T1"/>
                </a:cxn>
                <a:cxn ang="0">
                  <a:pos x="T2" y="T3"/>
                </a:cxn>
                <a:cxn ang="0">
                  <a:pos x="T4" y="T5"/>
                </a:cxn>
                <a:cxn ang="0">
                  <a:pos x="T6" y="T7"/>
                </a:cxn>
                <a:cxn ang="0">
                  <a:pos x="T8" y="T9"/>
                </a:cxn>
                <a:cxn ang="0">
                  <a:pos x="T10" y="T11"/>
                </a:cxn>
              </a:cxnLst>
              <a:rect l="0" t="0" r="r" b="b"/>
              <a:pathLst>
                <a:path w="12" h="13">
                  <a:moveTo>
                    <a:pt x="12" y="5"/>
                  </a:moveTo>
                  <a:lnTo>
                    <a:pt x="7" y="0"/>
                  </a:lnTo>
                  <a:lnTo>
                    <a:pt x="0" y="7"/>
                  </a:lnTo>
                  <a:lnTo>
                    <a:pt x="6" y="12"/>
                  </a:lnTo>
                  <a:lnTo>
                    <a:pt x="7" y="13"/>
                  </a:lnTo>
                  <a:lnTo>
                    <a:pt x="12"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2" name="Freeform 364">
              <a:extLst>
                <a:ext uri="{FF2B5EF4-FFF2-40B4-BE49-F238E27FC236}">
                  <a16:creationId xmlns:a16="http://schemas.microsoft.com/office/drawing/2014/main" id="{A6D81B6C-837E-CC24-ABDA-87ABC2695757}"/>
                </a:ext>
              </a:extLst>
            </p:cNvPr>
            <p:cNvSpPr>
              <a:spLocks/>
            </p:cNvSpPr>
            <p:nvPr/>
          </p:nvSpPr>
          <p:spPr bwMode="auto">
            <a:xfrm>
              <a:off x="3092450" y="3656013"/>
              <a:ext cx="1588" cy="1588"/>
            </a:xfrm>
            <a:custGeom>
              <a:avLst/>
              <a:gdLst>
                <a:gd name="T0" fmla="*/ 1 w 1"/>
                <a:gd name="T1" fmla="*/ 1 h 1"/>
                <a:gd name="T2" fmla="*/ 0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1"/>
                  </a:lnTo>
                  <a:lnTo>
                    <a:pt x="0" y="0"/>
                  </a:lnTo>
                  <a:lnTo>
                    <a:pt x="1" y="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3" name="Freeform 365">
              <a:extLst>
                <a:ext uri="{FF2B5EF4-FFF2-40B4-BE49-F238E27FC236}">
                  <a16:creationId xmlns:a16="http://schemas.microsoft.com/office/drawing/2014/main" id="{813462CD-993D-2A31-5769-62B2AFD21D97}"/>
                </a:ext>
              </a:extLst>
            </p:cNvPr>
            <p:cNvSpPr>
              <a:spLocks/>
            </p:cNvSpPr>
            <p:nvPr/>
          </p:nvSpPr>
          <p:spPr bwMode="auto">
            <a:xfrm>
              <a:off x="3094038" y="3643313"/>
              <a:ext cx="23813" cy="22225"/>
            </a:xfrm>
            <a:custGeom>
              <a:avLst/>
              <a:gdLst>
                <a:gd name="T0" fmla="*/ 15 w 15"/>
                <a:gd name="T1" fmla="*/ 5 h 14"/>
                <a:gd name="T2" fmla="*/ 11 w 15"/>
                <a:gd name="T3" fmla="*/ 14 h 14"/>
                <a:gd name="T4" fmla="*/ 0 w 15"/>
                <a:gd name="T5" fmla="*/ 9 h 14"/>
                <a:gd name="T6" fmla="*/ 4 w 15"/>
                <a:gd name="T7" fmla="*/ 0 h 14"/>
                <a:gd name="T8" fmla="*/ 15 w 15"/>
                <a:gd name="T9" fmla="*/ 5 h 14"/>
              </a:gdLst>
              <a:ahLst/>
              <a:cxnLst>
                <a:cxn ang="0">
                  <a:pos x="T0" y="T1"/>
                </a:cxn>
                <a:cxn ang="0">
                  <a:pos x="T2" y="T3"/>
                </a:cxn>
                <a:cxn ang="0">
                  <a:pos x="T4" y="T5"/>
                </a:cxn>
                <a:cxn ang="0">
                  <a:pos x="T6" y="T7"/>
                </a:cxn>
                <a:cxn ang="0">
                  <a:pos x="T8" y="T9"/>
                </a:cxn>
              </a:cxnLst>
              <a:rect l="0" t="0" r="r" b="b"/>
              <a:pathLst>
                <a:path w="15" h="14">
                  <a:moveTo>
                    <a:pt x="15" y="5"/>
                  </a:moveTo>
                  <a:lnTo>
                    <a:pt x="11" y="14"/>
                  </a:lnTo>
                  <a:lnTo>
                    <a:pt x="0" y="9"/>
                  </a:lnTo>
                  <a:lnTo>
                    <a:pt x="4" y="0"/>
                  </a:lnTo>
                  <a:lnTo>
                    <a:pt x="15"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4" name="Freeform 366">
              <a:extLst>
                <a:ext uri="{FF2B5EF4-FFF2-40B4-BE49-F238E27FC236}">
                  <a16:creationId xmlns:a16="http://schemas.microsoft.com/office/drawing/2014/main" id="{C8C22624-4195-E0E3-FF7A-9AE226975EDD}"/>
                </a:ext>
              </a:extLst>
            </p:cNvPr>
            <p:cNvSpPr>
              <a:spLocks/>
            </p:cNvSpPr>
            <p:nvPr/>
          </p:nvSpPr>
          <p:spPr bwMode="auto">
            <a:xfrm>
              <a:off x="3197225" y="3690938"/>
              <a:ext cx="34925" cy="26988"/>
            </a:xfrm>
            <a:custGeom>
              <a:avLst/>
              <a:gdLst>
                <a:gd name="T0" fmla="*/ 22 w 22"/>
                <a:gd name="T1" fmla="*/ 8 h 17"/>
                <a:gd name="T2" fmla="*/ 18 w 22"/>
                <a:gd name="T3" fmla="*/ 17 h 17"/>
                <a:gd name="T4" fmla="*/ 0 w 22"/>
                <a:gd name="T5" fmla="*/ 9 h 17"/>
                <a:gd name="T6" fmla="*/ 4 w 22"/>
                <a:gd name="T7" fmla="*/ 0 h 17"/>
                <a:gd name="T8" fmla="*/ 22 w 22"/>
                <a:gd name="T9" fmla="*/ 8 h 17"/>
              </a:gdLst>
              <a:ahLst/>
              <a:cxnLst>
                <a:cxn ang="0">
                  <a:pos x="T0" y="T1"/>
                </a:cxn>
                <a:cxn ang="0">
                  <a:pos x="T2" y="T3"/>
                </a:cxn>
                <a:cxn ang="0">
                  <a:pos x="T4" y="T5"/>
                </a:cxn>
                <a:cxn ang="0">
                  <a:pos x="T6" y="T7"/>
                </a:cxn>
                <a:cxn ang="0">
                  <a:pos x="T8" y="T9"/>
                </a:cxn>
              </a:cxnLst>
              <a:rect l="0" t="0" r="r" b="b"/>
              <a:pathLst>
                <a:path w="22" h="17">
                  <a:moveTo>
                    <a:pt x="22" y="8"/>
                  </a:moveTo>
                  <a:lnTo>
                    <a:pt x="18" y="17"/>
                  </a:lnTo>
                  <a:lnTo>
                    <a:pt x="0" y="9"/>
                  </a:lnTo>
                  <a:lnTo>
                    <a:pt x="4" y="0"/>
                  </a:lnTo>
                  <a:lnTo>
                    <a:pt x="22"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5" name="Freeform 367">
              <a:extLst>
                <a:ext uri="{FF2B5EF4-FFF2-40B4-BE49-F238E27FC236}">
                  <a16:creationId xmlns:a16="http://schemas.microsoft.com/office/drawing/2014/main" id="{1F8684F0-F5AF-4A2A-40B7-5FB0DF32E24A}"/>
                </a:ext>
              </a:extLst>
            </p:cNvPr>
            <p:cNvSpPr>
              <a:spLocks/>
            </p:cNvSpPr>
            <p:nvPr/>
          </p:nvSpPr>
          <p:spPr bwMode="auto">
            <a:xfrm>
              <a:off x="3311525" y="3743326"/>
              <a:ext cx="33338" cy="25400"/>
            </a:xfrm>
            <a:custGeom>
              <a:avLst/>
              <a:gdLst>
                <a:gd name="T0" fmla="*/ 21 w 21"/>
                <a:gd name="T1" fmla="*/ 8 h 16"/>
                <a:gd name="T2" fmla="*/ 17 w 21"/>
                <a:gd name="T3" fmla="*/ 16 h 16"/>
                <a:gd name="T4" fmla="*/ 0 w 21"/>
                <a:gd name="T5" fmla="*/ 8 h 16"/>
                <a:gd name="T6" fmla="*/ 4 w 21"/>
                <a:gd name="T7" fmla="*/ 0 h 16"/>
                <a:gd name="T8" fmla="*/ 21 w 21"/>
                <a:gd name="T9" fmla="*/ 8 h 16"/>
              </a:gdLst>
              <a:ahLst/>
              <a:cxnLst>
                <a:cxn ang="0">
                  <a:pos x="T0" y="T1"/>
                </a:cxn>
                <a:cxn ang="0">
                  <a:pos x="T2" y="T3"/>
                </a:cxn>
                <a:cxn ang="0">
                  <a:pos x="T4" y="T5"/>
                </a:cxn>
                <a:cxn ang="0">
                  <a:pos x="T6" y="T7"/>
                </a:cxn>
                <a:cxn ang="0">
                  <a:pos x="T8" y="T9"/>
                </a:cxn>
              </a:cxnLst>
              <a:rect l="0" t="0" r="r" b="b"/>
              <a:pathLst>
                <a:path w="21" h="16">
                  <a:moveTo>
                    <a:pt x="21" y="8"/>
                  </a:moveTo>
                  <a:lnTo>
                    <a:pt x="17" y="16"/>
                  </a:lnTo>
                  <a:lnTo>
                    <a:pt x="0" y="8"/>
                  </a:lnTo>
                  <a:lnTo>
                    <a:pt x="4" y="0"/>
                  </a:lnTo>
                  <a:lnTo>
                    <a:pt x="21"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6" name="Freeform 368">
              <a:extLst>
                <a:ext uri="{FF2B5EF4-FFF2-40B4-BE49-F238E27FC236}">
                  <a16:creationId xmlns:a16="http://schemas.microsoft.com/office/drawing/2014/main" id="{95CBC395-E73B-ADBF-CFA1-415B188AC5BC}"/>
                </a:ext>
              </a:extLst>
            </p:cNvPr>
            <p:cNvSpPr>
              <a:spLocks/>
            </p:cNvSpPr>
            <p:nvPr/>
          </p:nvSpPr>
          <p:spPr bwMode="auto">
            <a:xfrm>
              <a:off x="3425825" y="3794126"/>
              <a:ext cx="33338" cy="26988"/>
            </a:xfrm>
            <a:custGeom>
              <a:avLst/>
              <a:gdLst>
                <a:gd name="T0" fmla="*/ 21 w 21"/>
                <a:gd name="T1" fmla="*/ 8 h 17"/>
                <a:gd name="T2" fmla="*/ 17 w 21"/>
                <a:gd name="T3" fmla="*/ 17 h 17"/>
                <a:gd name="T4" fmla="*/ 0 w 21"/>
                <a:gd name="T5" fmla="*/ 9 h 17"/>
                <a:gd name="T6" fmla="*/ 4 w 21"/>
                <a:gd name="T7" fmla="*/ 0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lnTo>
                    <a:pt x="17" y="17"/>
                  </a:lnTo>
                  <a:lnTo>
                    <a:pt x="0" y="9"/>
                  </a:lnTo>
                  <a:lnTo>
                    <a:pt x="4" y="0"/>
                  </a:lnTo>
                  <a:lnTo>
                    <a:pt x="21"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7" name="Freeform 369">
              <a:extLst>
                <a:ext uri="{FF2B5EF4-FFF2-40B4-BE49-F238E27FC236}">
                  <a16:creationId xmlns:a16="http://schemas.microsoft.com/office/drawing/2014/main" id="{58E262E6-650E-9939-765F-B24B5AE57D0F}"/>
                </a:ext>
              </a:extLst>
            </p:cNvPr>
            <p:cNvSpPr>
              <a:spLocks/>
            </p:cNvSpPr>
            <p:nvPr/>
          </p:nvSpPr>
          <p:spPr bwMode="auto">
            <a:xfrm>
              <a:off x="3540125" y="3846513"/>
              <a:ext cx="33338" cy="25400"/>
            </a:xfrm>
            <a:custGeom>
              <a:avLst/>
              <a:gdLst>
                <a:gd name="T0" fmla="*/ 21 w 21"/>
                <a:gd name="T1" fmla="*/ 8 h 16"/>
                <a:gd name="T2" fmla="*/ 17 w 21"/>
                <a:gd name="T3" fmla="*/ 16 h 16"/>
                <a:gd name="T4" fmla="*/ 0 w 21"/>
                <a:gd name="T5" fmla="*/ 9 h 16"/>
                <a:gd name="T6" fmla="*/ 3 w 21"/>
                <a:gd name="T7" fmla="*/ 0 h 16"/>
                <a:gd name="T8" fmla="*/ 21 w 21"/>
                <a:gd name="T9" fmla="*/ 8 h 16"/>
              </a:gdLst>
              <a:ahLst/>
              <a:cxnLst>
                <a:cxn ang="0">
                  <a:pos x="T0" y="T1"/>
                </a:cxn>
                <a:cxn ang="0">
                  <a:pos x="T2" y="T3"/>
                </a:cxn>
                <a:cxn ang="0">
                  <a:pos x="T4" y="T5"/>
                </a:cxn>
                <a:cxn ang="0">
                  <a:pos x="T6" y="T7"/>
                </a:cxn>
                <a:cxn ang="0">
                  <a:pos x="T8" y="T9"/>
                </a:cxn>
              </a:cxnLst>
              <a:rect l="0" t="0" r="r" b="b"/>
              <a:pathLst>
                <a:path w="21" h="16">
                  <a:moveTo>
                    <a:pt x="21" y="8"/>
                  </a:moveTo>
                  <a:lnTo>
                    <a:pt x="17" y="16"/>
                  </a:lnTo>
                  <a:lnTo>
                    <a:pt x="0" y="9"/>
                  </a:lnTo>
                  <a:lnTo>
                    <a:pt x="3" y="0"/>
                  </a:lnTo>
                  <a:lnTo>
                    <a:pt x="21"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8" name="Freeform 370">
              <a:extLst>
                <a:ext uri="{FF2B5EF4-FFF2-40B4-BE49-F238E27FC236}">
                  <a16:creationId xmlns:a16="http://schemas.microsoft.com/office/drawing/2014/main" id="{5E356367-2EE2-86A3-223D-851E63407D1A}"/>
                </a:ext>
              </a:extLst>
            </p:cNvPr>
            <p:cNvSpPr>
              <a:spLocks/>
            </p:cNvSpPr>
            <p:nvPr/>
          </p:nvSpPr>
          <p:spPr bwMode="auto">
            <a:xfrm>
              <a:off x="3654425" y="3897313"/>
              <a:ext cx="12700" cy="19050"/>
            </a:xfrm>
            <a:custGeom>
              <a:avLst/>
              <a:gdLst>
                <a:gd name="T0" fmla="*/ 8 w 8"/>
                <a:gd name="T1" fmla="*/ 3 h 12"/>
                <a:gd name="T2" fmla="*/ 3 w 8"/>
                <a:gd name="T3" fmla="*/ 0 h 12"/>
                <a:gd name="T4" fmla="*/ 0 w 8"/>
                <a:gd name="T5" fmla="*/ 9 h 12"/>
                <a:gd name="T6" fmla="*/ 4 w 8"/>
                <a:gd name="T7" fmla="*/ 11 h 12"/>
                <a:gd name="T8" fmla="*/ 7 w 8"/>
                <a:gd name="T9" fmla="*/ 12 h 12"/>
                <a:gd name="T10" fmla="*/ 8 w 8"/>
                <a:gd name="T11" fmla="*/ 3 h 12"/>
              </a:gdLst>
              <a:ahLst/>
              <a:cxnLst>
                <a:cxn ang="0">
                  <a:pos x="T0" y="T1"/>
                </a:cxn>
                <a:cxn ang="0">
                  <a:pos x="T2" y="T3"/>
                </a:cxn>
                <a:cxn ang="0">
                  <a:pos x="T4" y="T5"/>
                </a:cxn>
                <a:cxn ang="0">
                  <a:pos x="T6" y="T7"/>
                </a:cxn>
                <a:cxn ang="0">
                  <a:pos x="T8" y="T9"/>
                </a:cxn>
                <a:cxn ang="0">
                  <a:pos x="T10" y="T11"/>
                </a:cxn>
              </a:cxnLst>
              <a:rect l="0" t="0" r="r" b="b"/>
              <a:pathLst>
                <a:path w="8" h="12">
                  <a:moveTo>
                    <a:pt x="8" y="3"/>
                  </a:moveTo>
                  <a:lnTo>
                    <a:pt x="3" y="0"/>
                  </a:lnTo>
                  <a:lnTo>
                    <a:pt x="0" y="9"/>
                  </a:lnTo>
                  <a:lnTo>
                    <a:pt x="4" y="11"/>
                  </a:lnTo>
                  <a:lnTo>
                    <a:pt x="7" y="12"/>
                  </a:lnTo>
                  <a:lnTo>
                    <a:pt x="8" y="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79" name="Freeform 371">
              <a:extLst>
                <a:ext uri="{FF2B5EF4-FFF2-40B4-BE49-F238E27FC236}">
                  <a16:creationId xmlns:a16="http://schemas.microsoft.com/office/drawing/2014/main" id="{E64F2F27-12AE-2C1C-98E7-9407EF958363}"/>
                </a:ext>
              </a:extLst>
            </p:cNvPr>
            <p:cNvSpPr>
              <a:spLocks/>
            </p:cNvSpPr>
            <p:nvPr/>
          </p:nvSpPr>
          <p:spPr bwMode="auto">
            <a:xfrm>
              <a:off x="3660775" y="3914776"/>
              <a:ext cx="4763" cy="1588"/>
            </a:xfrm>
            <a:custGeom>
              <a:avLst/>
              <a:gdLst>
                <a:gd name="T0" fmla="*/ 3 w 3"/>
                <a:gd name="T1" fmla="*/ 1 h 1"/>
                <a:gd name="T2" fmla="*/ 1 w 3"/>
                <a:gd name="T3" fmla="*/ 1 h 1"/>
                <a:gd name="T4" fmla="*/ 0 w 3"/>
                <a:gd name="T5" fmla="*/ 0 h 1"/>
                <a:gd name="T6" fmla="*/ 3 w 3"/>
                <a:gd name="T7" fmla="*/ 1 h 1"/>
              </a:gdLst>
              <a:ahLst/>
              <a:cxnLst>
                <a:cxn ang="0">
                  <a:pos x="T0" y="T1"/>
                </a:cxn>
                <a:cxn ang="0">
                  <a:pos x="T2" y="T3"/>
                </a:cxn>
                <a:cxn ang="0">
                  <a:pos x="T4" y="T5"/>
                </a:cxn>
                <a:cxn ang="0">
                  <a:pos x="T6" y="T7"/>
                </a:cxn>
              </a:cxnLst>
              <a:rect l="0" t="0" r="r" b="b"/>
              <a:pathLst>
                <a:path w="3" h="1">
                  <a:moveTo>
                    <a:pt x="3" y="1"/>
                  </a:moveTo>
                  <a:lnTo>
                    <a:pt x="1" y="1"/>
                  </a:lnTo>
                  <a:lnTo>
                    <a:pt x="0" y="0"/>
                  </a:lnTo>
                  <a:lnTo>
                    <a:pt x="3" y="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0" name="Freeform 372">
              <a:extLst>
                <a:ext uri="{FF2B5EF4-FFF2-40B4-BE49-F238E27FC236}">
                  <a16:creationId xmlns:a16="http://schemas.microsoft.com/office/drawing/2014/main" id="{67D08D8E-C9CA-E4D0-6E19-1862988CA836}"/>
                </a:ext>
              </a:extLst>
            </p:cNvPr>
            <p:cNvSpPr>
              <a:spLocks/>
            </p:cNvSpPr>
            <p:nvPr/>
          </p:nvSpPr>
          <p:spPr bwMode="auto">
            <a:xfrm>
              <a:off x="3663950" y="3897313"/>
              <a:ext cx="23813" cy="19050"/>
            </a:xfrm>
            <a:custGeom>
              <a:avLst/>
              <a:gdLst>
                <a:gd name="T0" fmla="*/ 13 w 15"/>
                <a:gd name="T1" fmla="*/ 0 h 12"/>
                <a:gd name="T2" fmla="*/ 15 w 15"/>
                <a:gd name="T3" fmla="*/ 10 h 12"/>
                <a:gd name="T4" fmla="*/ 1 w 15"/>
                <a:gd name="T5" fmla="*/ 12 h 12"/>
                <a:gd name="T6" fmla="*/ 0 w 15"/>
                <a:gd name="T7" fmla="*/ 2 h 12"/>
                <a:gd name="T8" fmla="*/ 13 w 15"/>
                <a:gd name="T9" fmla="*/ 0 h 12"/>
              </a:gdLst>
              <a:ahLst/>
              <a:cxnLst>
                <a:cxn ang="0">
                  <a:pos x="T0" y="T1"/>
                </a:cxn>
                <a:cxn ang="0">
                  <a:pos x="T2" y="T3"/>
                </a:cxn>
                <a:cxn ang="0">
                  <a:pos x="T4" y="T5"/>
                </a:cxn>
                <a:cxn ang="0">
                  <a:pos x="T6" y="T7"/>
                </a:cxn>
                <a:cxn ang="0">
                  <a:pos x="T8" y="T9"/>
                </a:cxn>
              </a:cxnLst>
              <a:rect l="0" t="0" r="r" b="b"/>
              <a:pathLst>
                <a:path w="15" h="12">
                  <a:moveTo>
                    <a:pt x="13" y="0"/>
                  </a:moveTo>
                  <a:lnTo>
                    <a:pt x="15" y="10"/>
                  </a:lnTo>
                  <a:lnTo>
                    <a:pt x="1" y="12"/>
                  </a:lnTo>
                  <a:lnTo>
                    <a:pt x="0" y="2"/>
                  </a:lnTo>
                  <a:lnTo>
                    <a:pt x="13"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1" name="Freeform 373">
              <a:extLst>
                <a:ext uri="{FF2B5EF4-FFF2-40B4-BE49-F238E27FC236}">
                  <a16:creationId xmlns:a16="http://schemas.microsoft.com/office/drawing/2014/main" id="{F9967D2A-F42B-11E3-9C0E-5ED9772680E7}"/>
                </a:ext>
              </a:extLst>
            </p:cNvPr>
            <p:cNvSpPr>
              <a:spLocks/>
            </p:cNvSpPr>
            <p:nvPr/>
          </p:nvSpPr>
          <p:spPr bwMode="auto">
            <a:xfrm>
              <a:off x="3779838" y="3881438"/>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2" name="Freeform 374">
              <a:extLst>
                <a:ext uri="{FF2B5EF4-FFF2-40B4-BE49-F238E27FC236}">
                  <a16:creationId xmlns:a16="http://schemas.microsoft.com/office/drawing/2014/main" id="{A68CCEFF-6A2F-09A7-F2AE-46BF1DEC64C3}"/>
                </a:ext>
              </a:extLst>
            </p:cNvPr>
            <p:cNvSpPr>
              <a:spLocks/>
            </p:cNvSpPr>
            <p:nvPr/>
          </p:nvSpPr>
          <p:spPr bwMode="auto">
            <a:xfrm>
              <a:off x="3903663" y="3863976"/>
              <a:ext cx="31750" cy="19050"/>
            </a:xfrm>
            <a:custGeom>
              <a:avLst/>
              <a:gdLst>
                <a:gd name="T0" fmla="*/ 19 w 20"/>
                <a:gd name="T1" fmla="*/ 0 h 12"/>
                <a:gd name="T2" fmla="*/ 20 w 20"/>
                <a:gd name="T3" fmla="*/ 10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3"/>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3" name="Freeform 375">
              <a:extLst>
                <a:ext uri="{FF2B5EF4-FFF2-40B4-BE49-F238E27FC236}">
                  <a16:creationId xmlns:a16="http://schemas.microsoft.com/office/drawing/2014/main" id="{5294C7D9-2EE9-65B7-DFC8-92428F23BA7F}"/>
                </a:ext>
              </a:extLst>
            </p:cNvPr>
            <p:cNvSpPr>
              <a:spLocks/>
            </p:cNvSpPr>
            <p:nvPr/>
          </p:nvSpPr>
          <p:spPr bwMode="auto">
            <a:xfrm>
              <a:off x="4027488" y="3848101"/>
              <a:ext cx="31750" cy="19050"/>
            </a:xfrm>
            <a:custGeom>
              <a:avLst/>
              <a:gdLst>
                <a:gd name="T0" fmla="*/ 19 w 20"/>
                <a:gd name="T1" fmla="*/ 0 h 12"/>
                <a:gd name="T2" fmla="*/ 20 w 20"/>
                <a:gd name="T3" fmla="*/ 9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3"/>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4" name="Freeform 376">
              <a:extLst>
                <a:ext uri="{FF2B5EF4-FFF2-40B4-BE49-F238E27FC236}">
                  <a16:creationId xmlns:a16="http://schemas.microsoft.com/office/drawing/2014/main" id="{6A9903A8-5A03-9893-6C39-BBE11F0CDB26}"/>
                </a:ext>
              </a:extLst>
            </p:cNvPr>
            <p:cNvSpPr>
              <a:spLocks/>
            </p:cNvSpPr>
            <p:nvPr/>
          </p:nvSpPr>
          <p:spPr bwMode="auto">
            <a:xfrm>
              <a:off x="4151313" y="3832226"/>
              <a:ext cx="33338" cy="17463"/>
            </a:xfrm>
            <a:custGeom>
              <a:avLst/>
              <a:gdLst>
                <a:gd name="T0" fmla="*/ 19 w 21"/>
                <a:gd name="T1" fmla="*/ 0 h 11"/>
                <a:gd name="T2" fmla="*/ 21 w 21"/>
                <a:gd name="T3" fmla="*/ 9 h 11"/>
                <a:gd name="T4" fmla="*/ 2 w 21"/>
                <a:gd name="T5" fmla="*/ 11 h 11"/>
                <a:gd name="T6" fmla="*/ 0 w 21"/>
                <a:gd name="T7" fmla="*/ 2 h 11"/>
                <a:gd name="T8" fmla="*/ 19 w 21"/>
                <a:gd name="T9" fmla="*/ 0 h 11"/>
              </a:gdLst>
              <a:ahLst/>
              <a:cxnLst>
                <a:cxn ang="0">
                  <a:pos x="T0" y="T1"/>
                </a:cxn>
                <a:cxn ang="0">
                  <a:pos x="T2" y="T3"/>
                </a:cxn>
                <a:cxn ang="0">
                  <a:pos x="T4" y="T5"/>
                </a:cxn>
                <a:cxn ang="0">
                  <a:pos x="T6" y="T7"/>
                </a:cxn>
                <a:cxn ang="0">
                  <a:pos x="T8" y="T9"/>
                </a:cxn>
              </a:cxnLst>
              <a:rect l="0" t="0" r="r" b="b"/>
              <a:pathLst>
                <a:path w="21" h="11">
                  <a:moveTo>
                    <a:pt x="19" y="0"/>
                  </a:moveTo>
                  <a:lnTo>
                    <a:pt x="21" y="9"/>
                  </a:lnTo>
                  <a:lnTo>
                    <a:pt x="2" y="11"/>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5" name="Freeform 377">
              <a:extLst>
                <a:ext uri="{FF2B5EF4-FFF2-40B4-BE49-F238E27FC236}">
                  <a16:creationId xmlns:a16="http://schemas.microsoft.com/office/drawing/2014/main" id="{385663DF-9A8E-8154-CB2E-C53F43E4046C}"/>
                </a:ext>
              </a:extLst>
            </p:cNvPr>
            <p:cNvSpPr>
              <a:spLocks/>
            </p:cNvSpPr>
            <p:nvPr/>
          </p:nvSpPr>
          <p:spPr bwMode="auto">
            <a:xfrm>
              <a:off x="4275138" y="3814763"/>
              <a:ext cx="33338" cy="19050"/>
            </a:xfrm>
            <a:custGeom>
              <a:avLst/>
              <a:gdLst>
                <a:gd name="T0" fmla="*/ 20 w 21"/>
                <a:gd name="T1" fmla="*/ 0 h 12"/>
                <a:gd name="T2" fmla="*/ 21 w 21"/>
                <a:gd name="T3" fmla="*/ 9 h 12"/>
                <a:gd name="T4" fmla="*/ 2 w 21"/>
                <a:gd name="T5" fmla="*/ 12 h 12"/>
                <a:gd name="T6" fmla="*/ 0 w 21"/>
                <a:gd name="T7" fmla="*/ 3 h 12"/>
                <a:gd name="T8" fmla="*/ 20 w 21"/>
                <a:gd name="T9" fmla="*/ 0 h 12"/>
              </a:gdLst>
              <a:ahLst/>
              <a:cxnLst>
                <a:cxn ang="0">
                  <a:pos x="T0" y="T1"/>
                </a:cxn>
                <a:cxn ang="0">
                  <a:pos x="T2" y="T3"/>
                </a:cxn>
                <a:cxn ang="0">
                  <a:pos x="T4" y="T5"/>
                </a:cxn>
                <a:cxn ang="0">
                  <a:pos x="T6" y="T7"/>
                </a:cxn>
                <a:cxn ang="0">
                  <a:pos x="T8" y="T9"/>
                </a:cxn>
              </a:cxnLst>
              <a:rect l="0" t="0" r="r" b="b"/>
              <a:pathLst>
                <a:path w="21" h="12">
                  <a:moveTo>
                    <a:pt x="20" y="0"/>
                  </a:moveTo>
                  <a:lnTo>
                    <a:pt x="21" y="9"/>
                  </a:lnTo>
                  <a:lnTo>
                    <a:pt x="2" y="12"/>
                  </a:lnTo>
                  <a:lnTo>
                    <a:pt x="0" y="3"/>
                  </a:lnTo>
                  <a:lnTo>
                    <a:pt x="20"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6" name="Freeform 378">
              <a:extLst>
                <a:ext uri="{FF2B5EF4-FFF2-40B4-BE49-F238E27FC236}">
                  <a16:creationId xmlns:a16="http://schemas.microsoft.com/office/drawing/2014/main" id="{FD2CEF03-FE52-C9C5-6A11-B0AEBDCF5A26}"/>
                </a:ext>
              </a:extLst>
            </p:cNvPr>
            <p:cNvSpPr>
              <a:spLocks/>
            </p:cNvSpPr>
            <p:nvPr/>
          </p:nvSpPr>
          <p:spPr bwMode="auto">
            <a:xfrm>
              <a:off x="4397375" y="3783013"/>
              <a:ext cx="33338" cy="22225"/>
            </a:xfrm>
            <a:custGeom>
              <a:avLst/>
              <a:gdLst>
                <a:gd name="T0" fmla="*/ 18 w 21"/>
                <a:gd name="T1" fmla="*/ 0 h 14"/>
                <a:gd name="T2" fmla="*/ 21 w 21"/>
                <a:gd name="T3" fmla="*/ 9 h 14"/>
                <a:gd name="T4" fmla="*/ 2 w 21"/>
                <a:gd name="T5" fmla="*/ 14 h 14"/>
                <a:gd name="T6" fmla="*/ 0 w 21"/>
                <a:gd name="T7" fmla="*/ 5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lnTo>
                    <a:pt x="21" y="9"/>
                  </a:lnTo>
                  <a:lnTo>
                    <a:pt x="2" y="14"/>
                  </a:lnTo>
                  <a:lnTo>
                    <a:pt x="0" y="5"/>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7" name="Freeform 379">
              <a:extLst>
                <a:ext uri="{FF2B5EF4-FFF2-40B4-BE49-F238E27FC236}">
                  <a16:creationId xmlns:a16="http://schemas.microsoft.com/office/drawing/2014/main" id="{5AFAF54F-CB0E-DEF1-9918-BD1CD686D67A}"/>
                </a:ext>
              </a:extLst>
            </p:cNvPr>
            <p:cNvSpPr>
              <a:spLocks/>
            </p:cNvSpPr>
            <p:nvPr/>
          </p:nvSpPr>
          <p:spPr bwMode="auto">
            <a:xfrm>
              <a:off x="4516438" y="3746501"/>
              <a:ext cx="33338" cy="23813"/>
            </a:xfrm>
            <a:custGeom>
              <a:avLst/>
              <a:gdLst>
                <a:gd name="T0" fmla="*/ 18 w 21"/>
                <a:gd name="T1" fmla="*/ 0 h 15"/>
                <a:gd name="T2" fmla="*/ 21 w 21"/>
                <a:gd name="T3" fmla="*/ 9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8" name="Freeform 380">
              <a:extLst>
                <a:ext uri="{FF2B5EF4-FFF2-40B4-BE49-F238E27FC236}">
                  <a16:creationId xmlns:a16="http://schemas.microsoft.com/office/drawing/2014/main" id="{5C81AF4E-F3EA-022A-8BB6-819AAF8A8831}"/>
                </a:ext>
              </a:extLst>
            </p:cNvPr>
            <p:cNvSpPr>
              <a:spLocks/>
            </p:cNvSpPr>
            <p:nvPr/>
          </p:nvSpPr>
          <p:spPr bwMode="auto">
            <a:xfrm>
              <a:off x="4637088" y="3709988"/>
              <a:ext cx="33338" cy="23813"/>
            </a:xfrm>
            <a:custGeom>
              <a:avLst/>
              <a:gdLst>
                <a:gd name="T0" fmla="*/ 18 w 21"/>
                <a:gd name="T1" fmla="*/ 0 h 15"/>
                <a:gd name="T2" fmla="*/ 21 w 21"/>
                <a:gd name="T3" fmla="*/ 9 h 15"/>
                <a:gd name="T4" fmla="*/ 2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2"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89" name="Freeform 381">
              <a:extLst>
                <a:ext uri="{FF2B5EF4-FFF2-40B4-BE49-F238E27FC236}">
                  <a16:creationId xmlns:a16="http://schemas.microsoft.com/office/drawing/2014/main" id="{CFF37749-1BF6-1FB9-6DF8-63B856626072}"/>
                </a:ext>
              </a:extLst>
            </p:cNvPr>
            <p:cNvSpPr>
              <a:spLocks/>
            </p:cNvSpPr>
            <p:nvPr/>
          </p:nvSpPr>
          <p:spPr bwMode="auto">
            <a:xfrm>
              <a:off x="4756150" y="3673476"/>
              <a:ext cx="33338" cy="23813"/>
            </a:xfrm>
            <a:custGeom>
              <a:avLst/>
              <a:gdLst>
                <a:gd name="T0" fmla="*/ 18 w 21"/>
                <a:gd name="T1" fmla="*/ 0 h 15"/>
                <a:gd name="T2" fmla="*/ 21 w 21"/>
                <a:gd name="T3" fmla="*/ 10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10"/>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0" name="Freeform 382">
              <a:extLst>
                <a:ext uri="{FF2B5EF4-FFF2-40B4-BE49-F238E27FC236}">
                  <a16:creationId xmlns:a16="http://schemas.microsoft.com/office/drawing/2014/main" id="{6772F15D-24CB-72DC-4E76-8884637DC66F}"/>
                </a:ext>
              </a:extLst>
            </p:cNvPr>
            <p:cNvSpPr>
              <a:spLocks/>
            </p:cNvSpPr>
            <p:nvPr/>
          </p:nvSpPr>
          <p:spPr bwMode="auto">
            <a:xfrm>
              <a:off x="4876800" y="3651251"/>
              <a:ext cx="33338" cy="22225"/>
            </a:xfrm>
            <a:custGeom>
              <a:avLst/>
              <a:gdLst>
                <a:gd name="T0" fmla="*/ 21 w 21"/>
                <a:gd name="T1" fmla="*/ 5 h 14"/>
                <a:gd name="T2" fmla="*/ 19 w 21"/>
                <a:gd name="T3" fmla="*/ 14 h 14"/>
                <a:gd name="T4" fmla="*/ 0 w 21"/>
                <a:gd name="T5" fmla="*/ 10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10"/>
                  </a:lnTo>
                  <a:lnTo>
                    <a:pt x="2"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1" name="Freeform 383">
              <a:extLst>
                <a:ext uri="{FF2B5EF4-FFF2-40B4-BE49-F238E27FC236}">
                  <a16:creationId xmlns:a16="http://schemas.microsoft.com/office/drawing/2014/main" id="{AEF6711F-04FF-2439-FC4D-1FF758ACBDF2}"/>
                </a:ext>
              </a:extLst>
            </p:cNvPr>
            <p:cNvSpPr>
              <a:spLocks/>
            </p:cNvSpPr>
            <p:nvPr/>
          </p:nvSpPr>
          <p:spPr bwMode="auto">
            <a:xfrm>
              <a:off x="4999038" y="3679826"/>
              <a:ext cx="33338" cy="22225"/>
            </a:xfrm>
            <a:custGeom>
              <a:avLst/>
              <a:gdLst>
                <a:gd name="T0" fmla="*/ 21 w 21"/>
                <a:gd name="T1" fmla="*/ 5 h 14"/>
                <a:gd name="T2" fmla="*/ 18 w 21"/>
                <a:gd name="T3" fmla="*/ 14 h 14"/>
                <a:gd name="T4" fmla="*/ 0 w 21"/>
                <a:gd name="T5" fmla="*/ 10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10"/>
                  </a:lnTo>
                  <a:lnTo>
                    <a:pt x="2"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2" name="Freeform 384">
              <a:extLst>
                <a:ext uri="{FF2B5EF4-FFF2-40B4-BE49-F238E27FC236}">
                  <a16:creationId xmlns:a16="http://schemas.microsoft.com/office/drawing/2014/main" id="{89596ABB-6BCF-9765-90EB-108F900C863C}"/>
                </a:ext>
              </a:extLst>
            </p:cNvPr>
            <p:cNvSpPr>
              <a:spLocks/>
            </p:cNvSpPr>
            <p:nvPr/>
          </p:nvSpPr>
          <p:spPr bwMode="auto">
            <a:xfrm>
              <a:off x="5121275" y="3708401"/>
              <a:ext cx="31750" cy="22225"/>
            </a:xfrm>
            <a:custGeom>
              <a:avLst/>
              <a:gdLst>
                <a:gd name="T0" fmla="*/ 20 w 20"/>
                <a:gd name="T1" fmla="*/ 5 h 14"/>
                <a:gd name="T2" fmla="*/ 18 w 20"/>
                <a:gd name="T3" fmla="*/ 14 h 14"/>
                <a:gd name="T4" fmla="*/ 0 w 20"/>
                <a:gd name="T5" fmla="*/ 10 h 14"/>
                <a:gd name="T6" fmla="*/ 2 w 20"/>
                <a:gd name="T7" fmla="*/ 0 h 14"/>
                <a:gd name="T8" fmla="*/ 20 w 20"/>
                <a:gd name="T9" fmla="*/ 5 h 14"/>
              </a:gdLst>
              <a:ahLst/>
              <a:cxnLst>
                <a:cxn ang="0">
                  <a:pos x="T0" y="T1"/>
                </a:cxn>
                <a:cxn ang="0">
                  <a:pos x="T2" y="T3"/>
                </a:cxn>
                <a:cxn ang="0">
                  <a:pos x="T4" y="T5"/>
                </a:cxn>
                <a:cxn ang="0">
                  <a:pos x="T6" y="T7"/>
                </a:cxn>
                <a:cxn ang="0">
                  <a:pos x="T8" y="T9"/>
                </a:cxn>
              </a:cxnLst>
              <a:rect l="0" t="0" r="r" b="b"/>
              <a:pathLst>
                <a:path w="20" h="14">
                  <a:moveTo>
                    <a:pt x="20" y="5"/>
                  </a:moveTo>
                  <a:lnTo>
                    <a:pt x="18" y="14"/>
                  </a:lnTo>
                  <a:lnTo>
                    <a:pt x="0" y="10"/>
                  </a:lnTo>
                  <a:lnTo>
                    <a:pt x="2" y="0"/>
                  </a:lnTo>
                  <a:lnTo>
                    <a:pt x="20"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3" name="Freeform 385">
              <a:extLst>
                <a:ext uri="{FF2B5EF4-FFF2-40B4-BE49-F238E27FC236}">
                  <a16:creationId xmlns:a16="http://schemas.microsoft.com/office/drawing/2014/main" id="{A8BF9A67-CFF0-73C7-9DC7-4DF339CD865B}"/>
                </a:ext>
              </a:extLst>
            </p:cNvPr>
            <p:cNvSpPr>
              <a:spLocks/>
            </p:cNvSpPr>
            <p:nvPr/>
          </p:nvSpPr>
          <p:spPr bwMode="auto">
            <a:xfrm>
              <a:off x="5241925" y="3738563"/>
              <a:ext cx="33338" cy="20638"/>
            </a:xfrm>
            <a:custGeom>
              <a:avLst/>
              <a:gdLst>
                <a:gd name="T0" fmla="*/ 21 w 21"/>
                <a:gd name="T1" fmla="*/ 4 h 13"/>
                <a:gd name="T2" fmla="*/ 19 w 21"/>
                <a:gd name="T3" fmla="*/ 13 h 13"/>
                <a:gd name="T4" fmla="*/ 0 w 21"/>
                <a:gd name="T5" fmla="*/ 9 h 13"/>
                <a:gd name="T6" fmla="*/ 3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3" y="0"/>
                  </a:lnTo>
                  <a:lnTo>
                    <a:pt x="21" y="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4" name="Freeform 386">
              <a:extLst>
                <a:ext uri="{FF2B5EF4-FFF2-40B4-BE49-F238E27FC236}">
                  <a16:creationId xmlns:a16="http://schemas.microsoft.com/office/drawing/2014/main" id="{EC1B3C8E-5A00-1C09-FB07-C7CC6B42289F}"/>
                </a:ext>
              </a:extLst>
            </p:cNvPr>
            <p:cNvSpPr>
              <a:spLocks/>
            </p:cNvSpPr>
            <p:nvPr/>
          </p:nvSpPr>
          <p:spPr bwMode="auto">
            <a:xfrm>
              <a:off x="5364163" y="3740151"/>
              <a:ext cx="33338" cy="23813"/>
            </a:xfrm>
            <a:custGeom>
              <a:avLst/>
              <a:gdLst>
                <a:gd name="T0" fmla="*/ 18 w 21"/>
                <a:gd name="T1" fmla="*/ 0 h 15"/>
                <a:gd name="T2" fmla="*/ 21 w 21"/>
                <a:gd name="T3" fmla="*/ 9 h 15"/>
                <a:gd name="T4" fmla="*/ 2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2"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5" name="Freeform 387">
              <a:extLst>
                <a:ext uri="{FF2B5EF4-FFF2-40B4-BE49-F238E27FC236}">
                  <a16:creationId xmlns:a16="http://schemas.microsoft.com/office/drawing/2014/main" id="{AD1341EE-3BD3-8FD0-FA87-CC54938FD427}"/>
                </a:ext>
              </a:extLst>
            </p:cNvPr>
            <p:cNvSpPr>
              <a:spLocks/>
            </p:cNvSpPr>
            <p:nvPr/>
          </p:nvSpPr>
          <p:spPr bwMode="auto">
            <a:xfrm>
              <a:off x="5483225" y="3702051"/>
              <a:ext cx="33338" cy="23813"/>
            </a:xfrm>
            <a:custGeom>
              <a:avLst/>
              <a:gdLst>
                <a:gd name="T0" fmla="*/ 18 w 21"/>
                <a:gd name="T1" fmla="*/ 0 h 15"/>
                <a:gd name="T2" fmla="*/ 21 w 21"/>
                <a:gd name="T3" fmla="*/ 9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6" name="Freeform 388">
              <a:extLst>
                <a:ext uri="{FF2B5EF4-FFF2-40B4-BE49-F238E27FC236}">
                  <a16:creationId xmlns:a16="http://schemas.microsoft.com/office/drawing/2014/main" id="{1211684E-DC51-C17F-E6E0-F22F6C7563EF}"/>
                </a:ext>
              </a:extLst>
            </p:cNvPr>
            <p:cNvSpPr>
              <a:spLocks/>
            </p:cNvSpPr>
            <p:nvPr/>
          </p:nvSpPr>
          <p:spPr bwMode="auto">
            <a:xfrm>
              <a:off x="5602288" y="3663951"/>
              <a:ext cx="33338" cy="23813"/>
            </a:xfrm>
            <a:custGeom>
              <a:avLst/>
              <a:gdLst>
                <a:gd name="T0" fmla="*/ 18 w 21"/>
                <a:gd name="T1" fmla="*/ 0 h 15"/>
                <a:gd name="T2" fmla="*/ 21 w 21"/>
                <a:gd name="T3" fmla="*/ 9 h 15"/>
                <a:gd name="T4" fmla="*/ 3 w 21"/>
                <a:gd name="T5" fmla="*/ 15 h 15"/>
                <a:gd name="T6" fmla="*/ 0 w 21"/>
                <a:gd name="T7" fmla="*/ 5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3" y="15"/>
                  </a:lnTo>
                  <a:lnTo>
                    <a:pt x="0" y="5"/>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7" name="Freeform 389">
              <a:extLst>
                <a:ext uri="{FF2B5EF4-FFF2-40B4-BE49-F238E27FC236}">
                  <a16:creationId xmlns:a16="http://schemas.microsoft.com/office/drawing/2014/main" id="{22724130-D74D-B746-2339-75118837FCA7}"/>
                </a:ext>
              </a:extLst>
            </p:cNvPr>
            <p:cNvSpPr>
              <a:spLocks/>
            </p:cNvSpPr>
            <p:nvPr/>
          </p:nvSpPr>
          <p:spPr bwMode="auto">
            <a:xfrm>
              <a:off x="5721350" y="3624263"/>
              <a:ext cx="33338" cy="23813"/>
            </a:xfrm>
            <a:custGeom>
              <a:avLst/>
              <a:gdLst>
                <a:gd name="T0" fmla="*/ 18 w 21"/>
                <a:gd name="T1" fmla="*/ 0 h 15"/>
                <a:gd name="T2" fmla="*/ 21 w 21"/>
                <a:gd name="T3" fmla="*/ 9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8" name="Freeform 390">
              <a:extLst>
                <a:ext uri="{FF2B5EF4-FFF2-40B4-BE49-F238E27FC236}">
                  <a16:creationId xmlns:a16="http://schemas.microsoft.com/office/drawing/2014/main" id="{329076D8-14AF-9D52-73D8-722C5A85F237}"/>
                </a:ext>
              </a:extLst>
            </p:cNvPr>
            <p:cNvSpPr>
              <a:spLocks/>
            </p:cNvSpPr>
            <p:nvPr/>
          </p:nvSpPr>
          <p:spPr bwMode="auto">
            <a:xfrm>
              <a:off x="5840413" y="3586163"/>
              <a:ext cx="33338" cy="23813"/>
            </a:xfrm>
            <a:custGeom>
              <a:avLst/>
              <a:gdLst>
                <a:gd name="T0" fmla="*/ 18 w 21"/>
                <a:gd name="T1" fmla="*/ 0 h 15"/>
                <a:gd name="T2" fmla="*/ 21 w 21"/>
                <a:gd name="T3" fmla="*/ 9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99" name="Freeform 391">
              <a:extLst>
                <a:ext uri="{FF2B5EF4-FFF2-40B4-BE49-F238E27FC236}">
                  <a16:creationId xmlns:a16="http://schemas.microsoft.com/office/drawing/2014/main" id="{8248160B-8E63-2459-5EBD-AE04A60250C0}"/>
                </a:ext>
              </a:extLst>
            </p:cNvPr>
            <p:cNvSpPr>
              <a:spLocks/>
            </p:cNvSpPr>
            <p:nvPr/>
          </p:nvSpPr>
          <p:spPr bwMode="auto">
            <a:xfrm>
              <a:off x="5959475" y="3546476"/>
              <a:ext cx="33338" cy="23813"/>
            </a:xfrm>
            <a:custGeom>
              <a:avLst/>
              <a:gdLst>
                <a:gd name="T0" fmla="*/ 18 w 21"/>
                <a:gd name="T1" fmla="*/ 0 h 15"/>
                <a:gd name="T2" fmla="*/ 21 w 21"/>
                <a:gd name="T3" fmla="*/ 10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10"/>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0" name="Freeform 392">
              <a:extLst>
                <a:ext uri="{FF2B5EF4-FFF2-40B4-BE49-F238E27FC236}">
                  <a16:creationId xmlns:a16="http://schemas.microsoft.com/office/drawing/2014/main" id="{9DFC13C5-2600-ECCB-5257-2B89FB39DE63}"/>
                </a:ext>
              </a:extLst>
            </p:cNvPr>
            <p:cNvSpPr>
              <a:spLocks/>
            </p:cNvSpPr>
            <p:nvPr/>
          </p:nvSpPr>
          <p:spPr bwMode="auto">
            <a:xfrm>
              <a:off x="6078538" y="3508376"/>
              <a:ext cx="33338" cy="23813"/>
            </a:xfrm>
            <a:custGeom>
              <a:avLst/>
              <a:gdLst>
                <a:gd name="T0" fmla="*/ 18 w 21"/>
                <a:gd name="T1" fmla="*/ 0 h 15"/>
                <a:gd name="T2" fmla="*/ 21 w 21"/>
                <a:gd name="T3" fmla="*/ 9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1" name="Freeform 393">
              <a:extLst>
                <a:ext uri="{FF2B5EF4-FFF2-40B4-BE49-F238E27FC236}">
                  <a16:creationId xmlns:a16="http://schemas.microsoft.com/office/drawing/2014/main" id="{4300D310-71F6-1463-E436-4A0A8FECC6EF}"/>
                </a:ext>
              </a:extLst>
            </p:cNvPr>
            <p:cNvSpPr>
              <a:spLocks/>
            </p:cNvSpPr>
            <p:nvPr/>
          </p:nvSpPr>
          <p:spPr bwMode="auto">
            <a:xfrm>
              <a:off x="6197600" y="3470276"/>
              <a:ext cx="31750" cy="23813"/>
            </a:xfrm>
            <a:custGeom>
              <a:avLst/>
              <a:gdLst>
                <a:gd name="T0" fmla="*/ 17 w 20"/>
                <a:gd name="T1" fmla="*/ 0 h 15"/>
                <a:gd name="T2" fmla="*/ 0 w 20"/>
                <a:gd name="T3" fmla="*/ 6 h 15"/>
                <a:gd name="T4" fmla="*/ 3 w 20"/>
                <a:gd name="T5" fmla="*/ 15 h 15"/>
                <a:gd name="T6" fmla="*/ 20 w 20"/>
                <a:gd name="T7" fmla="*/ 9 h 15"/>
                <a:gd name="T8" fmla="*/ 20 w 20"/>
                <a:gd name="T9" fmla="*/ 9 h 15"/>
                <a:gd name="T10" fmla="*/ 17 w 20"/>
                <a:gd name="T11" fmla="*/ 0 h 15"/>
              </a:gdLst>
              <a:ahLst/>
              <a:cxnLst>
                <a:cxn ang="0">
                  <a:pos x="T0" y="T1"/>
                </a:cxn>
                <a:cxn ang="0">
                  <a:pos x="T2" y="T3"/>
                </a:cxn>
                <a:cxn ang="0">
                  <a:pos x="T4" y="T5"/>
                </a:cxn>
                <a:cxn ang="0">
                  <a:pos x="T6" y="T7"/>
                </a:cxn>
                <a:cxn ang="0">
                  <a:pos x="T8" y="T9"/>
                </a:cxn>
                <a:cxn ang="0">
                  <a:pos x="T10" y="T11"/>
                </a:cxn>
              </a:cxnLst>
              <a:rect l="0" t="0" r="r" b="b"/>
              <a:pathLst>
                <a:path w="20" h="15">
                  <a:moveTo>
                    <a:pt x="17" y="0"/>
                  </a:moveTo>
                  <a:lnTo>
                    <a:pt x="0" y="6"/>
                  </a:lnTo>
                  <a:lnTo>
                    <a:pt x="3" y="15"/>
                  </a:lnTo>
                  <a:lnTo>
                    <a:pt x="20" y="9"/>
                  </a:lnTo>
                  <a:lnTo>
                    <a:pt x="20" y="9"/>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2" name="Rectangle 394">
              <a:extLst>
                <a:ext uri="{FF2B5EF4-FFF2-40B4-BE49-F238E27FC236}">
                  <a16:creationId xmlns:a16="http://schemas.microsoft.com/office/drawing/2014/main" id="{F85566EF-6F05-C541-9D20-03AB1CF2F639}"/>
                </a:ext>
              </a:extLst>
            </p:cNvPr>
            <p:cNvSpPr>
              <a:spLocks noChangeArrowheads="1"/>
            </p:cNvSpPr>
            <p:nvPr/>
          </p:nvSpPr>
          <p:spPr bwMode="auto">
            <a:xfrm>
              <a:off x="6229350" y="3484563"/>
              <a:ext cx="1588" cy="1588"/>
            </a:xfrm>
            <a:prstGeom prst="rect">
              <a:avLst/>
            </a:prstGeom>
            <a:solidFill>
              <a:srgbClr val="90E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3" name="Freeform 395">
              <a:extLst>
                <a:ext uri="{FF2B5EF4-FFF2-40B4-BE49-F238E27FC236}">
                  <a16:creationId xmlns:a16="http://schemas.microsoft.com/office/drawing/2014/main" id="{B33EC152-BBF3-C459-4753-9E5812FA9E30}"/>
                </a:ext>
              </a:extLst>
            </p:cNvPr>
            <p:cNvSpPr>
              <a:spLocks/>
            </p:cNvSpPr>
            <p:nvPr/>
          </p:nvSpPr>
          <p:spPr bwMode="auto">
            <a:xfrm>
              <a:off x="6223000" y="3470276"/>
              <a:ext cx="9525" cy="14288"/>
            </a:xfrm>
            <a:custGeom>
              <a:avLst/>
              <a:gdLst>
                <a:gd name="T0" fmla="*/ 2 w 6"/>
                <a:gd name="T1" fmla="*/ 0 h 9"/>
                <a:gd name="T2" fmla="*/ 6 w 6"/>
                <a:gd name="T3" fmla="*/ 9 h 9"/>
                <a:gd name="T4" fmla="*/ 4 w 6"/>
                <a:gd name="T5" fmla="*/ 9 h 9"/>
                <a:gd name="T6" fmla="*/ 0 w 6"/>
                <a:gd name="T7" fmla="*/ 0 h 9"/>
                <a:gd name="T8" fmla="*/ 2 w 6"/>
                <a:gd name="T9" fmla="*/ 0 h 9"/>
              </a:gdLst>
              <a:ahLst/>
              <a:cxnLst>
                <a:cxn ang="0">
                  <a:pos x="T0" y="T1"/>
                </a:cxn>
                <a:cxn ang="0">
                  <a:pos x="T2" y="T3"/>
                </a:cxn>
                <a:cxn ang="0">
                  <a:pos x="T4" y="T5"/>
                </a:cxn>
                <a:cxn ang="0">
                  <a:pos x="T6" y="T7"/>
                </a:cxn>
                <a:cxn ang="0">
                  <a:pos x="T8" y="T9"/>
                </a:cxn>
              </a:cxnLst>
              <a:rect l="0" t="0" r="r" b="b"/>
              <a:pathLst>
                <a:path w="6" h="9">
                  <a:moveTo>
                    <a:pt x="2" y="0"/>
                  </a:moveTo>
                  <a:lnTo>
                    <a:pt x="6" y="9"/>
                  </a:lnTo>
                  <a:lnTo>
                    <a:pt x="4" y="9"/>
                  </a:lnTo>
                  <a:lnTo>
                    <a:pt x="0" y="0"/>
                  </a:lnTo>
                  <a:lnTo>
                    <a:pt x="2"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4" name="Freeform 396">
              <a:extLst>
                <a:ext uri="{FF2B5EF4-FFF2-40B4-BE49-F238E27FC236}">
                  <a16:creationId xmlns:a16="http://schemas.microsoft.com/office/drawing/2014/main" id="{B9D27863-FD51-FF2C-4FB3-50F49F2EA24A}"/>
                </a:ext>
              </a:extLst>
            </p:cNvPr>
            <p:cNvSpPr>
              <a:spLocks/>
            </p:cNvSpPr>
            <p:nvPr/>
          </p:nvSpPr>
          <p:spPr bwMode="auto">
            <a:xfrm>
              <a:off x="6313488" y="3421063"/>
              <a:ext cx="33338" cy="25400"/>
            </a:xfrm>
            <a:custGeom>
              <a:avLst/>
              <a:gdLst>
                <a:gd name="T0" fmla="*/ 17 w 21"/>
                <a:gd name="T1" fmla="*/ 0 h 16"/>
                <a:gd name="T2" fmla="*/ 21 w 21"/>
                <a:gd name="T3" fmla="*/ 9 h 16"/>
                <a:gd name="T4" fmla="*/ 4 w 21"/>
                <a:gd name="T5" fmla="*/ 16 h 16"/>
                <a:gd name="T6" fmla="*/ 0 w 21"/>
                <a:gd name="T7" fmla="*/ 7 h 16"/>
                <a:gd name="T8" fmla="*/ 17 w 21"/>
                <a:gd name="T9" fmla="*/ 0 h 16"/>
              </a:gdLst>
              <a:ahLst/>
              <a:cxnLst>
                <a:cxn ang="0">
                  <a:pos x="T0" y="T1"/>
                </a:cxn>
                <a:cxn ang="0">
                  <a:pos x="T2" y="T3"/>
                </a:cxn>
                <a:cxn ang="0">
                  <a:pos x="T4" y="T5"/>
                </a:cxn>
                <a:cxn ang="0">
                  <a:pos x="T6" y="T7"/>
                </a:cxn>
                <a:cxn ang="0">
                  <a:pos x="T8" y="T9"/>
                </a:cxn>
              </a:cxnLst>
              <a:rect l="0" t="0" r="r" b="b"/>
              <a:pathLst>
                <a:path w="21" h="16">
                  <a:moveTo>
                    <a:pt x="17" y="0"/>
                  </a:moveTo>
                  <a:lnTo>
                    <a:pt x="21" y="9"/>
                  </a:lnTo>
                  <a:lnTo>
                    <a:pt x="4" y="16"/>
                  </a:lnTo>
                  <a:lnTo>
                    <a:pt x="0" y="7"/>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5" name="Freeform 397">
              <a:extLst>
                <a:ext uri="{FF2B5EF4-FFF2-40B4-BE49-F238E27FC236}">
                  <a16:creationId xmlns:a16="http://schemas.microsoft.com/office/drawing/2014/main" id="{813C8C32-412B-9E74-D38D-D398358124BD}"/>
                </a:ext>
              </a:extLst>
            </p:cNvPr>
            <p:cNvSpPr>
              <a:spLocks/>
            </p:cNvSpPr>
            <p:nvPr/>
          </p:nvSpPr>
          <p:spPr bwMode="auto">
            <a:xfrm>
              <a:off x="6427788" y="3371851"/>
              <a:ext cx="34925" cy="25400"/>
            </a:xfrm>
            <a:custGeom>
              <a:avLst/>
              <a:gdLst>
                <a:gd name="T0" fmla="*/ 18 w 22"/>
                <a:gd name="T1" fmla="*/ 0 h 16"/>
                <a:gd name="T2" fmla="*/ 22 w 22"/>
                <a:gd name="T3" fmla="*/ 9 h 16"/>
                <a:gd name="T4" fmla="*/ 4 w 22"/>
                <a:gd name="T5" fmla="*/ 16 h 16"/>
                <a:gd name="T6" fmla="*/ 0 w 22"/>
                <a:gd name="T7" fmla="*/ 7 h 16"/>
                <a:gd name="T8" fmla="*/ 18 w 22"/>
                <a:gd name="T9" fmla="*/ 0 h 16"/>
              </a:gdLst>
              <a:ahLst/>
              <a:cxnLst>
                <a:cxn ang="0">
                  <a:pos x="T0" y="T1"/>
                </a:cxn>
                <a:cxn ang="0">
                  <a:pos x="T2" y="T3"/>
                </a:cxn>
                <a:cxn ang="0">
                  <a:pos x="T4" y="T5"/>
                </a:cxn>
                <a:cxn ang="0">
                  <a:pos x="T6" y="T7"/>
                </a:cxn>
                <a:cxn ang="0">
                  <a:pos x="T8" y="T9"/>
                </a:cxn>
              </a:cxnLst>
              <a:rect l="0" t="0" r="r" b="b"/>
              <a:pathLst>
                <a:path w="22" h="16">
                  <a:moveTo>
                    <a:pt x="18" y="0"/>
                  </a:moveTo>
                  <a:lnTo>
                    <a:pt x="22" y="9"/>
                  </a:lnTo>
                  <a:lnTo>
                    <a:pt x="4" y="16"/>
                  </a:lnTo>
                  <a:lnTo>
                    <a:pt x="0" y="7"/>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6" name="Freeform 398">
              <a:extLst>
                <a:ext uri="{FF2B5EF4-FFF2-40B4-BE49-F238E27FC236}">
                  <a16:creationId xmlns:a16="http://schemas.microsoft.com/office/drawing/2014/main" id="{74C426B4-5122-C3CB-D25C-E0BF2745C535}"/>
                </a:ext>
              </a:extLst>
            </p:cNvPr>
            <p:cNvSpPr>
              <a:spLocks/>
            </p:cNvSpPr>
            <p:nvPr/>
          </p:nvSpPr>
          <p:spPr bwMode="auto">
            <a:xfrm>
              <a:off x="6543675" y="3322638"/>
              <a:ext cx="33338" cy="25400"/>
            </a:xfrm>
            <a:custGeom>
              <a:avLst/>
              <a:gdLst>
                <a:gd name="T0" fmla="*/ 18 w 21"/>
                <a:gd name="T1" fmla="*/ 0 h 16"/>
                <a:gd name="T2" fmla="*/ 21 w 21"/>
                <a:gd name="T3" fmla="*/ 9 h 16"/>
                <a:gd name="T4" fmla="*/ 4 w 21"/>
                <a:gd name="T5" fmla="*/ 16 h 16"/>
                <a:gd name="T6" fmla="*/ 0 w 21"/>
                <a:gd name="T7" fmla="*/ 8 h 16"/>
                <a:gd name="T8" fmla="*/ 18 w 21"/>
                <a:gd name="T9" fmla="*/ 0 h 16"/>
              </a:gdLst>
              <a:ahLst/>
              <a:cxnLst>
                <a:cxn ang="0">
                  <a:pos x="T0" y="T1"/>
                </a:cxn>
                <a:cxn ang="0">
                  <a:pos x="T2" y="T3"/>
                </a:cxn>
                <a:cxn ang="0">
                  <a:pos x="T4" y="T5"/>
                </a:cxn>
                <a:cxn ang="0">
                  <a:pos x="T6" y="T7"/>
                </a:cxn>
                <a:cxn ang="0">
                  <a:pos x="T8" y="T9"/>
                </a:cxn>
              </a:cxnLst>
              <a:rect l="0" t="0" r="r" b="b"/>
              <a:pathLst>
                <a:path w="21" h="16">
                  <a:moveTo>
                    <a:pt x="18" y="0"/>
                  </a:moveTo>
                  <a:lnTo>
                    <a:pt x="21" y="9"/>
                  </a:lnTo>
                  <a:lnTo>
                    <a:pt x="4" y="16"/>
                  </a:lnTo>
                  <a:lnTo>
                    <a:pt x="0" y="8"/>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7" name="Freeform 399">
              <a:extLst>
                <a:ext uri="{FF2B5EF4-FFF2-40B4-BE49-F238E27FC236}">
                  <a16:creationId xmlns:a16="http://schemas.microsoft.com/office/drawing/2014/main" id="{8FF11A24-976D-8A21-B66D-400B928867FC}"/>
                </a:ext>
              </a:extLst>
            </p:cNvPr>
            <p:cNvSpPr>
              <a:spLocks/>
            </p:cNvSpPr>
            <p:nvPr/>
          </p:nvSpPr>
          <p:spPr bwMode="auto">
            <a:xfrm>
              <a:off x="6659563" y="3336926"/>
              <a:ext cx="33338" cy="26988"/>
            </a:xfrm>
            <a:custGeom>
              <a:avLst/>
              <a:gdLst>
                <a:gd name="T0" fmla="*/ 21 w 21"/>
                <a:gd name="T1" fmla="*/ 8 h 17"/>
                <a:gd name="T2" fmla="*/ 17 w 21"/>
                <a:gd name="T3" fmla="*/ 17 h 17"/>
                <a:gd name="T4" fmla="*/ 0 w 21"/>
                <a:gd name="T5" fmla="*/ 9 h 17"/>
                <a:gd name="T6" fmla="*/ 4 w 21"/>
                <a:gd name="T7" fmla="*/ 0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lnTo>
                    <a:pt x="17" y="17"/>
                  </a:lnTo>
                  <a:lnTo>
                    <a:pt x="0" y="9"/>
                  </a:lnTo>
                  <a:lnTo>
                    <a:pt x="4" y="0"/>
                  </a:lnTo>
                  <a:lnTo>
                    <a:pt x="21"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8" name="Freeform 400">
              <a:extLst>
                <a:ext uri="{FF2B5EF4-FFF2-40B4-BE49-F238E27FC236}">
                  <a16:creationId xmlns:a16="http://schemas.microsoft.com/office/drawing/2014/main" id="{F0D414AE-CE30-DA0A-E462-4A9526678D13}"/>
                </a:ext>
              </a:extLst>
            </p:cNvPr>
            <p:cNvSpPr>
              <a:spLocks/>
            </p:cNvSpPr>
            <p:nvPr/>
          </p:nvSpPr>
          <p:spPr bwMode="auto">
            <a:xfrm>
              <a:off x="6773863" y="3386138"/>
              <a:ext cx="34925" cy="25400"/>
            </a:xfrm>
            <a:custGeom>
              <a:avLst/>
              <a:gdLst>
                <a:gd name="T0" fmla="*/ 22 w 22"/>
                <a:gd name="T1" fmla="*/ 8 h 16"/>
                <a:gd name="T2" fmla="*/ 18 w 22"/>
                <a:gd name="T3" fmla="*/ 16 h 16"/>
                <a:gd name="T4" fmla="*/ 0 w 22"/>
                <a:gd name="T5" fmla="*/ 9 h 16"/>
                <a:gd name="T6" fmla="*/ 4 w 22"/>
                <a:gd name="T7" fmla="*/ 0 h 16"/>
                <a:gd name="T8" fmla="*/ 22 w 22"/>
                <a:gd name="T9" fmla="*/ 8 h 16"/>
              </a:gdLst>
              <a:ahLst/>
              <a:cxnLst>
                <a:cxn ang="0">
                  <a:pos x="T0" y="T1"/>
                </a:cxn>
                <a:cxn ang="0">
                  <a:pos x="T2" y="T3"/>
                </a:cxn>
                <a:cxn ang="0">
                  <a:pos x="T4" y="T5"/>
                </a:cxn>
                <a:cxn ang="0">
                  <a:pos x="T6" y="T7"/>
                </a:cxn>
                <a:cxn ang="0">
                  <a:pos x="T8" y="T9"/>
                </a:cxn>
              </a:cxnLst>
              <a:rect l="0" t="0" r="r" b="b"/>
              <a:pathLst>
                <a:path w="22" h="16">
                  <a:moveTo>
                    <a:pt x="22" y="8"/>
                  </a:moveTo>
                  <a:lnTo>
                    <a:pt x="18" y="16"/>
                  </a:lnTo>
                  <a:lnTo>
                    <a:pt x="0" y="9"/>
                  </a:lnTo>
                  <a:lnTo>
                    <a:pt x="4" y="0"/>
                  </a:lnTo>
                  <a:lnTo>
                    <a:pt x="22"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09" name="Freeform 401">
              <a:extLst>
                <a:ext uri="{FF2B5EF4-FFF2-40B4-BE49-F238E27FC236}">
                  <a16:creationId xmlns:a16="http://schemas.microsoft.com/office/drawing/2014/main" id="{2ED7E251-BFB2-90EC-265E-29D0D162C79B}"/>
                </a:ext>
              </a:extLst>
            </p:cNvPr>
            <p:cNvSpPr>
              <a:spLocks/>
            </p:cNvSpPr>
            <p:nvPr/>
          </p:nvSpPr>
          <p:spPr bwMode="auto">
            <a:xfrm>
              <a:off x="6889750" y="3435351"/>
              <a:ext cx="33338" cy="26988"/>
            </a:xfrm>
            <a:custGeom>
              <a:avLst/>
              <a:gdLst>
                <a:gd name="T0" fmla="*/ 21 w 21"/>
                <a:gd name="T1" fmla="*/ 8 h 17"/>
                <a:gd name="T2" fmla="*/ 17 w 21"/>
                <a:gd name="T3" fmla="*/ 17 h 17"/>
                <a:gd name="T4" fmla="*/ 0 w 21"/>
                <a:gd name="T5" fmla="*/ 9 h 17"/>
                <a:gd name="T6" fmla="*/ 4 w 21"/>
                <a:gd name="T7" fmla="*/ 0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lnTo>
                    <a:pt x="17" y="17"/>
                  </a:lnTo>
                  <a:lnTo>
                    <a:pt x="0" y="9"/>
                  </a:lnTo>
                  <a:lnTo>
                    <a:pt x="4" y="0"/>
                  </a:lnTo>
                  <a:lnTo>
                    <a:pt x="21"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0" name="Freeform 402">
              <a:extLst>
                <a:ext uri="{FF2B5EF4-FFF2-40B4-BE49-F238E27FC236}">
                  <a16:creationId xmlns:a16="http://schemas.microsoft.com/office/drawing/2014/main" id="{ABB1A830-3403-7008-9F18-AFBD60C3326A}"/>
                </a:ext>
              </a:extLst>
            </p:cNvPr>
            <p:cNvSpPr>
              <a:spLocks/>
            </p:cNvSpPr>
            <p:nvPr/>
          </p:nvSpPr>
          <p:spPr bwMode="auto">
            <a:xfrm>
              <a:off x="7005638" y="3484563"/>
              <a:ext cx="33338" cy="25400"/>
            </a:xfrm>
            <a:custGeom>
              <a:avLst/>
              <a:gdLst>
                <a:gd name="T0" fmla="*/ 21 w 21"/>
                <a:gd name="T1" fmla="*/ 8 h 16"/>
                <a:gd name="T2" fmla="*/ 17 w 21"/>
                <a:gd name="T3" fmla="*/ 16 h 16"/>
                <a:gd name="T4" fmla="*/ 0 w 21"/>
                <a:gd name="T5" fmla="*/ 9 h 16"/>
                <a:gd name="T6" fmla="*/ 3 w 21"/>
                <a:gd name="T7" fmla="*/ 0 h 16"/>
                <a:gd name="T8" fmla="*/ 21 w 21"/>
                <a:gd name="T9" fmla="*/ 8 h 16"/>
              </a:gdLst>
              <a:ahLst/>
              <a:cxnLst>
                <a:cxn ang="0">
                  <a:pos x="T0" y="T1"/>
                </a:cxn>
                <a:cxn ang="0">
                  <a:pos x="T2" y="T3"/>
                </a:cxn>
                <a:cxn ang="0">
                  <a:pos x="T4" y="T5"/>
                </a:cxn>
                <a:cxn ang="0">
                  <a:pos x="T6" y="T7"/>
                </a:cxn>
                <a:cxn ang="0">
                  <a:pos x="T8" y="T9"/>
                </a:cxn>
              </a:cxnLst>
              <a:rect l="0" t="0" r="r" b="b"/>
              <a:pathLst>
                <a:path w="21" h="16">
                  <a:moveTo>
                    <a:pt x="21" y="8"/>
                  </a:moveTo>
                  <a:lnTo>
                    <a:pt x="17" y="16"/>
                  </a:lnTo>
                  <a:lnTo>
                    <a:pt x="0" y="9"/>
                  </a:lnTo>
                  <a:lnTo>
                    <a:pt x="3" y="0"/>
                  </a:lnTo>
                  <a:lnTo>
                    <a:pt x="21" y="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1" name="Freeform 403">
              <a:extLst>
                <a:ext uri="{FF2B5EF4-FFF2-40B4-BE49-F238E27FC236}">
                  <a16:creationId xmlns:a16="http://schemas.microsoft.com/office/drawing/2014/main" id="{AAA90969-A17E-A317-F2CA-C162703B5531}"/>
                </a:ext>
              </a:extLst>
            </p:cNvPr>
            <p:cNvSpPr>
              <a:spLocks/>
            </p:cNvSpPr>
            <p:nvPr/>
          </p:nvSpPr>
          <p:spPr bwMode="auto">
            <a:xfrm>
              <a:off x="7118350" y="3479801"/>
              <a:ext cx="34925" cy="26988"/>
            </a:xfrm>
            <a:custGeom>
              <a:avLst/>
              <a:gdLst>
                <a:gd name="T0" fmla="*/ 17 w 22"/>
                <a:gd name="T1" fmla="*/ 0 h 17"/>
                <a:gd name="T2" fmla="*/ 22 w 22"/>
                <a:gd name="T3" fmla="*/ 9 h 17"/>
                <a:gd name="T4" fmla="*/ 4 w 22"/>
                <a:gd name="T5" fmla="*/ 17 h 17"/>
                <a:gd name="T6" fmla="*/ 0 w 22"/>
                <a:gd name="T7" fmla="*/ 9 h 17"/>
                <a:gd name="T8" fmla="*/ 17 w 22"/>
                <a:gd name="T9" fmla="*/ 0 h 17"/>
              </a:gdLst>
              <a:ahLst/>
              <a:cxnLst>
                <a:cxn ang="0">
                  <a:pos x="T0" y="T1"/>
                </a:cxn>
                <a:cxn ang="0">
                  <a:pos x="T2" y="T3"/>
                </a:cxn>
                <a:cxn ang="0">
                  <a:pos x="T4" y="T5"/>
                </a:cxn>
                <a:cxn ang="0">
                  <a:pos x="T6" y="T7"/>
                </a:cxn>
                <a:cxn ang="0">
                  <a:pos x="T8" y="T9"/>
                </a:cxn>
              </a:cxnLst>
              <a:rect l="0" t="0" r="r" b="b"/>
              <a:pathLst>
                <a:path w="22" h="17">
                  <a:moveTo>
                    <a:pt x="17" y="0"/>
                  </a:moveTo>
                  <a:lnTo>
                    <a:pt x="22" y="9"/>
                  </a:lnTo>
                  <a:lnTo>
                    <a:pt x="4" y="17"/>
                  </a:lnTo>
                  <a:lnTo>
                    <a:pt x="0" y="9"/>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2" name="Freeform 404">
              <a:extLst>
                <a:ext uri="{FF2B5EF4-FFF2-40B4-BE49-F238E27FC236}">
                  <a16:creationId xmlns:a16="http://schemas.microsoft.com/office/drawing/2014/main" id="{B52838AC-C8E2-B926-D034-DDE61FE22B0C}"/>
                </a:ext>
              </a:extLst>
            </p:cNvPr>
            <p:cNvSpPr>
              <a:spLocks/>
            </p:cNvSpPr>
            <p:nvPr/>
          </p:nvSpPr>
          <p:spPr bwMode="auto">
            <a:xfrm>
              <a:off x="7231063" y="3425826"/>
              <a:ext cx="34925" cy="26988"/>
            </a:xfrm>
            <a:custGeom>
              <a:avLst/>
              <a:gdLst>
                <a:gd name="T0" fmla="*/ 18 w 22"/>
                <a:gd name="T1" fmla="*/ 0 h 17"/>
                <a:gd name="T2" fmla="*/ 22 w 22"/>
                <a:gd name="T3" fmla="*/ 9 h 17"/>
                <a:gd name="T4" fmla="*/ 5 w 22"/>
                <a:gd name="T5" fmla="*/ 17 h 17"/>
                <a:gd name="T6" fmla="*/ 0 w 22"/>
                <a:gd name="T7" fmla="*/ 8 h 17"/>
                <a:gd name="T8" fmla="*/ 18 w 22"/>
                <a:gd name="T9" fmla="*/ 0 h 17"/>
              </a:gdLst>
              <a:ahLst/>
              <a:cxnLst>
                <a:cxn ang="0">
                  <a:pos x="T0" y="T1"/>
                </a:cxn>
                <a:cxn ang="0">
                  <a:pos x="T2" y="T3"/>
                </a:cxn>
                <a:cxn ang="0">
                  <a:pos x="T4" y="T5"/>
                </a:cxn>
                <a:cxn ang="0">
                  <a:pos x="T6" y="T7"/>
                </a:cxn>
                <a:cxn ang="0">
                  <a:pos x="T8" y="T9"/>
                </a:cxn>
              </a:cxnLst>
              <a:rect l="0" t="0" r="r" b="b"/>
              <a:pathLst>
                <a:path w="22" h="17">
                  <a:moveTo>
                    <a:pt x="18" y="0"/>
                  </a:moveTo>
                  <a:lnTo>
                    <a:pt x="22" y="9"/>
                  </a:lnTo>
                  <a:lnTo>
                    <a:pt x="5" y="17"/>
                  </a:lnTo>
                  <a:lnTo>
                    <a:pt x="0" y="8"/>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3" name="Freeform 405">
              <a:extLst>
                <a:ext uri="{FF2B5EF4-FFF2-40B4-BE49-F238E27FC236}">
                  <a16:creationId xmlns:a16="http://schemas.microsoft.com/office/drawing/2014/main" id="{FEB01526-F6F1-7F54-F27B-4613038B43DF}"/>
                </a:ext>
              </a:extLst>
            </p:cNvPr>
            <p:cNvSpPr>
              <a:spLocks/>
            </p:cNvSpPr>
            <p:nvPr/>
          </p:nvSpPr>
          <p:spPr bwMode="auto">
            <a:xfrm>
              <a:off x="7345363" y="3371851"/>
              <a:ext cx="33338" cy="26988"/>
            </a:xfrm>
            <a:custGeom>
              <a:avLst/>
              <a:gdLst>
                <a:gd name="T0" fmla="*/ 17 w 21"/>
                <a:gd name="T1" fmla="*/ 0 h 17"/>
                <a:gd name="T2" fmla="*/ 21 w 21"/>
                <a:gd name="T3" fmla="*/ 9 h 17"/>
                <a:gd name="T4" fmla="*/ 4 w 21"/>
                <a:gd name="T5" fmla="*/ 17 h 17"/>
                <a:gd name="T6" fmla="*/ 0 w 21"/>
                <a:gd name="T7" fmla="*/ 9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9"/>
                  </a:lnTo>
                  <a:lnTo>
                    <a:pt x="4" y="17"/>
                  </a:lnTo>
                  <a:lnTo>
                    <a:pt x="0" y="9"/>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4" name="Freeform 407">
              <a:extLst>
                <a:ext uri="{FF2B5EF4-FFF2-40B4-BE49-F238E27FC236}">
                  <a16:creationId xmlns:a16="http://schemas.microsoft.com/office/drawing/2014/main" id="{A5897E8E-D1D7-5B44-3E5D-8AF284D939C8}"/>
                </a:ext>
              </a:extLst>
            </p:cNvPr>
            <p:cNvSpPr>
              <a:spLocks/>
            </p:cNvSpPr>
            <p:nvPr/>
          </p:nvSpPr>
          <p:spPr bwMode="auto">
            <a:xfrm>
              <a:off x="7458075" y="3317876"/>
              <a:ext cx="33338" cy="26988"/>
            </a:xfrm>
            <a:custGeom>
              <a:avLst/>
              <a:gdLst>
                <a:gd name="T0" fmla="*/ 17 w 21"/>
                <a:gd name="T1" fmla="*/ 0 h 17"/>
                <a:gd name="T2" fmla="*/ 21 w 21"/>
                <a:gd name="T3" fmla="*/ 9 h 17"/>
                <a:gd name="T4" fmla="*/ 4 w 21"/>
                <a:gd name="T5" fmla="*/ 17 h 17"/>
                <a:gd name="T6" fmla="*/ 0 w 21"/>
                <a:gd name="T7" fmla="*/ 8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9"/>
                  </a:lnTo>
                  <a:lnTo>
                    <a:pt x="4" y="17"/>
                  </a:lnTo>
                  <a:lnTo>
                    <a:pt x="0" y="8"/>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5" name="Freeform 408">
              <a:extLst>
                <a:ext uri="{FF2B5EF4-FFF2-40B4-BE49-F238E27FC236}">
                  <a16:creationId xmlns:a16="http://schemas.microsoft.com/office/drawing/2014/main" id="{51F3B28D-1ACC-768A-B0C3-EDE76C5AFDA3}"/>
                </a:ext>
              </a:extLst>
            </p:cNvPr>
            <p:cNvSpPr>
              <a:spLocks/>
            </p:cNvSpPr>
            <p:nvPr/>
          </p:nvSpPr>
          <p:spPr bwMode="auto">
            <a:xfrm>
              <a:off x="7570788" y="3263901"/>
              <a:ext cx="34925" cy="26988"/>
            </a:xfrm>
            <a:custGeom>
              <a:avLst/>
              <a:gdLst>
                <a:gd name="T0" fmla="*/ 17 w 22"/>
                <a:gd name="T1" fmla="*/ 0 h 17"/>
                <a:gd name="T2" fmla="*/ 22 w 22"/>
                <a:gd name="T3" fmla="*/ 9 h 17"/>
                <a:gd name="T4" fmla="*/ 4 w 22"/>
                <a:gd name="T5" fmla="*/ 17 h 17"/>
                <a:gd name="T6" fmla="*/ 0 w 22"/>
                <a:gd name="T7" fmla="*/ 8 h 17"/>
                <a:gd name="T8" fmla="*/ 17 w 22"/>
                <a:gd name="T9" fmla="*/ 0 h 17"/>
              </a:gdLst>
              <a:ahLst/>
              <a:cxnLst>
                <a:cxn ang="0">
                  <a:pos x="T0" y="T1"/>
                </a:cxn>
                <a:cxn ang="0">
                  <a:pos x="T2" y="T3"/>
                </a:cxn>
                <a:cxn ang="0">
                  <a:pos x="T4" y="T5"/>
                </a:cxn>
                <a:cxn ang="0">
                  <a:pos x="T6" y="T7"/>
                </a:cxn>
                <a:cxn ang="0">
                  <a:pos x="T8" y="T9"/>
                </a:cxn>
              </a:cxnLst>
              <a:rect l="0" t="0" r="r" b="b"/>
              <a:pathLst>
                <a:path w="22" h="17">
                  <a:moveTo>
                    <a:pt x="17" y="0"/>
                  </a:moveTo>
                  <a:lnTo>
                    <a:pt x="22" y="9"/>
                  </a:lnTo>
                  <a:lnTo>
                    <a:pt x="4" y="17"/>
                  </a:lnTo>
                  <a:lnTo>
                    <a:pt x="0" y="8"/>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6" name="Freeform 409">
              <a:extLst>
                <a:ext uri="{FF2B5EF4-FFF2-40B4-BE49-F238E27FC236}">
                  <a16:creationId xmlns:a16="http://schemas.microsoft.com/office/drawing/2014/main" id="{1156FC5B-14E5-78C2-7D7D-815A04277E2F}"/>
                </a:ext>
              </a:extLst>
            </p:cNvPr>
            <p:cNvSpPr>
              <a:spLocks/>
            </p:cNvSpPr>
            <p:nvPr/>
          </p:nvSpPr>
          <p:spPr bwMode="auto">
            <a:xfrm>
              <a:off x="7683500" y="3209926"/>
              <a:ext cx="34925" cy="26988"/>
            </a:xfrm>
            <a:custGeom>
              <a:avLst/>
              <a:gdLst>
                <a:gd name="T0" fmla="*/ 18 w 22"/>
                <a:gd name="T1" fmla="*/ 0 h 17"/>
                <a:gd name="T2" fmla="*/ 22 w 22"/>
                <a:gd name="T3" fmla="*/ 9 h 17"/>
                <a:gd name="T4" fmla="*/ 5 w 22"/>
                <a:gd name="T5" fmla="*/ 17 h 17"/>
                <a:gd name="T6" fmla="*/ 0 w 22"/>
                <a:gd name="T7" fmla="*/ 8 h 17"/>
                <a:gd name="T8" fmla="*/ 18 w 22"/>
                <a:gd name="T9" fmla="*/ 0 h 17"/>
              </a:gdLst>
              <a:ahLst/>
              <a:cxnLst>
                <a:cxn ang="0">
                  <a:pos x="T0" y="T1"/>
                </a:cxn>
                <a:cxn ang="0">
                  <a:pos x="T2" y="T3"/>
                </a:cxn>
                <a:cxn ang="0">
                  <a:pos x="T4" y="T5"/>
                </a:cxn>
                <a:cxn ang="0">
                  <a:pos x="T6" y="T7"/>
                </a:cxn>
                <a:cxn ang="0">
                  <a:pos x="T8" y="T9"/>
                </a:cxn>
              </a:cxnLst>
              <a:rect l="0" t="0" r="r" b="b"/>
              <a:pathLst>
                <a:path w="22" h="17">
                  <a:moveTo>
                    <a:pt x="18" y="0"/>
                  </a:moveTo>
                  <a:lnTo>
                    <a:pt x="22" y="9"/>
                  </a:lnTo>
                  <a:lnTo>
                    <a:pt x="5" y="17"/>
                  </a:lnTo>
                  <a:lnTo>
                    <a:pt x="0" y="8"/>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7" name="Freeform 410">
              <a:extLst>
                <a:ext uri="{FF2B5EF4-FFF2-40B4-BE49-F238E27FC236}">
                  <a16:creationId xmlns:a16="http://schemas.microsoft.com/office/drawing/2014/main" id="{D64134A4-EE85-C7FB-2724-386CD5B64953}"/>
                </a:ext>
              </a:extLst>
            </p:cNvPr>
            <p:cNvSpPr>
              <a:spLocks/>
            </p:cNvSpPr>
            <p:nvPr/>
          </p:nvSpPr>
          <p:spPr bwMode="auto">
            <a:xfrm>
              <a:off x="7796213" y="3155951"/>
              <a:ext cx="34925" cy="26988"/>
            </a:xfrm>
            <a:custGeom>
              <a:avLst/>
              <a:gdLst>
                <a:gd name="T0" fmla="*/ 18 w 22"/>
                <a:gd name="T1" fmla="*/ 0 h 17"/>
                <a:gd name="T2" fmla="*/ 22 w 22"/>
                <a:gd name="T3" fmla="*/ 9 h 17"/>
                <a:gd name="T4" fmla="*/ 5 w 22"/>
                <a:gd name="T5" fmla="*/ 17 h 17"/>
                <a:gd name="T6" fmla="*/ 0 w 22"/>
                <a:gd name="T7" fmla="*/ 8 h 17"/>
                <a:gd name="T8" fmla="*/ 18 w 22"/>
                <a:gd name="T9" fmla="*/ 0 h 17"/>
              </a:gdLst>
              <a:ahLst/>
              <a:cxnLst>
                <a:cxn ang="0">
                  <a:pos x="T0" y="T1"/>
                </a:cxn>
                <a:cxn ang="0">
                  <a:pos x="T2" y="T3"/>
                </a:cxn>
                <a:cxn ang="0">
                  <a:pos x="T4" y="T5"/>
                </a:cxn>
                <a:cxn ang="0">
                  <a:pos x="T6" y="T7"/>
                </a:cxn>
                <a:cxn ang="0">
                  <a:pos x="T8" y="T9"/>
                </a:cxn>
              </a:cxnLst>
              <a:rect l="0" t="0" r="r" b="b"/>
              <a:pathLst>
                <a:path w="22" h="17">
                  <a:moveTo>
                    <a:pt x="18" y="0"/>
                  </a:moveTo>
                  <a:lnTo>
                    <a:pt x="22" y="9"/>
                  </a:lnTo>
                  <a:lnTo>
                    <a:pt x="5" y="17"/>
                  </a:lnTo>
                  <a:lnTo>
                    <a:pt x="0" y="8"/>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8" name="Freeform 411">
              <a:extLst>
                <a:ext uri="{FF2B5EF4-FFF2-40B4-BE49-F238E27FC236}">
                  <a16:creationId xmlns:a16="http://schemas.microsoft.com/office/drawing/2014/main" id="{13D506B5-EA3B-8D09-53A1-5D563A862B92}"/>
                </a:ext>
              </a:extLst>
            </p:cNvPr>
            <p:cNvSpPr>
              <a:spLocks/>
            </p:cNvSpPr>
            <p:nvPr/>
          </p:nvSpPr>
          <p:spPr bwMode="auto">
            <a:xfrm>
              <a:off x="7910513" y="3101976"/>
              <a:ext cx="33338" cy="26988"/>
            </a:xfrm>
            <a:custGeom>
              <a:avLst/>
              <a:gdLst>
                <a:gd name="T0" fmla="*/ 17 w 21"/>
                <a:gd name="T1" fmla="*/ 0 h 17"/>
                <a:gd name="T2" fmla="*/ 21 w 21"/>
                <a:gd name="T3" fmla="*/ 9 h 17"/>
                <a:gd name="T4" fmla="*/ 4 w 21"/>
                <a:gd name="T5" fmla="*/ 17 h 17"/>
                <a:gd name="T6" fmla="*/ 0 w 21"/>
                <a:gd name="T7" fmla="*/ 8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9"/>
                  </a:lnTo>
                  <a:lnTo>
                    <a:pt x="4" y="17"/>
                  </a:lnTo>
                  <a:lnTo>
                    <a:pt x="0" y="8"/>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19" name="Freeform 412">
              <a:extLst>
                <a:ext uri="{FF2B5EF4-FFF2-40B4-BE49-F238E27FC236}">
                  <a16:creationId xmlns:a16="http://schemas.microsoft.com/office/drawing/2014/main" id="{01126DC5-ADB6-267F-2D21-9AEC0611E070}"/>
                </a:ext>
              </a:extLst>
            </p:cNvPr>
            <p:cNvSpPr>
              <a:spLocks/>
            </p:cNvSpPr>
            <p:nvPr/>
          </p:nvSpPr>
          <p:spPr bwMode="auto">
            <a:xfrm>
              <a:off x="8023225" y="3048001"/>
              <a:ext cx="33338" cy="26988"/>
            </a:xfrm>
            <a:custGeom>
              <a:avLst/>
              <a:gdLst>
                <a:gd name="T0" fmla="*/ 17 w 21"/>
                <a:gd name="T1" fmla="*/ 0 h 17"/>
                <a:gd name="T2" fmla="*/ 21 w 21"/>
                <a:gd name="T3" fmla="*/ 8 h 17"/>
                <a:gd name="T4" fmla="*/ 4 w 21"/>
                <a:gd name="T5" fmla="*/ 17 h 17"/>
                <a:gd name="T6" fmla="*/ 0 w 21"/>
                <a:gd name="T7" fmla="*/ 8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8"/>
                  </a:lnTo>
                  <a:lnTo>
                    <a:pt x="4" y="17"/>
                  </a:lnTo>
                  <a:lnTo>
                    <a:pt x="0" y="8"/>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0" name="Freeform 413">
              <a:extLst>
                <a:ext uri="{FF2B5EF4-FFF2-40B4-BE49-F238E27FC236}">
                  <a16:creationId xmlns:a16="http://schemas.microsoft.com/office/drawing/2014/main" id="{8F8A6032-B55A-A3CE-80C6-6FC04B89AAC2}"/>
                </a:ext>
              </a:extLst>
            </p:cNvPr>
            <p:cNvSpPr>
              <a:spLocks/>
            </p:cNvSpPr>
            <p:nvPr/>
          </p:nvSpPr>
          <p:spPr bwMode="auto">
            <a:xfrm>
              <a:off x="8145463" y="3030538"/>
              <a:ext cx="31750" cy="17463"/>
            </a:xfrm>
            <a:custGeom>
              <a:avLst/>
              <a:gdLst>
                <a:gd name="T0" fmla="*/ 20 w 20"/>
                <a:gd name="T1" fmla="*/ 0 h 11"/>
                <a:gd name="T2" fmla="*/ 20 w 20"/>
                <a:gd name="T3" fmla="*/ 10 h 11"/>
                <a:gd name="T4" fmla="*/ 1 w 20"/>
                <a:gd name="T5" fmla="*/ 11 h 11"/>
                <a:gd name="T6" fmla="*/ 0 w 20"/>
                <a:gd name="T7" fmla="*/ 2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10"/>
                  </a:lnTo>
                  <a:lnTo>
                    <a:pt x="1" y="11"/>
                  </a:lnTo>
                  <a:lnTo>
                    <a:pt x="0" y="2"/>
                  </a:lnTo>
                  <a:lnTo>
                    <a:pt x="20"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1" name="Freeform 414">
              <a:extLst>
                <a:ext uri="{FF2B5EF4-FFF2-40B4-BE49-F238E27FC236}">
                  <a16:creationId xmlns:a16="http://schemas.microsoft.com/office/drawing/2014/main" id="{23199334-3949-2C87-9E16-E7EA926A0C87}"/>
                </a:ext>
              </a:extLst>
            </p:cNvPr>
            <p:cNvSpPr>
              <a:spLocks/>
            </p:cNvSpPr>
            <p:nvPr/>
          </p:nvSpPr>
          <p:spPr bwMode="auto">
            <a:xfrm>
              <a:off x="8270875" y="3022601"/>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2" name="Freeform 415">
              <a:extLst>
                <a:ext uri="{FF2B5EF4-FFF2-40B4-BE49-F238E27FC236}">
                  <a16:creationId xmlns:a16="http://schemas.microsoft.com/office/drawing/2014/main" id="{D608979A-9C09-4993-02AF-414673C1613E}"/>
                </a:ext>
              </a:extLst>
            </p:cNvPr>
            <p:cNvSpPr>
              <a:spLocks/>
            </p:cNvSpPr>
            <p:nvPr/>
          </p:nvSpPr>
          <p:spPr bwMode="auto">
            <a:xfrm>
              <a:off x="8396288" y="3013076"/>
              <a:ext cx="31750" cy="17463"/>
            </a:xfrm>
            <a:custGeom>
              <a:avLst/>
              <a:gdLst>
                <a:gd name="T0" fmla="*/ 19 w 20"/>
                <a:gd name="T1" fmla="*/ 0 h 11"/>
                <a:gd name="T2" fmla="*/ 20 w 20"/>
                <a:gd name="T3" fmla="*/ 9 h 11"/>
                <a:gd name="T4" fmla="*/ 0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0"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3" name="Freeform 416">
              <a:extLst>
                <a:ext uri="{FF2B5EF4-FFF2-40B4-BE49-F238E27FC236}">
                  <a16:creationId xmlns:a16="http://schemas.microsoft.com/office/drawing/2014/main" id="{B6B30753-D708-E939-1738-B6CD69BEABA3}"/>
                </a:ext>
              </a:extLst>
            </p:cNvPr>
            <p:cNvSpPr>
              <a:spLocks/>
            </p:cNvSpPr>
            <p:nvPr/>
          </p:nvSpPr>
          <p:spPr bwMode="auto">
            <a:xfrm>
              <a:off x="8520113" y="3003551"/>
              <a:ext cx="31750" cy="17463"/>
            </a:xfrm>
            <a:custGeom>
              <a:avLst/>
              <a:gdLst>
                <a:gd name="T0" fmla="*/ 20 w 20"/>
                <a:gd name="T1" fmla="*/ 0 h 11"/>
                <a:gd name="T2" fmla="*/ 20 w 20"/>
                <a:gd name="T3" fmla="*/ 10 h 11"/>
                <a:gd name="T4" fmla="*/ 1 w 20"/>
                <a:gd name="T5" fmla="*/ 11 h 11"/>
                <a:gd name="T6" fmla="*/ 0 w 20"/>
                <a:gd name="T7" fmla="*/ 1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10"/>
                  </a:lnTo>
                  <a:lnTo>
                    <a:pt x="1" y="11"/>
                  </a:lnTo>
                  <a:lnTo>
                    <a:pt x="0" y="1"/>
                  </a:lnTo>
                  <a:lnTo>
                    <a:pt x="20"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4" name="Freeform 417">
              <a:extLst>
                <a:ext uri="{FF2B5EF4-FFF2-40B4-BE49-F238E27FC236}">
                  <a16:creationId xmlns:a16="http://schemas.microsoft.com/office/drawing/2014/main" id="{1C9C5E37-BA0B-E302-174E-D6A39C1B797C}"/>
                </a:ext>
              </a:extLst>
            </p:cNvPr>
            <p:cNvSpPr>
              <a:spLocks/>
            </p:cNvSpPr>
            <p:nvPr/>
          </p:nvSpPr>
          <p:spPr bwMode="auto">
            <a:xfrm>
              <a:off x="8645525" y="2994026"/>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5" name="Freeform 418">
              <a:extLst>
                <a:ext uri="{FF2B5EF4-FFF2-40B4-BE49-F238E27FC236}">
                  <a16:creationId xmlns:a16="http://schemas.microsoft.com/office/drawing/2014/main" id="{DB6416A4-E669-FCC4-5362-134D214BC605}"/>
                </a:ext>
              </a:extLst>
            </p:cNvPr>
            <p:cNvSpPr>
              <a:spLocks/>
            </p:cNvSpPr>
            <p:nvPr/>
          </p:nvSpPr>
          <p:spPr bwMode="auto">
            <a:xfrm>
              <a:off x="8770938" y="2984501"/>
              <a:ext cx="31750" cy="17463"/>
            </a:xfrm>
            <a:custGeom>
              <a:avLst/>
              <a:gdLst>
                <a:gd name="T0" fmla="*/ 19 w 20"/>
                <a:gd name="T1" fmla="*/ 0 h 11"/>
                <a:gd name="T2" fmla="*/ 20 w 20"/>
                <a:gd name="T3" fmla="*/ 10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6" name="Freeform 419">
              <a:extLst>
                <a:ext uri="{FF2B5EF4-FFF2-40B4-BE49-F238E27FC236}">
                  <a16:creationId xmlns:a16="http://schemas.microsoft.com/office/drawing/2014/main" id="{7A12AF18-A612-DCFE-1579-A32644EC30E1}"/>
                </a:ext>
              </a:extLst>
            </p:cNvPr>
            <p:cNvSpPr>
              <a:spLocks/>
            </p:cNvSpPr>
            <p:nvPr/>
          </p:nvSpPr>
          <p:spPr bwMode="auto">
            <a:xfrm>
              <a:off x="8896350" y="2974976"/>
              <a:ext cx="30163" cy="17463"/>
            </a:xfrm>
            <a:custGeom>
              <a:avLst/>
              <a:gdLst>
                <a:gd name="T0" fmla="*/ 19 w 19"/>
                <a:gd name="T1" fmla="*/ 0 h 11"/>
                <a:gd name="T2" fmla="*/ 19 w 19"/>
                <a:gd name="T3" fmla="*/ 10 h 11"/>
                <a:gd name="T4" fmla="*/ 0 w 19"/>
                <a:gd name="T5" fmla="*/ 11 h 11"/>
                <a:gd name="T6" fmla="*/ 0 w 19"/>
                <a:gd name="T7" fmla="*/ 2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7" name="Freeform 420">
              <a:extLst>
                <a:ext uri="{FF2B5EF4-FFF2-40B4-BE49-F238E27FC236}">
                  <a16:creationId xmlns:a16="http://schemas.microsoft.com/office/drawing/2014/main" id="{AFB16405-A954-06B6-67E4-A7A8BDB0286E}"/>
                </a:ext>
              </a:extLst>
            </p:cNvPr>
            <p:cNvSpPr>
              <a:spLocks/>
            </p:cNvSpPr>
            <p:nvPr/>
          </p:nvSpPr>
          <p:spPr bwMode="auto">
            <a:xfrm>
              <a:off x="9020175" y="2967038"/>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8" name="Freeform 421">
              <a:extLst>
                <a:ext uri="{FF2B5EF4-FFF2-40B4-BE49-F238E27FC236}">
                  <a16:creationId xmlns:a16="http://schemas.microsoft.com/office/drawing/2014/main" id="{DE6B4CA9-9846-4197-AD89-82D97615B074}"/>
                </a:ext>
              </a:extLst>
            </p:cNvPr>
            <p:cNvSpPr>
              <a:spLocks/>
            </p:cNvSpPr>
            <p:nvPr/>
          </p:nvSpPr>
          <p:spPr bwMode="auto">
            <a:xfrm>
              <a:off x="9145588" y="2957513"/>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29" name="Freeform 422">
              <a:extLst>
                <a:ext uri="{FF2B5EF4-FFF2-40B4-BE49-F238E27FC236}">
                  <a16:creationId xmlns:a16="http://schemas.microsoft.com/office/drawing/2014/main" id="{F678540F-B212-1CF6-56B4-014647CBF5E3}"/>
                </a:ext>
              </a:extLst>
            </p:cNvPr>
            <p:cNvSpPr>
              <a:spLocks/>
            </p:cNvSpPr>
            <p:nvPr/>
          </p:nvSpPr>
          <p:spPr bwMode="auto">
            <a:xfrm>
              <a:off x="9271000" y="2947988"/>
              <a:ext cx="31750" cy="17463"/>
            </a:xfrm>
            <a:custGeom>
              <a:avLst/>
              <a:gdLst>
                <a:gd name="T0" fmla="*/ 19 w 20"/>
                <a:gd name="T1" fmla="*/ 0 h 11"/>
                <a:gd name="T2" fmla="*/ 20 w 20"/>
                <a:gd name="T3" fmla="*/ 10 h 11"/>
                <a:gd name="T4" fmla="*/ 0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0"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0" name="Freeform 423">
              <a:extLst>
                <a:ext uri="{FF2B5EF4-FFF2-40B4-BE49-F238E27FC236}">
                  <a16:creationId xmlns:a16="http://schemas.microsoft.com/office/drawing/2014/main" id="{9E86FD1B-884A-CCD9-AB8F-341CEAB1DE62}"/>
                </a:ext>
              </a:extLst>
            </p:cNvPr>
            <p:cNvSpPr>
              <a:spLocks/>
            </p:cNvSpPr>
            <p:nvPr/>
          </p:nvSpPr>
          <p:spPr bwMode="auto">
            <a:xfrm>
              <a:off x="9394825" y="2938463"/>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1" name="Freeform 424">
              <a:extLst>
                <a:ext uri="{FF2B5EF4-FFF2-40B4-BE49-F238E27FC236}">
                  <a16:creationId xmlns:a16="http://schemas.microsoft.com/office/drawing/2014/main" id="{118A1C59-BC22-B346-09F4-91E0E72C5627}"/>
                </a:ext>
              </a:extLst>
            </p:cNvPr>
            <p:cNvSpPr>
              <a:spLocks/>
            </p:cNvSpPr>
            <p:nvPr/>
          </p:nvSpPr>
          <p:spPr bwMode="auto">
            <a:xfrm>
              <a:off x="9520238" y="2928938"/>
              <a:ext cx="31750" cy="17463"/>
            </a:xfrm>
            <a:custGeom>
              <a:avLst/>
              <a:gdLst>
                <a:gd name="T0" fmla="*/ 19 w 20"/>
                <a:gd name="T1" fmla="*/ 0 h 11"/>
                <a:gd name="T2" fmla="*/ 20 w 20"/>
                <a:gd name="T3" fmla="*/ 10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2" name="Freeform 425">
              <a:extLst>
                <a:ext uri="{FF2B5EF4-FFF2-40B4-BE49-F238E27FC236}">
                  <a16:creationId xmlns:a16="http://schemas.microsoft.com/office/drawing/2014/main" id="{F9A24C4B-76AA-DB33-B6FF-F47529C205E3}"/>
                </a:ext>
              </a:extLst>
            </p:cNvPr>
            <p:cNvSpPr>
              <a:spLocks/>
            </p:cNvSpPr>
            <p:nvPr/>
          </p:nvSpPr>
          <p:spPr bwMode="auto">
            <a:xfrm>
              <a:off x="9645650" y="2919413"/>
              <a:ext cx="31750" cy="17463"/>
            </a:xfrm>
            <a:custGeom>
              <a:avLst/>
              <a:gdLst>
                <a:gd name="T0" fmla="*/ 19 w 20"/>
                <a:gd name="T1" fmla="*/ 0 h 11"/>
                <a:gd name="T2" fmla="*/ 20 w 20"/>
                <a:gd name="T3" fmla="*/ 10 h 11"/>
                <a:gd name="T4" fmla="*/ 0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0" y="11"/>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3" name="Freeform 426">
              <a:extLst>
                <a:ext uri="{FF2B5EF4-FFF2-40B4-BE49-F238E27FC236}">
                  <a16:creationId xmlns:a16="http://schemas.microsoft.com/office/drawing/2014/main" id="{18ACB738-4C7E-8824-FEFB-7B207B446F8D}"/>
                </a:ext>
              </a:extLst>
            </p:cNvPr>
            <p:cNvSpPr>
              <a:spLocks/>
            </p:cNvSpPr>
            <p:nvPr/>
          </p:nvSpPr>
          <p:spPr bwMode="auto">
            <a:xfrm>
              <a:off x="9771063" y="2911476"/>
              <a:ext cx="30163" cy="17463"/>
            </a:xfrm>
            <a:custGeom>
              <a:avLst/>
              <a:gdLst>
                <a:gd name="T0" fmla="*/ 18 w 19"/>
                <a:gd name="T1" fmla="*/ 0 h 11"/>
                <a:gd name="T2" fmla="*/ 19 w 19"/>
                <a:gd name="T3" fmla="*/ 9 h 11"/>
                <a:gd name="T4" fmla="*/ 0 w 19"/>
                <a:gd name="T5" fmla="*/ 11 h 11"/>
                <a:gd name="T6" fmla="*/ 0 w 19"/>
                <a:gd name="T7" fmla="*/ 1 h 11"/>
                <a:gd name="T8" fmla="*/ 18 w 19"/>
                <a:gd name="T9" fmla="*/ 0 h 11"/>
              </a:gdLst>
              <a:ahLst/>
              <a:cxnLst>
                <a:cxn ang="0">
                  <a:pos x="T0" y="T1"/>
                </a:cxn>
                <a:cxn ang="0">
                  <a:pos x="T2" y="T3"/>
                </a:cxn>
                <a:cxn ang="0">
                  <a:pos x="T4" y="T5"/>
                </a:cxn>
                <a:cxn ang="0">
                  <a:pos x="T6" y="T7"/>
                </a:cxn>
                <a:cxn ang="0">
                  <a:pos x="T8" y="T9"/>
                </a:cxn>
              </a:cxnLst>
              <a:rect l="0" t="0" r="r" b="b"/>
              <a:pathLst>
                <a:path w="19" h="11">
                  <a:moveTo>
                    <a:pt x="18" y="0"/>
                  </a:moveTo>
                  <a:lnTo>
                    <a:pt x="19" y="9"/>
                  </a:lnTo>
                  <a:lnTo>
                    <a:pt x="0" y="11"/>
                  </a:lnTo>
                  <a:lnTo>
                    <a:pt x="0" y="1"/>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4" name="Freeform 427">
              <a:extLst>
                <a:ext uri="{FF2B5EF4-FFF2-40B4-BE49-F238E27FC236}">
                  <a16:creationId xmlns:a16="http://schemas.microsoft.com/office/drawing/2014/main" id="{D3808B47-5737-DD93-BFA0-B51BEAABEEE1}"/>
                </a:ext>
              </a:extLst>
            </p:cNvPr>
            <p:cNvSpPr>
              <a:spLocks/>
            </p:cNvSpPr>
            <p:nvPr/>
          </p:nvSpPr>
          <p:spPr bwMode="auto">
            <a:xfrm>
              <a:off x="9894888" y="2901951"/>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5" name="Freeform 428">
              <a:extLst>
                <a:ext uri="{FF2B5EF4-FFF2-40B4-BE49-F238E27FC236}">
                  <a16:creationId xmlns:a16="http://schemas.microsoft.com/office/drawing/2014/main" id="{256A3923-B4D1-CB14-2ADE-A0AE29C13BC2}"/>
                </a:ext>
              </a:extLst>
            </p:cNvPr>
            <p:cNvSpPr>
              <a:spLocks/>
            </p:cNvSpPr>
            <p:nvPr/>
          </p:nvSpPr>
          <p:spPr bwMode="auto">
            <a:xfrm>
              <a:off x="10020300" y="2892426"/>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6" name="Line 429">
              <a:extLst>
                <a:ext uri="{FF2B5EF4-FFF2-40B4-BE49-F238E27FC236}">
                  <a16:creationId xmlns:a16="http://schemas.microsoft.com/office/drawing/2014/main" id="{40E1EC06-FDD6-E44D-0838-43D84E4BC031}"/>
                </a:ext>
              </a:extLst>
            </p:cNvPr>
            <p:cNvSpPr>
              <a:spLocks noChangeShapeType="1"/>
            </p:cNvSpPr>
            <p:nvPr/>
          </p:nvSpPr>
          <p:spPr bwMode="auto">
            <a:xfrm flipV="1">
              <a:off x="10059988" y="2898776"/>
              <a:ext cx="4763" cy="3175"/>
            </a:xfrm>
            <a:prstGeom prst="line">
              <a:avLst/>
            </a:prstGeom>
            <a:noFill/>
            <a:ln w="15875" cap="flat">
              <a:solidFill>
                <a:srgbClr val="90EE9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7" name="Freeform 430">
              <a:extLst>
                <a:ext uri="{FF2B5EF4-FFF2-40B4-BE49-F238E27FC236}">
                  <a16:creationId xmlns:a16="http://schemas.microsoft.com/office/drawing/2014/main" id="{71C3A061-BEF0-38DB-40DC-555A33B0461B}"/>
                </a:ext>
              </a:extLst>
            </p:cNvPr>
            <p:cNvSpPr>
              <a:spLocks/>
            </p:cNvSpPr>
            <p:nvPr/>
          </p:nvSpPr>
          <p:spPr bwMode="auto">
            <a:xfrm>
              <a:off x="2628900" y="3046413"/>
              <a:ext cx="33338" cy="22225"/>
            </a:xfrm>
            <a:custGeom>
              <a:avLst/>
              <a:gdLst>
                <a:gd name="T0" fmla="*/ 21 w 21"/>
                <a:gd name="T1" fmla="*/ 5 h 14"/>
                <a:gd name="T2" fmla="*/ 18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3"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8" name="Freeform 431">
              <a:extLst>
                <a:ext uri="{FF2B5EF4-FFF2-40B4-BE49-F238E27FC236}">
                  <a16:creationId xmlns:a16="http://schemas.microsoft.com/office/drawing/2014/main" id="{D13DC9E8-E782-01B4-9E72-41207138E3D7}"/>
                </a:ext>
              </a:extLst>
            </p:cNvPr>
            <p:cNvSpPr>
              <a:spLocks/>
            </p:cNvSpPr>
            <p:nvPr/>
          </p:nvSpPr>
          <p:spPr bwMode="auto">
            <a:xfrm>
              <a:off x="2728913" y="3108326"/>
              <a:ext cx="30163" cy="33338"/>
            </a:xfrm>
            <a:custGeom>
              <a:avLst/>
              <a:gdLst>
                <a:gd name="T0" fmla="*/ 19 w 19"/>
                <a:gd name="T1" fmla="*/ 15 h 21"/>
                <a:gd name="T2" fmla="*/ 12 w 19"/>
                <a:gd name="T3" fmla="*/ 21 h 21"/>
                <a:gd name="T4" fmla="*/ 0 w 19"/>
                <a:gd name="T5" fmla="*/ 6 h 21"/>
                <a:gd name="T6" fmla="*/ 7 w 19"/>
                <a:gd name="T7" fmla="*/ 0 h 21"/>
                <a:gd name="T8" fmla="*/ 19 w 19"/>
                <a:gd name="T9" fmla="*/ 15 h 21"/>
              </a:gdLst>
              <a:ahLst/>
              <a:cxnLst>
                <a:cxn ang="0">
                  <a:pos x="T0" y="T1"/>
                </a:cxn>
                <a:cxn ang="0">
                  <a:pos x="T2" y="T3"/>
                </a:cxn>
                <a:cxn ang="0">
                  <a:pos x="T4" y="T5"/>
                </a:cxn>
                <a:cxn ang="0">
                  <a:pos x="T6" y="T7"/>
                </a:cxn>
                <a:cxn ang="0">
                  <a:pos x="T8" y="T9"/>
                </a:cxn>
              </a:cxnLst>
              <a:rect l="0" t="0" r="r" b="b"/>
              <a:pathLst>
                <a:path w="19" h="21">
                  <a:moveTo>
                    <a:pt x="19" y="15"/>
                  </a:moveTo>
                  <a:lnTo>
                    <a:pt x="12" y="21"/>
                  </a:lnTo>
                  <a:lnTo>
                    <a:pt x="0" y="6"/>
                  </a:lnTo>
                  <a:lnTo>
                    <a:pt x="7" y="0"/>
                  </a:lnTo>
                  <a:lnTo>
                    <a:pt x="19"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39" name="Freeform 432">
              <a:extLst>
                <a:ext uri="{FF2B5EF4-FFF2-40B4-BE49-F238E27FC236}">
                  <a16:creationId xmlns:a16="http://schemas.microsoft.com/office/drawing/2014/main" id="{D10DD15E-C77B-2C11-9AC1-645363C01276}"/>
                </a:ext>
              </a:extLst>
            </p:cNvPr>
            <p:cNvSpPr>
              <a:spLocks/>
            </p:cNvSpPr>
            <p:nvPr/>
          </p:nvSpPr>
          <p:spPr bwMode="auto">
            <a:xfrm>
              <a:off x="2806700" y="3206751"/>
              <a:ext cx="31750" cy="31750"/>
            </a:xfrm>
            <a:custGeom>
              <a:avLst/>
              <a:gdLst>
                <a:gd name="T0" fmla="*/ 20 w 20"/>
                <a:gd name="T1" fmla="*/ 15 h 20"/>
                <a:gd name="T2" fmla="*/ 12 w 20"/>
                <a:gd name="T3" fmla="*/ 20 h 20"/>
                <a:gd name="T4" fmla="*/ 0 w 20"/>
                <a:gd name="T5" fmla="*/ 6 h 20"/>
                <a:gd name="T6" fmla="*/ 8 w 20"/>
                <a:gd name="T7" fmla="*/ 0 h 20"/>
                <a:gd name="T8" fmla="*/ 20 w 20"/>
                <a:gd name="T9" fmla="*/ 15 h 20"/>
              </a:gdLst>
              <a:ahLst/>
              <a:cxnLst>
                <a:cxn ang="0">
                  <a:pos x="T0" y="T1"/>
                </a:cxn>
                <a:cxn ang="0">
                  <a:pos x="T2" y="T3"/>
                </a:cxn>
                <a:cxn ang="0">
                  <a:pos x="T4" y="T5"/>
                </a:cxn>
                <a:cxn ang="0">
                  <a:pos x="T6" y="T7"/>
                </a:cxn>
                <a:cxn ang="0">
                  <a:pos x="T8" y="T9"/>
                </a:cxn>
              </a:cxnLst>
              <a:rect l="0" t="0" r="r" b="b"/>
              <a:pathLst>
                <a:path w="20" h="20">
                  <a:moveTo>
                    <a:pt x="20" y="15"/>
                  </a:moveTo>
                  <a:lnTo>
                    <a:pt x="12" y="20"/>
                  </a:lnTo>
                  <a:lnTo>
                    <a:pt x="0" y="6"/>
                  </a:lnTo>
                  <a:lnTo>
                    <a:pt x="8" y="0"/>
                  </a:lnTo>
                  <a:lnTo>
                    <a:pt x="20"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0" name="Freeform 433">
              <a:extLst>
                <a:ext uri="{FF2B5EF4-FFF2-40B4-BE49-F238E27FC236}">
                  <a16:creationId xmlns:a16="http://schemas.microsoft.com/office/drawing/2014/main" id="{572BA784-1EFB-DC0B-6B50-B48314186E28}"/>
                </a:ext>
              </a:extLst>
            </p:cNvPr>
            <p:cNvSpPr>
              <a:spLocks/>
            </p:cNvSpPr>
            <p:nvPr/>
          </p:nvSpPr>
          <p:spPr bwMode="auto">
            <a:xfrm>
              <a:off x="2887663" y="3302001"/>
              <a:ext cx="31750" cy="33338"/>
            </a:xfrm>
            <a:custGeom>
              <a:avLst/>
              <a:gdLst>
                <a:gd name="T0" fmla="*/ 20 w 20"/>
                <a:gd name="T1" fmla="*/ 15 h 21"/>
                <a:gd name="T2" fmla="*/ 12 w 20"/>
                <a:gd name="T3" fmla="*/ 21 h 21"/>
                <a:gd name="T4" fmla="*/ 0 w 20"/>
                <a:gd name="T5" fmla="*/ 6 h 21"/>
                <a:gd name="T6" fmla="*/ 7 w 20"/>
                <a:gd name="T7" fmla="*/ 0 h 21"/>
                <a:gd name="T8" fmla="*/ 20 w 20"/>
                <a:gd name="T9" fmla="*/ 15 h 21"/>
              </a:gdLst>
              <a:ahLst/>
              <a:cxnLst>
                <a:cxn ang="0">
                  <a:pos x="T0" y="T1"/>
                </a:cxn>
                <a:cxn ang="0">
                  <a:pos x="T2" y="T3"/>
                </a:cxn>
                <a:cxn ang="0">
                  <a:pos x="T4" y="T5"/>
                </a:cxn>
                <a:cxn ang="0">
                  <a:pos x="T6" y="T7"/>
                </a:cxn>
                <a:cxn ang="0">
                  <a:pos x="T8" y="T9"/>
                </a:cxn>
              </a:cxnLst>
              <a:rect l="0" t="0" r="r" b="b"/>
              <a:pathLst>
                <a:path w="20" h="21">
                  <a:moveTo>
                    <a:pt x="20" y="15"/>
                  </a:moveTo>
                  <a:lnTo>
                    <a:pt x="12" y="21"/>
                  </a:lnTo>
                  <a:lnTo>
                    <a:pt x="0" y="6"/>
                  </a:lnTo>
                  <a:lnTo>
                    <a:pt x="7" y="0"/>
                  </a:lnTo>
                  <a:lnTo>
                    <a:pt x="20"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1" name="Freeform 434">
              <a:extLst>
                <a:ext uri="{FF2B5EF4-FFF2-40B4-BE49-F238E27FC236}">
                  <a16:creationId xmlns:a16="http://schemas.microsoft.com/office/drawing/2014/main" id="{7A58FBDF-F30E-4997-39FD-C0EA15875B13}"/>
                </a:ext>
              </a:extLst>
            </p:cNvPr>
            <p:cNvSpPr>
              <a:spLocks/>
            </p:cNvSpPr>
            <p:nvPr/>
          </p:nvSpPr>
          <p:spPr bwMode="auto">
            <a:xfrm>
              <a:off x="2968625" y="3397251"/>
              <a:ext cx="31750" cy="33338"/>
            </a:xfrm>
            <a:custGeom>
              <a:avLst/>
              <a:gdLst>
                <a:gd name="T0" fmla="*/ 20 w 20"/>
                <a:gd name="T1" fmla="*/ 15 h 21"/>
                <a:gd name="T2" fmla="*/ 13 w 20"/>
                <a:gd name="T3" fmla="*/ 21 h 21"/>
                <a:gd name="T4" fmla="*/ 0 w 20"/>
                <a:gd name="T5" fmla="*/ 6 h 21"/>
                <a:gd name="T6" fmla="*/ 7 w 20"/>
                <a:gd name="T7" fmla="*/ 0 h 21"/>
                <a:gd name="T8" fmla="*/ 20 w 20"/>
                <a:gd name="T9" fmla="*/ 15 h 21"/>
              </a:gdLst>
              <a:ahLst/>
              <a:cxnLst>
                <a:cxn ang="0">
                  <a:pos x="T0" y="T1"/>
                </a:cxn>
                <a:cxn ang="0">
                  <a:pos x="T2" y="T3"/>
                </a:cxn>
                <a:cxn ang="0">
                  <a:pos x="T4" y="T5"/>
                </a:cxn>
                <a:cxn ang="0">
                  <a:pos x="T6" y="T7"/>
                </a:cxn>
                <a:cxn ang="0">
                  <a:pos x="T8" y="T9"/>
                </a:cxn>
              </a:cxnLst>
              <a:rect l="0" t="0" r="r" b="b"/>
              <a:pathLst>
                <a:path w="20" h="21">
                  <a:moveTo>
                    <a:pt x="20" y="15"/>
                  </a:moveTo>
                  <a:lnTo>
                    <a:pt x="13" y="21"/>
                  </a:lnTo>
                  <a:lnTo>
                    <a:pt x="0" y="6"/>
                  </a:lnTo>
                  <a:lnTo>
                    <a:pt x="7" y="0"/>
                  </a:lnTo>
                  <a:lnTo>
                    <a:pt x="20"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2" name="Freeform 435">
              <a:extLst>
                <a:ext uri="{FF2B5EF4-FFF2-40B4-BE49-F238E27FC236}">
                  <a16:creationId xmlns:a16="http://schemas.microsoft.com/office/drawing/2014/main" id="{3BCB85C5-527D-5787-4E70-613D5F3E0F9C}"/>
                </a:ext>
              </a:extLst>
            </p:cNvPr>
            <p:cNvSpPr>
              <a:spLocks/>
            </p:cNvSpPr>
            <p:nvPr/>
          </p:nvSpPr>
          <p:spPr bwMode="auto">
            <a:xfrm>
              <a:off x="3049588" y="3492501"/>
              <a:ext cx="31750" cy="33338"/>
            </a:xfrm>
            <a:custGeom>
              <a:avLst/>
              <a:gdLst>
                <a:gd name="T0" fmla="*/ 20 w 20"/>
                <a:gd name="T1" fmla="*/ 15 h 21"/>
                <a:gd name="T2" fmla="*/ 13 w 20"/>
                <a:gd name="T3" fmla="*/ 21 h 21"/>
                <a:gd name="T4" fmla="*/ 0 w 20"/>
                <a:gd name="T5" fmla="*/ 6 h 21"/>
                <a:gd name="T6" fmla="*/ 8 w 20"/>
                <a:gd name="T7" fmla="*/ 0 h 21"/>
                <a:gd name="T8" fmla="*/ 20 w 20"/>
                <a:gd name="T9" fmla="*/ 15 h 21"/>
              </a:gdLst>
              <a:ahLst/>
              <a:cxnLst>
                <a:cxn ang="0">
                  <a:pos x="T0" y="T1"/>
                </a:cxn>
                <a:cxn ang="0">
                  <a:pos x="T2" y="T3"/>
                </a:cxn>
                <a:cxn ang="0">
                  <a:pos x="T4" y="T5"/>
                </a:cxn>
                <a:cxn ang="0">
                  <a:pos x="T6" y="T7"/>
                </a:cxn>
                <a:cxn ang="0">
                  <a:pos x="T8" y="T9"/>
                </a:cxn>
              </a:cxnLst>
              <a:rect l="0" t="0" r="r" b="b"/>
              <a:pathLst>
                <a:path w="20" h="21">
                  <a:moveTo>
                    <a:pt x="20" y="15"/>
                  </a:moveTo>
                  <a:lnTo>
                    <a:pt x="13" y="21"/>
                  </a:lnTo>
                  <a:lnTo>
                    <a:pt x="0" y="6"/>
                  </a:lnTo>
                  <a:lnTo>
                    <a:pt x="8" y="0"/>
                  </a:lnTo>
                  <a:lnTo>
                    <a:pt x="20" y="1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3" name="Freeform 436">
              <a:extLst>
                <a:ext uri="{FF2B5EF4-FFF2-40B4-BE49-F238E27FC236}">
                  <a16:creationId xmlns:a16="http://schemas.microsoft.com/office/drawing/2014/main" id="{D111C1FA-39B4-8247-42F3-92FF56E19B68}"/>
                </a:ext>
              </a:extLst>
            </p:cNvPr>
            <p:cNvSpPr>
              <a:spLocks/>
            </p:cNvSpPr>
            <p:nvPr/>
          </p:nvSpPr>
          <p:spPr bwMode="auto">
            <a:xfrm>
              <a:off x="3132138" y="3587751"/>
              <a:ext cx="11113" cy="12700"/>
            </a:xfrm>
            <a:custGeom>
              <a:avLst/>
              <a:gdLst>
                <a:gd name="T0" fmla="*/ 7 w 7"/>
                <a:gd name="T1" fmla="*/ 0 h 8"/>
                <a:gd name="T2" fmla="*/ 7 w 7"/>
                <a:gd name="T3" fmla="*/ 0 h 8"/>
                <a:gd name="T4" fmla="*/ 0 w 7"/>
                <a:gd name="T5" fmla="*/ 6 h 8"/>
                <a:gd name="T6" fmla="*/ 0 w 7"/>
                <a:gd name="T7" fmla="*/ 6 h 8"/>
                <a:gd name="T8" fmla="*/ 5 w 7"/>
                <a:gd name="T9" fmla="*/ 8 h 8"/>
                <a:gd name="T10" fmla="*/ 7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7" y="0"/>
                  </a:moveTo>
                  <a:lnTo>
                    <a:pt x="7" y="0"/>
                  </a:lnTo>
                  <a:lnTo>
                    <a:pt x="0" y="6"/>
                  </a:lnTo>
                  <a:lnTo>
                    <a:pt x="0" y="6"/>
                  </a:lnTo>
                  <a:lnTo>
                    <a:pt x="5" y="8"/>
                  </a:lnTo>
                  <a:lnTo>
                    <a:pt x="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4" name="Freeform 437">
              <a:extLst>
                <a:ext uri="{FF2B5EF4-FFF2-40B4-BE49-F238E27FC236}">
                  <a16:creationId xmlns:a16="http://schemas.microsoft.com/office/drawing/2014/main" id="{0CBC12C5-E103-A161-33BE-F13E1E05CD5C}"/>
                </a:ext>
              </a:extLst>
            </p:cNvPr>
            <p:cNvSpPr>
              <a:spLocks/>
            </p:cNvSpPr>
            <p:nvPr/>
          </p:nvSpPr>
          <p:spPr bwMode="auto">
            <a:xfrm>
              <a:off x="3132138" y="3597276"/>
              <a:ext cx="7938" cy="4763"/>
            </a:xfrm>
            <a:custGeom>
              <a:avLst/>
              <a:gdLst>
                <a:gd name="T0" fmla="*/ 5 w 5"/>
                <a:gd name="T1" fmla="*/ 2 h 3"/>
                <a:gd name="T2" fmla="*/ 2 w 5"/>
                <a:gd name="T3" fmla="*/ 3 h 3"/>
                <a:gd name="T4" fmla="*/ 0 w 5"/>
                <a:gd name="T5" fmla="*/ 0 h 3"/>
                <a:gd name="T6" fmla="*/ 5 w 5"/>
                <a:gd name="T7" fmla="*/ 2 h 3"/>
              </a:gdLst>
              <a:ahLst/>
              <a:cxnLst>
                <a:cxn ang="0">
                  <a:pos x="T0" y="T1"/>
                </a:cxn>
                <a:cxn ang="0">
                  <a:pos x="T2" y="T3"/>
                </a:cxn>
                <a:cxn ang="0">
                  <a:pos x="T4" y="T5"/>
                </a:cxn>
                <a:cxn ang="0">
                  <a:pos x="T6" y="T7"/>
                </a:cxn>
              </a:cxnLst>
              <a:rect l="0" t="0" r="r" b="b"/>
              <a:pathLst>
                <a:path w="5" h="3">
                  <a:moveTo>
                    <a:pt x="5" y="2"/>
                  </a:moveTo>
                  <a:lnTo>
                    <a:pt x="2" y="3"/>
                  </a:lnTo>
                  <a:lnTo>
                    <a:pt x="0" y="0"/>
                  </a:lnTo>
                  <a:lnTo>
                    <a:pt x="5" y="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5" name="Freeform 438">
              <a:extLst>
                <a:ext uri="{FF2B5EF4-FFF2-40B4-BE49-F238E27FC236}">
                  <a16:creationId xmlns:a16="http://schemas.microsoft.com/office/drawing/2014/main" id="{D95771F4-E9A6-B2A1-6AC6-C7D73C7C56D3}"/>
                </a:ext>
              </a:extLst>
            </p:cNvPr>
            <p:cNvSpPr>
              <a:spLocks/>
            </p:cNvSpPr>
            <p:nvPr/>
          </p:nvSpPr>
          <p:spPr bwMode="auto">
            <a:xfrm>
              <a:off x="3135313" y="3576638"/>
              <a:ext cx="33338" cy="23813"/>
            </a:xfrm>
            <a:custGeom>
              <a:avLst/>
              <a:gdLst>
                <a:gd name="T0" fmla="*/ 18 w 21"/>
                <a:gd name="T1" fmla="*/ 0 h 15"/>
                <a:gd name="T2" fmla="*/ 21 w 21"/>
                <a:gd name="T3" fmla="*/ 9 h 15"/>
                <a:gd name="T4" fmla="*/ 3 w 21"/>
                <a:gd name="T5" fmla="*/ 15 h 15"/>
                <a:gd name="T6" fmla="*/ 0 w 21"/>
                <a:gd name="T7" fmla="*/ 6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9"/>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6" name="Freeform 439">
              <a:extLst>
                <a:ext uri="{FF2B5EF4-FFF2-40B4-BE49-F238E27FC236}">
                  <a16:creationId xmlns:a16="http://schemas.microsoft.com/office/drawing/2014/main" id="{26E9D3EB-7AB8-B33B-DF97-F4E50B9521A6}"/>
                </a:ext>
              </a:extLst>
            </p:cNvPr>
            <p:cNvSpPr>
              <a:spLocks/>
            </p:cNvSpPr>
            <p:nvPr/>
          </p:nvSpPr>
          <p:spPr bwMode="auto">
            <a:xfrm>
              <a:off x="3252788" y="3535363"/>
              <a:ext cx="34925" cy="23813"/>
            </a:xfrm>
            <a:custGeom>
              <a:avLst/>
              <a:gdLst>
                <a:gd name="T0" fmla="*/ 18 w 22"/>
                <a:gd name="T1" fmla="*/ 0 h 15"/>
                <a:gd name="T2" fmla="*/ 22 w 22"/>
                <a:gd name="T3" fmla="*/ 9 h 15"/>
                <a:gd name="T4" fmla="*/ 3 w 22"/>
                <a:gd name="T5" fmla="*/ 15 h 15"/>
                <a:gd name="T6" fmla="*/ 0 w 22"/>
                <a:gd name="T7" fmla="*/ 6 h 15"/>
                <a:gd name="T8" fmla="*/ 18 w 22"/>
                <a:gd name="T9" fmla="*/ 0 h 15"/>
              </a:gdLst>
              <a:ahLst/>
              <a:cxnLst>
                <a:cxn ang="0">
                  <a:pos x="T0" y="T1"/>
                </a:cxn>
                <a:cxn ang="0">
                  <a:pos x="T2" y="T3"/>
                </a:cxn>
                <a:cxn ang="0">
                  <a:pos x="T4" y="T5"/>
                </a:cxn>
                <a:cxn ang="0">
                  <a:pos x="T6" y="T7"/>
                </a:cxn>
                <a:cxn ang="0">
                  <a:pos x="T8" y="T9"/>
                </a:cxn>
              </a:cxnLst>
              <a:rect l="0" t="0" r="r" b="b"/>
              <a:pathLst>
                <a:path w="22" h="15">
                  <a:moveTo>
                    <a:pt x="18" y="0"/>
                  </a:moveTo>
                  <a:lnTo>
                    <a:pt x="22" y="9"/>
                  </a:lnTo>
                  <a:lnTo>
                    <a:pt x="3" y="15"/>
                  </a:lnTo>
                  <a:lnTo>
                    <a:pt x="0" y="6"/>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7" name="Freeform 440">
              <a:extLst>
                <a:ext uri="{FF2B5EF4-FFF2-40B4-BE49-F238E27FC236}">
                  <a16:creationId xmlns:a16="http://schemas.microsoft.com/office/drawing/2014/main" id="{E8A44FEF-842F-AE05-DFC6-561885965047}"/>
                </a:ext>
              </a:extLst>
            </p:cNvPr>
            <p:cNvSpPr>
              <a:spLocks/>
            </p:cNvSpPr>
            <p:nvPr/>
          </p:nvSpPr>
          <p:spPr bwMode="auto">
            <a:xfrm>
              <a:off x="3371850" y="3492501"/>
              <a:ext cx="33338" cy="25400"/>
            </a:xfrm>
            <a:custGeom>
              <a:avLst/>
              <a:gdLst>
                <a:gd name="T0" fmla="*/ 18 w 21"/>
                <a:gd name="T1" fmla="*/ 0 h 16"/>
                <a:gd name="T2" fmla="*/ 21 w 21"/>
                <a:gd name="T3" fmla="*/ 9 h 16"/>
                <a:gd name="T4" fmla="*/ 3 w 21"/>
                <a:gd name="T5" fmla="*/ 16 h 16"/>
                <a:gd name="T6" fmla="*/ 0 w 21"/>
                <a:gd name="T7" fmla="*/ 7 h 16"/>
                <a:gd name="T8" fmla="*/ 18 w 21"/>
                <a:gd name="T9" fmla="*/ 0 h 16"/>
              </a:gdLst>
              <a:ahLst/>
              <a:cxnLst>
                <a:cxn ang="0">
                  <a:pos x="T0" y="T1"/>
                </a:cxn>
                <a:cxn ang="0">
                  <a:pos x="T2" y="T3"/>
                </a:cxn>
                <a:cxn ang="0">
                  <a:pos x="T4" y="T5"/>
                </a:cxn>
                <a:cxn ang="0">
                  <a:pos x="T6" y="T7"/>
                </a:cxn>
                <a:cxn ang="0">
                  <a:pos x="T8" y="T9"/>
                </a:cxn>
              </a:cxnLst>
              <a:rect l="0" t="0" r="r" b="b"/>
              <a:pathLst>
                <a:path w="21" h="16">
                  <a:moveTo>
                    <a:pt x="18" y="0"/>
                  </a:moveTo>
                  <a:lnTo>
                    <a:pt x="21" y="9"/>
                  </a:lnTo>
                  <a:lnTo>
                    <a:pt x="3" y="16"/>
                  </a:lnTo>
                  <a:lnTo>
                    <a:pt x="0" y="7"/>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8" name="Freeform 441">
              <a:extLst>
                <a:ext uri="{FF2B5EF4-FFF2-40B4-BE49-F238E27FC236}">
                  <a16:creationId xmlns:a16="http://schemas.microsoft.com/office/drawing/2014/main" id="{7B242A43-4DA8-F08A-2045-4A8AAD23889F}"/>
                </a:ext>
              </a:extLst>
            </p:cNvPr>
            <p:cNvSpPr>
              <a:spLocks/>
            </p:cNvSpPr>
            <p:nvPr/>
          </p:nvSpPr>
          <p:spPr bwMode="auto">
            <a:xfrm>
              <a:off x="3489325" y="3451226"/>
              <a:ext cx="33338" cy="25400"/>
            </a:xfrm>
            <a:custGeom>
              <a:avLst/>
              <a:gdLst>
                <a:gd name="T0" fmla="*/ 18 w 21"/>
                <a:gd name="T1" fmla="*/ 0 h 16"/>
                <a:gd name="T2" fmla="*/ 21 w 21"/>
                <a:gd name="T3" fmla="*/ 9 h 16"/>
                <a:gd name="T4" fmla="*/ 3 w 21"/>
                <a:gd name="T5" fmla="*/ 16 h 16"/>
                <a:gd name="T6" fmla="*/ 0 w 21"/>
                <a:gd name="T7" fmla="*/ 7 h 16"/>
                <a:gd name="T8" fmla="*/ 18 w 21"/>
                <a:gd name="T9" fmla="*/ 0 h 16"/>
              </a:gdLst>
              <a:ahLst/>
              <a:cxnLst>
                <a:cxn ang="0">
                  <a:pos x="T0" y="T1"/>
                </a:cxn>
                <a:cxn ang="0">
                  <a:pos x="T2" y="T3"/>
                </a:cxn>
                <a:cxn ang="0">
                  <a:pos x="T4" y="T5"/>
                </a:cxn>
                <a:cxn ang="0">
                  <a:pos x="T6" y="T7"/>
                </a:cxn>
                <a:cxn ang="0">
                  <a:pos x="T8" y="T9"/>
                </a:cxn>
              </a:cxnLst>
              <a:rect l="0" t="0" r="r" b="b"/>
              <a:pathLst>
                <a:path w="21" h="16">
                  <a:moveTo>
                    <a:pt x="18" y="0"/>
                  </a:moveTo>
                  <a:lnTo>
                    <a:pt x="21" y="9"/>
                  </a:lnTo>
                  <a:lnTo>
                    <a:pt x="3" y="16"/>
                  </a:lnTo>
                  <a:lnTo>
                    <a:pt x="0" y="7"/>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49" name="Freeform 442">
              <a:extLst>
                <a:ext uri="{FF2B5EF4-FFF2-40B4-BE49-F238E27FC236}">
                  <a16:creationId xmlns:a16="http://schemas.microsoft.com/office/drawing/2014/main" id="{4AECFC19-8B18-A5D1-A467-E35E3D96DFA7}"/>
                </a:ext>
              </a:extLst>
            </p:cNvPr>
            <p:cNvSpPr>
              <a:spLocks/>
            </p:cNvSpPr>
            <p:nvPr/>
          </p:nvSpPr>
          <p:spPr bwMode="auto">
            <a:xfrm>
              <a:off x="3608388" y="3409951"/>
              <a:ext cx="33338" cy="25400"/>
            </a:xfrm>
            <a:custGeom>
              <a:avLst/>
              <a:gdLst>
                <a:gd name="T0" fmla="*/ 18 w 21"/>
                <a:gd name="T1" fmla="*/ 0 h 16"/>
                <a:gd name="T2" fmla="*/ 21 w 21"/>
                <a:gd name="T3" fmla="*/ 9 h 16"/>
                <a:gd name="T4" fmla="*/ 3 w 21"/>
                <a:gd name="T5" fmla="*/ 16 h 16"/>
                <a:gd name="T6" fmla="*/ 0 w 21"/>
                <a:gd name="T7" fmla="*/ 7 h 16"/>
                <a:gd name="T8" fmla="*/ 18 w 21"/>
                <a:gd name="T9" fmla="*/ 0 h 16"/>
              </a:gdLst>
              <a:ahLst/>
              <a:cxnLst>
                <a:cxn ang="0">
                  <a:pos x="T0" y="T1"/>
                </a:cxn>
                <a:cxn ang="0">
                  <a:pos x="T2" y="T3"/>
                </a:cxn>
                <a:cxn ang="0">
                  <a:pos x="T4" y="T5"/>
                </a:cxn>
                <a:cxn ang="0">
                  <a:pos x="T6" y="T7"/>
                </a:cxn>
                <a:cxn ang="0">
                  <a:pos x="T8" y="T9"/>
                </a:cxn>
              </a:cxnLst>
              <a:rect l="0" t="0" r="r" b="b"/>
              <a:pathLst>
                <a:path w="21" h="16">
                  <a:moveTo>
                    <a:pt x="18" y="0"/>
                  </a:moveTo>
                  <a:lnTo>
                    <a:pt x="21" y="9"/>
                  </a:lnTo>
                  <a:lnTo>
                    <a:pt x="3" y="16"/>
                  </a:lnTo>
                  <a:lnTo>
                    <a:pt x="0" y="7"/>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0" name="Freeform 443">
              <a:extLst>
                <a:ext uri="{FF2B5EF4-FFF2-40B4-BE49-F238E27FC236}">
                  <a16:creationId xmlns:a16="http://schemas.microsoft.com/office/drawing/2014/main" id="{7053E32D-C02E-2BA5-E58C-7D6146FE27E4}"/>
                </a:ext>
              </a:extLst>
            </p:cNvPr>
            <p:cNvSpPr>
              <a:spLocks/>
            </p:cNvSpPr>
            <p:nvPr/>
          </p:nvSpPr>
          <p:spPr bwMode="auto">
            <a:xfrm>
              <a:off x="3722688" y="3360738"/>
              <a:ext cx="34925" cy="28575"/>
            </a:xfrm>
            <a:custGeom>
              <a:avLst/>
              <a:gdLst>
                <a:gd name="T0" fmla="*/ 17 w 22"/>
                <a:gd name="T1" fmla="*/ 0 h 18"/>
                <a:gd name="T2" fmla="*/ 22 w 22"/>
                <a:gd name="T3" fmla="*/ 9 h 18"/>
                <a:gd name="T4" fmla="*/ 5 w 22"/>
                <a:gd name="T5" fmla="*/ 18 h 18"/>
                <a:gd name="T6" fmla="*/ 0 w 22"/>
                <a:gd name="T7" fmla="*/ 9 h 18"/>
                <a:gd name="T8" fmla="*/ 17 w 22"/>
                <a:gd name="T9" fmla="*/ 0 h 18"/>
              </a:gdLst>
              <a:ahLst/>
              <a:cxnLst>
                <a:cxn ang="0">
                  <a:pos x="T0" y="T1"/>
                </a:cxn>
                <a:cxn ang="0">
                  <a:pos x="T2" y="T3"/>
                </a:cxn>
                <a:cxn ang="0">
                  <a:pos x="T4" y="T5"/>
                </a:cxn>
                <a:cxn ang="0">
                  <a:pos x="T6" y="T7"/>
                </a:cxn>
                <a:cxn ang="0">
                  <a:pos x="T8" y="T9"/>
                </a:cxn>
              </a:cxnLst>
              <a:rect l="0" t="0" r="r" b="b"/>
              <a:pathLst>
                <a:path w="22" h="18">
                  <a:moveTo>
                    <a:pt x="17" y="0"/>
                  </a:moveTo>
                  <a:lnTo>
                    <a:pt x="22" y="9"/>
                  </a:lnTo>
                  <a:lnTo>
                    <a:pt x="5" y="18"/>
                  </a:lnTo>
                  <a:lnTo>
                    <a:pt x="0" y="9"/>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1" name="Freeform 444">
              <a:extLst>
                <a:ext uri="{FF2B5EF4-FFF2-40B4-BE49-F238E27FC236}">
                  <a16:creationId xmlns:a16="http://schemas.microsoft.com/office/drawing/2014/main" id="{1AF399DC-E369-61EE-DB52-7E9FF7A3F554}"/>
                </a:ext>
              </a:extLst>
            </p:cNvPr>
            <p:cNvSpPr>
              <a:spLocks/>
            </p:cNvSpPr>
            <p:nvPr/>
          </p:nvSpPr>
          <p:spPr bwMode="auto">
            <a:xfrm>
              <a:off x="3835400" y="3303588"/>
              <a:ext cx="33338" cy="26988"/>
            </a:xfrm>
            <a:custGeom>
              <a:avLst/>
              <a:gdLst>
                <a:gd name="T0" fmla="*/ 17 w 21"/>
                <a:gd name="T1" fmla="*/ 0 h 17"/>
                <a:gd name="T2" fmla="*/ 21 w 21"/>
                <a:gd name="T3" fmla="*/ 9 h 17"/>
                <a:gd name="T4" fmla="*/ 4 w 21"/>
                <a:gd name="T5" fmla="*/ 17 h 17"/>
                <a:gd name="T6" fmla="*/ 0 w 21"/>
                <a:gd name="T7" fmla="*/ 9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9"/>
                  </a:lnTo>
                  <a:lnTo>
                    <a:pt x="4" y="17"/>
                  </a:lnTo>
                  <a:lnTo>
                    <a:pt x="0" y="9"/>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2" name="Freeform 445">
              <a:extLst>
                <a:ext uri="{FF2B5EF4-FFF2-40B4-BE49-F238E27FC236}">
                  <a16:creationId xmlns:a16="http://schemas.microsoft.com/office/drawing/2014/main" id="{D4B29987-26B6-4238-A9D9-47FA7B500A56}"/>
                </a:ext>
              </a:extLst>
            </p:cNvPr>
            <p:cNvSpPr>
              <a:spLocks/>
            </p:cNvSpPr>
            <p:nvPr/>
          </p:nvSpPr>
          <p:spPr bwMode="auto">
            <a:xfrm>
              <a:off x="3946525" y="3246438"/>
              <a:ext cx="33338" cy="28575"/>
            </a:xfrm>
            <a:custGeom>
              <a:avLst/>
              <a:gdLst>
                <a:gd name="T0" fmla="*/ 17 w 21"/>
                <a:gd name="T1" fmla="*/ 0 h 18"/>
                <a:gd name="T2" fmla="*/ 21 w 21"/>
                <a:gd name="T3" fmla="*/ 9 h 18"/>
                <a:gd name="T4" fmla="*/ 4 w 21"/>
                <a:gd name="T5" fmla="*/ 18 h 18"/>
                <a:gd name="T6" fmla="*/ 0 w 21"/>
                <a:gd name="T7" fmla="*/ 9 h 18"/>
                <a:gd name="T8" fmla="*/ 17 w 21"/>
                <a:gd name="T9" fmla="*/ 0 h 18"/>
              </a:gdLst>
              <a:ahLst/>
              <a:cxnLst>
                <a:cxn ang="0">
                  <a:pos x="T0" y="T1"/>
                </a:cxn>
                <a:cxn ang="0">
                  <a:pos x="T2" y="T3"/>
                </a:cxn>
                <a:cxn ang="0">
                  <a:pos x="T4" y="T5"/>
                </a:cxn>
                <a:cxn ang="0">
                  <a:pos x="T6" y="T7"/>
                </a:cxn>
                <a:cxn ang="0">
                  <a:pos x="T8" y="T9"/>
                </a:cxn>
              </a:cxnLst>
              <a:rect l="0" t="0" r="r" b="b"/>
              <a:pathLst>
                <a:path w="21" h="18">
                  <a:moveTo>
                    <a:pt x="17" y="0"/>
                  </a:moveTo>
                  <a:lnTo>
                    <a:pt x="21" y="9"/>
                  </a:lnTo>
                  <a:lnTo>
                    <a:pt x="4" y="18"/>
                  </a:lnTo>
                  <a:lnTo>
                    <a:pt x="0" y="9"/>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3" name="Freeform 446">
              <a:extLst>
                <a:ext uri="{FF2B5EF4-FFF2-40B4-BE49-F238E27FC236}">
                  <a16:creationId xmlns:a16="http://schemas.microsoft.com/office/drawing/2014/main" id="{0F6CCC34-8F91-90AF-6007-986B20D7508C}"/>
                </a:ext>
              </a:extLst>
            </p:cNvPr>
            <p:cNvSpPr>
              <a:spLocks/>
            </p:cNvSpPr>
            <p:nvPr/>
          </p:nvSpPr>
          <p:spPr bwMode="auto">
            <a:xfrm>
              <a:off x="4057650" y="3189288"/>
              <a:ext cx="33338" cy="26988"/>
            </a:xfrm>
            <a:custGeom>
              <a:avLst/>
              <a:gdLst>
                <a:gd name="T0" fmla="*/ 17 w 21"/>
                <a:gd name="T1" fmla="*/ 0 h 17"/>
                <a:gd name="T2" fmla="*/ 21 w 21"/>
                <a:gd name="T3" fmla="*/ 9 h 17"/>
                <a:gd name="T4" fmla="*/ 4 w 21"/>
                <a:gd name="T5" fmla="*/ 17 h 17"/>
                <a:gd name="T6" fmla="*/ 0 w 21"/>
                <a:gd name="T7" fmla="*/ 9 h 17"/>
                <a:gd name="T8" fmla="*/ 17 w 21"/>
                <a:gd name="T9" fmla="*/ 0 h 17"/>
              </a:gdLst>
              <a:ahLst/>
              <a:cxnLst>
                <a:cxn ang="0">
                  <a:pos x="T0" y="T1"/>
                </a:cxn>
                <a:cxn ang="0">
                  <a:pos x="T2" y="T3"/>
                </a:cxn>
                <a:cxn ang="0">
                  <a:pos x="T4" y="T5"/>
                </a:cxn>
                <a:cxn ang="0">
                  <a:pos x="T6" y="T7"/>
                </a:cxn>
                <a:cxn ang="0">
                  <a:pos x="T8" y="T9"/>
                </a:cxn>
              </a:cxnLst>
              <a:rect l="0" t="0" r="r" b="b"/>
              <a:pathLst>
                <a:path w="21" h="17">
                  <a:moveTo>
                    <a:pt x="17" y="0"/>
                  </a:moveTo>
                  <a:lnTo>
                    <a:pt x="21" y="9"/>
                  </a:lnTo>
                  <a:lnTo>
                    <a:pt x="4" y="17"/>
                  </a:lnTo>
                  <a:lnTo>
                    <a:pt x="0" y="9"/>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4" name="Freeform 447">
              <a:extLst>
                <a:ext uri="{FF2B5EF4-FFF2-40B4-BE49-F238E27FC236}">
                  <a16:creationId xmlns:a16="http://schemas.microsoft.com/office/drawing/2014/main" id="{73223436-DFF1-EB06-EA55-986E492FABDB}"/>
                </a:ext>
              </a:extLst>
            </p:cNvPr>
            <p:cNvSpPr>
              <a:spLocks/>
            </p:cNvSpPr>
            <p:nvPr/>
          </p:nvSpPr>
          <p:spPr bwMode="auto">
            <a:xfrm>
              <a:off x="4168775" y="3132138"/>
              <a:ext cx="34925" cy="26988"/>
            </a:xfrm>
            <a:custGeom>
              <a:avLst/>
              <a:gdLst>
                <a:gd name="T0" fmla="*/ 17 w 22"/>
                <a:gd name="T1" fmla="*/ 0 h 17"/>
                <a:gd name="T2" fmla="*/ 22 w 22"/>
                <a:gd name="T3" fmla="*/ 8 h 17"/>
                <a:gd name="T4" fmla="*/ 5 w 22"/>
                <a:gd name="T5" fmla="*/ 17 h 17"/>
                <a:gd name="T6" fmla="*/ 0 w 22"/>
                <a:gd name="T7" fmla="*/ 9 h 17"/>
                <a:gd name="T8" fmla="*/ 17 w 22"/>
                <a:gd name="T9" fmla="*/ 0 h 17"/>
              </a:gdLst>
              <a:ahLst/>
              <a:cxnLst>
                <a:cxn ang="0">
                  <a:pos x="T0" y="T1"/>
                </a:cxn>
                <a:cxn ang="0">
                  <a:pos x="T2" y="T3"/>
                </a:cxn>
                <a:cxn ang="0">
                  <a:pos x="T4" y="T5"/>
                </a:cxn>
                <a:cxn ang="0">
                  <a:pos x="T6" y="T7"/>
                </a:cxn>
                <a:cxn ang="0">
                  <a:pos x="T8" y="T9"/>
                </a:cxn>
              </a:cxnLst>
              <a:rect l="0" t="0" r="r" b="b"/>
              <a:pathLst>
                <a:path w="22" h="17">
                  <a:moveTo>
                    <a:pt x="17" y="0"/>
                  </a:moveTo>
                  <a:lnTo>
                    <a:pt x="22" y="8"/>
                  </a:lnTo>
                  <a:lnTo>
                    <a:pt x="5" y="17"/>
                  </a:lnTo>
                  <a:lnTo>
                    <a:pt x="0" y="9"/>
                  </a:lnTo>
                  <a:lnTo>
                    <a:pt x="17"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5" name="Freeform 448">
              <a:extLst>
                <a:ext uri="{FF2B5EF4-FFF2-40B4-BE49-F238E27FC236}">
                  <a16:creationId xmlns:a16="http://schemas.microsoft.com/office/drawing/2014/main" id="{D9E202C5-5035-2AB1-4470-C5A6F9ED5608}"/>
                </a:ext>
              </a:extLst>
            </p:cNvPr>
            <p:cNvSpPr>
              <a:spLocks/>
            </p:cNvSpPr>
            <p:nvPr/>
          </p:nvSpPr>
          <p:spPr bwMode="auto">
            <a:xfrm>
              <a:off x="4286250" y="3133726"/>
              <a:ext cx="33338" cy="23813"/>
            </a:xfrm>
            <a:custGeom>
              <a:avLst/>
              <a:gdLst>
                <a:gd name="T0" fmla="*/ 21 w 21"/>
                <a:gd name="T1" fmla="*/ 6 h 15"/>
                <a:gd name="T2" fmla="*/ 18 w 21"/>
                <a:gd name="T3" fmla="*/ 15 h 15"/>
                <a:gd name="T4" fmla="*/ 0 w 21"/>
                <a:gd name="T5" fmla="*/ 9 h 15"/>
                <a:gd name="T6" fmla="*/ 2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2"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6" name="Freeform 449">
              <a:extLst>
                <a:ext uri="{FF2B5EF4-FFF2-40B4-BE49-F238E27FC236}">
                  <a16:creationId xmlns:a16="http://schemas.microsoft.com/office/drawing/2014/main" id="{CD3E7B77-D73B-EDF9-558C-B9B86E6C0D24}"/>
                </a:ext>
              </a:extLst>
            </p:cNvPr>
            <p:cNvSpPr>
              <a:spLocks/>
            </p:cNvSpPr>
            <p:nvPr/>
          </p:nvSpPr>
          <p:spPr bwMode="auto">
            <a:xfrm>
              <a:off x="4405313" y="3171826"/>
              <a:ext cx="33338" cy="23813"/>
            </a:xfrm>
            <a:custGeom>
              <a:avLst/>
              <a:gdLst>
                <a:gd name="T0" fmla="*/ 21 w 21"/>
                <a:gd name="T1" fmla="*/ 5 h 15"/>
                <a:gd name="T2" fmla="*/ 18 w 21"/>
                <a:gd name="T3" fmla="*/ 15 h 15"/>
                <a:gd name="T4" fmla="*/ 0 w 21"/>
                <a:gd name="T5" fmla="*/ 9 h 15"/>
                <a:gd name="T6" fmla="*/ 3 w 21"/>
                <a:gd name="T7" fmla="*/ 0 h 15"/>
                <a:gd name="T8" fmla="*/ 21 w 21"/>
                <a:gd name="T9" fmla="*/ 5 h 15"/>
              </a:gdLst>
              <a:ahLst/>
              <a:cxnLst>
                <a:cxn ang="0">
                  <a:pos x="T0" y="T1"/>
                </a:cxn>
                <a:cxn ang="0">
                  <a:pos x="T2" y="T3"/>
                </a:cxn>
                <a:cxn ang="0">
                  <a:pos x="T4" y="T5"/>
                </a:cxn>
                <a:cxn ang="0">
                  <a:pos x="T6" y="T7"/>
                </a:cxn>
                <a:cxn ang="0">
                  <a:pos x="T8" y="T9"/>
                </a:cxn>
              </a:cxnLst>
              <a:rect l="0" t="0" r="r" b="b"/>
              <a:pathLst>
                <a:path w="21" h="15">
                  <a:moveTo>
                    <a:pt x="21" y="5"/>
                  </a:moveTo>
                  <a:lnTo>
                    <a:pt x="18" y="15"/>
                  </a:lnTo>
                  <a:lnTo>
                    <a:pt x="0" y="9"/>
                  </a:lnTo>
                  <a:lnTo>
                    <a:pt x="3"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7" name="Freeform 450">
              <a:extLst>
                <a:ext uri="{FF2B5EF4-FFF2-40B4-BE49-F238E27FC236}">
                  <a16:creationId xmlns:a16="http://schemas.microsoft.com/office/drawing/2014/main" id="{6A1B41AD-7EED-6A46-6D84-B944FA5529BD}"/>
                </a:ext>
              </a:extLst>
            </p:cNvPr>
            <p:cNvSpPr>
              <a:spLocks/>
            </p:cNvSpPr>
            <p:nvPr/>
          </p:nvSpPr>
          <p:spPr bwMode="auto">
            <a:xfrm>
              <a:off x="4524375" y="3208338"/>
              <a:ext cx="33338" cy="23813"/>
            </a:xfrm>
            <a:custGeom>
              <a:avLst/>
              <a:gdLst>
                <a:gd name="T0" fmla="*/ 21 w 21"/>
                <a:gd name="T1" fmla="*/ 6 h 15"/>
                <a:gd name="T2" fmla="*/ 18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8" name="Freeform 451">
              <a:extLst>
                <a:ext uri="{FF2B5EF4-FFF2-40B4-BE49-F238E27FC236}">
                  <a16:creationId xmlns:a16="http://schemas.microsoft.com/office/drawing/2014/main" id="{823C331E-2A1C-4418-480B-925AB725963C}"/>
                </a:ext>
              </a:extLst>
            </p:cNvPr>
            <p:cNvSpPr>
              <a:spLocks/>
            </p:cNvSpPr>
            <p:nvPr/>
          </p:nvSpPr>
          <p:spPr bwMode="auto">
            <a:xfrm>
              <a:off x="4643438" y="3246438"/>
              <a:ext cx="33338" cy="23813"/>
            </a:xfrm>
            <a:custGeom>
              <a:avLst/>
              <a:gdLst>
                <a:gd name="T0" fmla="*/ 21 w 21"/>
                <a:gd name="T1" fmla="*/ 6 h 15"/>
                <a:gd name="T2" fmla="*/ 19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9"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59" name="Freeform 452">
              <a:extLst>
                <a:ext uri="{FF2B5EF4-FFF2-40B4-BE49-F238E27FC236}">
                  <a16:creationId xmlns:a16="http://schemas.microsoft.com/office/drawing/2014/main" id="{2D298258-26B1-4D5B-C125-CFCFB3CB8A83}"/>
                </a:ext>
              </a:extLst>
            </p:cNvPr>
            <p:cNvSpPr>
              <a:spLocks/>
            </p:cNvSpPr>
            <p:nvPr/>
          </p:nvSpPr>
          <p:spPr bwMode="auto">
            <a:xfrm>
              <a:off x="4764088" y="3284538"/>
              <a:ext cx="33338" cy="23813"/>
            </a:xfrm>
            <a:custGeom>
              <a:avLst/>
              <a:gdLst>
                <a:gd name="T0" fmla="*/ 21 w 21"/>
                <a:gd name="T1" fmla="*/ 6 h 15"/>
                <a:gd name="T2" fmla="*/ 18 w 21"/>
                <a:gd name="T3" fmla="*/ 15 h 15"/>
                <a:gd name="T4" fmla="*/ 0 w 21"/>
                <a:gd name="T5" fmla="*/ 9 h 15"/>
                <a:gd name="T6" fmla="*/ 2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2"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0" name="Freeform 453">
              <a:extLst>
                <a:ext uri="{FF2B5EF4-FFF2-40B4-BE49-F238E27FC236}">
                  <a16:creationId xmlns:a16="http://schemas.microsoft.com/office/drawing/2014/main" id="{5FFE544B-9FB1-6DD6-8B93-699B19473FF8}"/>
                </a:ext>
              </a:extLst>
            </p:cNvPr>
            <p:cNvSpPr>
              <a:spLocks/>
            </p:cNvSpPr>
            <p:nvPr/>
          </p:nvSpPr>
          <p:spPr bwMode="auto">
            <a:xfrm>
              <a:off x="4883150" y="3322638"/>
              <a:ext cx="33338" cy="23813"/>
            </a:xfrm>
            <a:custGeom>
              <a:avLst/>
              <a:gdLst>
                <a:gd name="T0" fmla="*/ 21 w 21"/>
                <a:gd name="T1" fmla="*/ 6 h 15"/>
                <a:gd name="T2" fmla="*/ 18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1" name="Freeform 454">
              <a:extLst>
                <a:ext uri="{FF2B5EF4-FFF2-40B4-BE49-F238E27FC236}">
                  <a16:creationId xmlns:a16="http://schemas.microsoft.com/office/drawing/2014/main" id="{D73D9ECA-C5F7-DD2D-D9BE-D419DEA5A537}"/>
                </a:ext>
              </a:extLst>
            </p:cNvPr>
            <p:cNvSpPr>
              <a:spLocks/>
            </p:cNvSpPr>
            <p:nvPr/>
          </p:nvSpPr>
          <p:spPr bwMode="auto">
            <a:xfrm>
              <a:off x="5003800" y="3354388"/>
              <a:ext cx="33338" cy="19050"/>
            </a:xfrm>
            <a:custGeom>
              <a:avLst/>
              <a:gdLst>
                <a:gd name="T0" fmla="*/ 21 w 21"/>
                <a:gd name="T1" fmla="*/ 2 h 12"/>
                <a:gd name="T2" fmla="*/ 20 w 21"/>
                <a:gd name="T3" fmla="*/ 12 h 12"/>
                <a:gd name="T4" fmla="*/ 0 w 21"/>
                <a:gd name="T5" fmla="*/ 9 h 12"/>
                <a:gd name="T6" fmla="*/ 2 w 21"/>
                <a:gd name="T7" fmla="*/ 0 h 12"/>
                <a:gd name="T8" fmla="*/ 21 w 21"/>
                <a:gd name="T9" fmla="*/ 2 h 12"/>
              </a:gdLst>
              <a:ahLst/>
              <a:cxnLst>
                <a:cxn ang="0">
                  <a:pos x="T0" y="T1"/>
                </a:cxn>
                <a:cxn ang="0">
                  <a:pos x="T2" y="T3"/>
                </a:cxn>
                <a:cxn ang="0">
                  <a:pos x="T4" y="T5"/>
                </a:cxn>
                <a:cxn ang="0">
                  <a:pos x="T6" y="T7"/>
                </a:cxn>
                <a:cxn ang="0">
                  <a:pos x="T8" y="T9"/>
                </a:cxn>
              </a:cxnLst>
              <a:rect l="0" t="0" r="r" b="b"/>
              <a:pathLst>
                <a:path w="21" h="12">
                  <a:moveTo>
                    <a:pt x="21" y="2"/>
                  </a:moveTo>
                  <a:lnTo>
                    <a:pt x="20" y="12"/>
                  </a:lnTo>
                  <a:lnTo>
                    <a:pt x="0" y="9"/>
                  </a:lnTo>
                  <a:lnTo>
                    <a:pt x="2" y="0"/>
                  </a:lnTo>
                  <a:lnTo>
                    <a:pt x="21" y="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2" name="Freeform 455">
              <a:extLst>
                <a:ext uri="{FF2B5EF4-FFF2-40B4-BE49-F238E27FC236}">
                  <a16:creationId xmlns:a16="http://schemas.microsoft.com/office/drawing/2014/main" id="{F2464BA9-88A3-DEA0-E386-06E4C41E1DD1}"/>
                </a:ext>
              </a:extLst>
            </p:cNvPr>
            <p:cNvSpPr>
              <a:spLocks/>
            </p:cNvSpPr>
            <p:nvPr/>
          </p:nvSpPr>
          <p:spPr bwMode="auto">
            <a:xfrm>
              <a:off x="5129213" y="3371851"/>
              <a:ext cx="31750" cy="19050"/>
            </a:xfrm>
            <a:custGeom>
              <a:avLst/>
              <a:gdLst>
                <a:gd name="T0" fmla="*/ 20 w 20"/>
                <a:gd name="T1" fmla="*/ 2 h 12"/>
                <a:gd name="T2" fmla="*/ 19 w 20"/>
                <a:gd name="T3" fmla="*/ 12 h 12"/>
                <a:gd name="T4" fmla="*/ 0 w 20"/>
                <a:gd name="T5" fmla="*/ 9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9"/>
                  </a:lnTo>
                  <a:lnTo>
                    <a:pt x="1" y="0"/>
                  </a:lnTo>
                  <a:lnTo>
                    <a:pt x="20" y="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3" name="Freeform 456">
              <a:extLst>
                <a:ext uri="{FF2B5EF4-FFF2-40B4-BE49-F238E27FC236}">
                  <a16:creationId xmlns:a16="http://schemas.microsoft.com/office/drawing/2014/main" id="{FBE0C1BF-0D2A-8EF1-6DA2-0E155AFBCA31}"/>
                </a:ext>
              </a:extLst>
            </p:cNvPr>
            <p:cNvSpPr>
              <a:spLocks/>
            </p:cNvSpPr>
            <p:nvPr/>
          </p:nvSpPr>
          <p:spPr bwMode="auto">
            <a:xfrm>
              <a:off x="5253038" y="3387726"/>
              <a:ext cx="31750" cy="19050"/>
            </a:xfrm>
            <a:custGeom>
              <a:avLst/>
              <a:gdLst>
                <a:gd name="T0" fmla="*/ 20 w 20"/>
                <a:gd name="T1" fmla="*/ 3 h 12"/>
                <a:gd name="T2" fmla="*/ 19 w 20"/>
                <a:gd name="T3" fmla="*/ 12 h 12"/>
                <a:gd name="T4" fmla="*/ 0 w 20"/>
                <a:gd name="T5" fmla="*/ 10 h 12"/>
                <a:gd name="T6" fmla="*/ 1 w 20"/>
                <a:gd name="T7" fmla="*/ 0 h 12"/>
                <a:gd name="T8" fmla="*/ 20 w 20"/>
                <a:gd name="T9" fmla="*/ 3 h 12"/>
              </a:gdLst>
              <a:ahLst/>
              <a:cxnLst>
                <a:cxn ang="0">
                  <a:pos x="T0" y="T1"/>
                </a:cxn>
                <a:cxn ang="0">
                  <a:pos x="T2" y="T3"/>
                </a:cxn>
                <a:cxn ang="0">
                  <a:pos x="T4" y="T5"/>
                </a:cxn>
                <a:cxn ang="0">
                  <a:pos x="T6" y="T7"/>
                </a:cxn>
                <a:cxn ang="0">
                  <a:pos x="T8" y="T9"/>
                </a:cxn>
              </a:cxnLst>
              <a:rect l="0" t="0" r="r" b="b"/>
              <a:pathLst>
                <a:path w="20" h="12">
                  <a:moveTo>
                    <a:pt x="20" y="3"/>
                  </a:moveTo>
                  <a:lnTo>
                    <a:pt x="19" y="12"/>
                  </a:lnTo>
                  <a:lnTo>
                    <a:pt x="0" y="10"/>
                  </a:lnTo>
                  <a:lnTo>
                    <a:pt x="1" y="0"/>
                  </a:lnTo>
                  <a:lnTo>
                    <a:pt x="20" y="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4" name="Freeform 457">
              <a:extLst>
                <a:ext uri="{FF2B5EF4-FFF2-40B4-BE49-F238E27FC236}">
                  <a16:creationId xmlns:a16="http://schemas.microsoft.com/office/drawing/2014/main" id="{CB4856FA-B074-2195-7494-B18C72B0C6B8}"/>
                </a:ext>
              </a:extLst>
            </p:cNvPr>
            <p:cNvSpPr>
              <a:spLocks/>
            </p:cNvSpPr>
            <p:nvPr/>
          </p:nvSpPr>
          <p:spPr bwMode="auto">
            <a:xfrm>
              <a:off x="5376863" y="3405188"/>
              <a:ext cx="31750" cy="19050"/>
            </a:xfrm>
            <a:custGeom>
              <a:avLst/>
              <a:gdLst>
                <a:gd name="T0" fmla="*/ 20 w 20"/>
                <a:gd name="T1" fmla="*/ 3 h 12"/>
                <a:gd name="T2" fmla="*/ 19 w 20"/>
                <a:gd name="T3" fmla="*/ 12 h 12"/>
                <a:gd name="T4" fmla="*/ 0 w 20"/>
                <a:gd name="T5" fmla="*/ 10 h 12"/>
                <a:gd name="T6" fmla="*/ 2 w 20"/>
                <a:gd name="T7" fmla="*/ 0 h 12"/>
                <a:gd name="T8" fmla="*/ 20 w 20"/>
                <a:gd name="T9" fmla="*/ 3 h 12"/>
              </a:gdLst>
              <a:ahLst/>
              <a:cxnLst>
                <a:cxn ang="0">
                  <a:pos x="T0" y="T1"/>
                </a:cxn>
                <a:cxn ang="0">
                  <a:pos x="T2" y="T3"/>
                </a:cxn>
                <a:cxn ang="0">
                  <a:pos x="T4" y="T5"/>
                </a:cxn>
                <a:cxn ang="0">
                  <a:pos x="T6" y="T7"/>
                </a:cxn>
                <a:cxn ang="0">
                  <a:pos x="T8" y="T9"/>
                </a:cxn>
              </a:cxnLst>
              <a:rect l="0" t="0" r="r" b="b"/>
              <a:pathLst>
                <a:path w="20" h="12">
                  <a:moveTo>
                    <a:pt x="20" y="3"/>
                  </a:moveTo>
                  <a:lnTo>
                    <a:pt x="19" y="12"/>
                  </a:lnTo>
                  <a:lnTo>
                    <a:pt x="0" y="10"/>
                  </a:lnTo>
                  <a:lnTo>
                    <a:pt x="2" y="0"/>
                  </a:lnTo>
                  <a:lnTo>
                    <a:pt x="20" y="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5" name="Freeform 458">
              <a:extLst>
                <a:ext uri="{FF2B5EF4-FFF2-40B4-BE49-F238E27FC236}">
                  <a16:creationId xmlns:a16="http://schemas.microsoft.com/office/drawing/2014/main" id="{2D56AA0A-B801-DBA6-23BB-0064AADF82AF}"/>
                </a:ext>
              </a:extLst>
            </p:cNvPr>
            <p:cNvSpPr>
              <a:spLocks/>
            </p:cNvSpPr>
            <p:nvPr/>
          </p:nvSpPr>
          <p:spPr bwMode="auto">
            <a:xfrm>
              <a:off x="5489575" y="3368676"/>
              <a:ext cx="33338" cy="28575"/>
            </a:xfrm>
            <a:custGeom>
              <a:avLst/>
              <a:gdLst>
                <a:gd name="T0" fmla="*/ 15 w 21"/>
                <a:gd name="T1" fmla="*/ 0 h 18"/>
                <a:gd name="T2" fmla="*/ 21 w 21"/>
                <a:gd name="T3" fmla="*/ 7 h 18"/>
                <a:gd name="T4" fmla="*/ 5 w 21"/>
                <a:gd name="T5" fmla="*/ 18 h 18"/>
                <a:gd name="T6" fmla="*/ 0 w 21"/>
                <a:gd name="T7" fmla="*/ 10 h 18"/>
                <a:gd name="T8" fmla="*/ 15 w 21"/>
                <a:gd name="T9" fmla="*/ 0 h 18"/>
              </a:gdLst>
              <a:ahLst/>
              <a:cxnLst>
                <a:cxn ang="0">
                  <a:pos x="T0" y="T1"/>
                </a:cxn>
                <a:cxn ang="0">
                  <a:pos x="T2" y="T3"/>
                </a:cxn>
                <a:cxn ang="0">
                  <a:pos x="T4" y="T5"/>
                </a:cxn>
                <a:cxn ang="0">
                  <a:pos x="T6" y="T7"/>
                </a:cxn>
                <a:cxn ang="0">
                  <a:pos x="T8" y="T9"/>
                </a:cxn>
              </a:cxnLst>
              <a:rect l="0" t="0" r="r" b="b"/>
              <a:pathLst>
                <a:path w="21" h="18">
                  <a:moveTo>
                    <a:pt x="15" y="0"/>
                  </a:moveTo>
                  <a:lnTo>
                    <a:pt x="21" y="7"/>
                  </a:lnTo>
                  <a:lnTo>
                    <a:pt x="5" y="18"/>
                  </a:lnTo>
                  <a:lnTo>
                    <a:pt x="0" y="10"/>
                  </a:lnTo>
                  <a:lnTo>
                    <a:pt x="15"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6" name="Freeform 459">
              <a:extLst>
                <a:ext uri="{FF2B5EF4-FFF2-40B4-BE49-F238E27FC236}">
                  <a16:creationId xmlns:a16="http://schemas.microsoft.com/office/drawing/2014/main" id="{9964DFEE-F393-1489-7433-B43EEF3ED42F}"/>
                </a:ext>
              </a:extLst>
            </p:cNvPr>
            <p:cNvSpPr>
              <a:spLocks/>
            </p:cNvSpPr>
            <p:nvPr/>
          </p:nvSpPr>
          <p:spPr bwMode="auto">
            <a:xfrm>
              <a:off x="5592763" y="3297238"/>
              <a:ext cx="33338" cy="30163"/>
            </a:xfrm>
            <a:custGeom>
              <a:avLst/>
              <a:gdLst>
                <a:gd name="T0" fmla="*/ 16 w 21"/>
                <a:gd name="T1" fmla="*/ 0 h 19"/>
                <a:gd name="T2" fmla="*/ 21 w 21"/>
                <a:gd name="T3" fmla="*/ 8 h 19"/>
                <a:gd name="T4" fmla="*/ 6 w 21"/>
                <a:gd name="T5" fmla="*/ 19 h 19"/>
                <a:gd name="T6" fmla="*/ 0 w 21"/>
                <a:gd name="T7" fmla="*/ 11 h 19"/>
                <a:gd name="T8" fmla="*/ 16 w 21"/>
                <a:gd name="T9" fmla="*/ 0 h 19"/>
              </a:gdLst>
              <a:ahLst/>
              <a:cxnLst>
                <a:cxn ang="0">
                  <a:pos x="T0" y="T1"/>
                </a:cxn>
                <a:cxn ang="0">
                  <a:pos x="T2" y="T3"/>
                </a:cxn>
                <a:cxn ang="0">
                  <a:pos x="T4" y="T5"/>
                </a:cxn>
                <a:cxn ang="0">
                  <a:pos x="T6" y="T7"/>
                </a:cxn>
                <a:cxn ang="0">
                  <a:pos x="T8" y="T9"/>
                </a:cxn>
              </a:cxnLst>
              <a:rect l="0" t="0" r="r" b="b"/>
              <a:pathLst>
                <a:path w="21" h="19">
                  <a:moveTo>
                    <a:pt x="16" y="0"/>
                  </a:moveTo>
                  <a:lnTo>
                    <a:pt x="21" y="8"/>
                  </a:lnTo>
                  <a:lnTo>
                    <a:pt x="6" y="19"/>
                  </a:lnTo>
                  <a:lnTo>
                    <a:pt x="0" y="11"/>
                  </a:lnTo>
                  <a:lnTo>
                    <a:pt x="16"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7" name="Freeform 460">
              <a:extLst>
                <a:ext uri="{FF2B5EF4-FFF2-40B4-BE49-F238E27FC236}">
                  <a16:creationId xmlns:a16="http://schemas.microsoft.com/office/drawing/2014/main" id="{A0A50DB7-695F-112C-51C7-F2367CE021F3}"/>
                </a:ext>
              </a:extLst>
            </p:cNvPr>
            <p:cNvSpPr>
              <a:spLocks/>
            </p:cNvSpPr>
            <p:nvPr/>
          </p:nvSpPr>
          <p:spPr bwMode="auto">
            <a:xfrm>
              <a:off x="5697538" y="3227388"/>
              <a:ext cx="33338" cy="30163"/>
            </a:xfrm>
            <a:custGeom>
              <a:avLst/>
              <a:gdLst>
                <a:gd name="T0" fmla="*/ 15 w 21"/>
                <a:gd name="T1" fmla="*/ 0 h 19"/>
                <a:gd name="T2" fmla="*/ 21 w 21"/>
                <a:gd name="T3" fmla="*/ 8 h 19"/>
                <a:gd name="T4" fmla="*/ 5 w 21"/>
                <a:gd name="T5" fmla="*/ 19 h 19"/>
                <a:gd name="T6" fmla="*/ 0 w 21"/>
                <a:gd name="T7" fmla="*/ 11 h 19"/>
                <a:gd name="T8" fmla="*/ 15 w 21"/>
                <a:gd name="T9" fmla="*/ 0 h 19"/>
              </a:gdLst>
              <a:ahLst/>
              <a:cxnLst>
                <a:cxn ang="0">
                  <a:pos x="T0" y="T1"/>
                </a:cxn>
                <a:cxn ang="0">
                  <a:pos x="T2" y="T3"/>
                </a:cxn>
                <a:cxn ang="0">
                  <a:pos x="T4" y="T5"/>
                </a:cxn>
                <a:cxn ang="0">
                  <a:pos x="T6" y="T7"/>
                </a:cxn>
                <a:cxn ang="0">
                  <a:pos x="T8" y="T9"/>
                </a:cxn>
              </a:cxnLst>
              <a:rect l="0" t="0" r="r" b="b"/>
              <a:pathLst>
                <a:path w="21" h="19">
                  <a:moveTo>
                    <a:pt x="15" y="0"/>
                  </a:moveTo>
                  <a:lnTo>
                    <a:pt x="21" y="8"/>
                  </a:lnTo>
                  <a:lnTo>
                    <a:pt x="5" y="19"/>
                  </a:lnTo>
                  <a:lnTo>
                    <a:pt x="0" y="11"/>
                  </a:lnTo>
                  <a:lnTo>
                    <a:pt x="15"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8" name="Freeform 461">
              <a:extLst>
                <a:ext uri="{FF2B5EF4-FFF2-40B4-BE49-F238E27FC236}">
                  <a16:creationId xmlns:a16="http://schemas.microsoft.com/office/drawing/2014/main" id="{FFCBFE9B-F40B-0690-DC78-291174120673}"/>
                </a:ext>
              </a:extLst>
            </p:cNvPr>
            <p:cNvSpPr>
              <a:spLocks/>
            </p:cNvSpPr>
            <p:nvPr/>
          </p:nvSpPr>
          <p:spPr bwMode="auto">
            <a:xfrm>
              <a:off x="5800725" y="3157538"/>
              <a:ext cx="33338" cy="30163"/>
            </a:xfrm>
            <a:custGeom>
              <a:avLst/>
              <a:gdLst>
                <a:gd name="T0" fmla="*/ 16 w 21"/>
                <a:gd name="T1" fmla="*/ 0 h 19"/>
                <a:gd name="T2" fmla="*/ 21 w 21"/>
                <a:gd name="T3" fmla="*/ 8 h 19"/>
                <a:gd name="T4" fmla="*/ 6 w 21"/>
                <a:gd name="T5" fmla="*/ 19 h 19"/>
                <a:gd name="T6" fmla="*/ 0 w 21"/>
                <a:gd name="T7" fmla="*/ 11 h 19"/>
                <a:gd name="T8" fmla="*/ 16 w 21"/>
                <a:gd name="T9" fmla="*/ 0 h 19"/>
              </a:gdLst>
              <a:ahLst/>
              <a:cxnLst>
                <a:cxn ang="0">
                  <a:pos x="T0" y="T1"/>
                </a:cxn>
                <a:cxn ang="0">
                  <a:pos x="T2" y="T3"/>
                </a:cxn>
                <a:cxn ang="0">
                  <a:pos x="T4" y="T5"/>
                </a:cxn>
                <a:cxn ang="0">
                  <a:pos x="T6" y="T7"/>
                </a:cxn>
                <a:cxn ang="0">
                  <a:pos x="T8" y="T9"/>
                </a:cxn>
              </a:cxnLst>
              <a:rect l="0" t="0" r="r" b="b"/>
              <a:pathLst>
                <a:path w="21" h="19">
                  <a:moveTo>
                    <a:pt x="16" y="0"/>
                  </a:moveTo>
                  <a:lnTo>
                    <a:pt x="21" y="8"/>
                  </a:lnTo>
                  <a:lnTo>
                    <a:pt x="6" y="19"/>
                  </a:lnTo>
                  <a:lnTo>
                    <a:pt x="0" y="11"/>
                  </a:lnTo>
                  <a:lnTo>
                    <a:pt x="16"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69" name="Freeform 462">
              <a:extLst>
                <a:ext uri="{FF2B5EF4-FFF2-40B4-BE49-F238E27FC236}">
                  <a16:creationId xmlns:a16="http://schemas.microsoft.com/office/drawing/2014/main" id="{50D58474-F87B-08F9-596B-6856617C0CBE}"/>
                </a:ext>
              </a:extLst>
            </p:cNvPr>
            <p:cNvSpPr>
              <a:spLocks/>
            </p:cNvSpPr>
            <p:nvPr/>
          </p:nvSpPr>
          <p:spPr bwMode="auto">
            <a:xfrm>
              <a:off x="5905500" y="3087688"/>
              <a:ext cx="33338" cy="30163"/>
            </a:xfrm>
            <a:custGeom>
              <a:avLst/>
              <a:gdLst>
                <a:gd name="T0" fmla="*/ 16 w 21"/>
                <a:gd name="T1" fmla="*/ 0 h 19"/>
                <a:gd name="T2" fmla="*/ 21 w 21"/>
                <a:gd name="T3" fmla="*/ 9 h 19"/>
                <a:gd name="T4" fmla="*/ 5 w 21"/>
                <a:gd name="T5" fmla="*/ 19 h 19"/>
                <a:gd name="T6" fmla="*/ 0 w 21"/>
                <a:gd name="T7" fmla="*/ 11 h 19"/>
                <a:gd name="T8" fmla="*/ 16 w 21"/>
                <a:gd name="T9" fmla="*/ 0 h 19"/>
              </a:gdLst>
              <a:ahLst/>
              <a:cxnLst>
                <a:cxn ang="0">
                  <a:pos x="T0" y="T1"/>
                </a:cxn>
                <a:cxn ang="0">
                  <a:pos x="T2" y="T3"/>
                </a:cxn>
                <a:cxn ang="0">
                  <a:pos x="T4" y="T5"/>
                </a:cxn>
                <a:cxn ang="0">
                  <a:pos x="T6" y="T7"/>
                </a:cxn>
                <a:cxn ang="0">
                  <a:pos x="T8" y="T9"/>
                </a:cxn>
              </a:cxnLst>
              <a:rect l="0" t="0" r="r" b="b"/>
              <a:pathLst>
                <a:path w="21" h="19">
                  <a:moveTo>
                    <a:pt x="16" y="0"/>
                  </a:moveTo>
                  <a:lnTo>
                    <a:pt x="21" y="9"/>
                  </a:lnTo>
                  <a:lnTo>
                    <a:pt x="5" y="19"/>
                  </a:lnTo>
                  <a:lnTo>
                    <a:pt x="0" y="11"/>
                  </a:lnTo>
                  <a:lnTo>
                    <a:pt x="16"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0" name="Freeform 463">
              <a:extLst>
                <a:ext uri="{FF2B5EF4-FFF2-40B4-BE49-F238E27FC236}">
                  <a16:creationId xmlns:a16="http://schemas.microsoft.com/office/drawing/2014/main" id="{D83B659E-7163-AF86-8B48-C8A1F3530C2A}"/>
                </a:ext>
              </a:extLst>
            </p:cNvPr>
            <p:cNvSpPr>
              <a:spLocks/>
            </p:cNvSpPr>
            <p:nvPr/>
          </p:nvSpPr>
          <p:spPr bwMode="auto">
            <a:xfrm>
              <a:off x="6008688" y="3035301"/>
              <a:ext cx="12700" cy="12700"/>
            </a:xfrm>
            <a:custGeom>
              <a:avLst/>
              <a:gdLst>
                <a:gd name="T0" fmla="*/ 1 w 8"/>
                <a:gd name="T1" fmla="*/ 0 h 8"/>
                <a:gd name="T2" fmla="*/ 0 w 8"/>
                <a:gd name="T3" fmla="*/ 0 h 8"/>
                <a:gd name="T4" fmla="*/ 6 w 8"/>
                <a:gd name="T5" fmla="*/ 8 h 8"/>
                <a:gd name="T6" fmla="*/ 6 w 8"/>
                <a:gd name="T7" fmla="*/ 8 h 8"/>
                <a:gd name="T8" fmla="*/ 8 w 8"/>
                <a:gd name="T9" fmla="*/ 6 h 8"/>
                <a:gd name="T10" fmla="*/ 1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1" y="0"/>
                  </a:moveTo>
                  <a:lnTo>
                    <a:pt x="0" y="0"/>
                  </a:lnTo>
                  <a:lnTo>
                    <a:pt x="6" y="8"/>
                  </a:lnTo>
                  <a:lnTo>
                    <a:pt x="6" y="8"/>
                  </a:lnTo>
                  <a:lnTo>
                    <a:pt x="8" y="6"/>
                  </a:lnTo>
                  <a:lnTo>
                    <a:pt x="1"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1" name="Freeform 464">
              <a:extLst>
                <a:ext uri="{FF2B5EF4-FFF2-40B4-BE49-F238E27FC236}">
                  <a16:creationId xmlns:a16="http://schemas.microsoft.com/office/drawing/2014/main" id="{F6E928E8-5434-9432-FCE7-79A5DF74D0BF}"/>
                </a:ext>
              </a:extLst>
            </p:cNvPr>
            <p:cNvSpPr>
              <a:spLocks/>
            </p:cNvSpPr>
            <p:nvPr/>
          </p:nvSpPr>
          <p:spPr bwMode="auto">
            <a:xfrm>
              <a:off x="6018213" y="3044826"/>
              <a:ext cx="3175" cy="3175"/>
            </a:xfrm>
            <a:custGeom>
              <a:avLst/>
              <a:gdLst>
                <a:gd name="T0" fmla="*/ 2 w 2"/>
                <a:gd name="T1" fmla="*/ 0 h 2"/>
                <a:gd name="T2" fmla="*/ 1 w 2"/>
                <a:gd name="T3" fmla="*/ 1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1" y="1"/>
                  </a:lnTo>
                  <a:lnTo>
                    <a:pt x="0" y="2"/>
                  </a:lnTo>
                  <a:lnTo>
                    <a:pt x="2"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2" name="Freeform 465">
              <a:extLst>
                <a:ext uri="{FF2B5EF4-FFF2-40B4-BE49-F238E27FC236}">
                  <a16:creationId xmlns:a16="http://schemas.microsoft.com/office/drawing/2014/main" id="{046DE238-5C52-B05D-4114-8CF6F6653643}"/>
                </a:ext>
              </a:extLst>
            </p:cNvPr>
            <p:cNvSpPr>
              <a:spLocks/>
            </p:cNvSpPr>
            <p:nvPr/>
          </p:nvSpPr>
          <p:spPr bwMode="auto">
            <a:xfrm>
              <a:off x="6007100" y="3011488"/>
              <a:ext cx="25400" cy="33338"/>
            </a:xfrm>
            <a:custGeom>
              <a:avLst/>
              <a:gdLst>
                <a:gd name="T0" fmla="*/ 8 w 16"/>
                <a:gd name="T1" fmla="*/ 0 h 21"/>
                <a:gd name="T2" fmla="*/ 16 w 16"/>
                <a:gd name="T3" fmla="*/ 4 h 21"/>
                <a:gd name="T4" fmla="*/ 9 w 16"/>
                <a:gd name="T5" fmla="*/ 21 h 21"/>
                <a:gd name="T6" fmla="*/ 0 w 16"/>
                <a:gd name="T7" fmla="*/ 17 h 21"/>
                <a:gd name="T8" fmla="*/ 8 w 16"/>
                <a:gd name="T9" fmla="*/ 0 h 21"/>
              </a:gdLst>
              <a:ahLst/>
              <a:cxnLst>
                <a:cxn ang="0">
                  <a:pos x="T0" y="T1"/>
                </a:cxn>
                <a:cxn ang="0">
                  <a:pos x="T2" y="T3"/>
                </a:cxn>
                <a:cxn ang="0">
                  <a:pos x="T4" y="T5"/>
                </a:cxn>
                <a:cxn ang="0">
                  <a:pos x="T6" y="T7"/>
                </a:cxn>
                <a:cxn ang="0">
                  <a:pos x="T8" y="T9"/>
                </a:cxn>
              </a:cxnLst>
              <a:rect l="0" t="0" r="r" b="b"/>
              <a:pathLst>
                <a:path w="16" h="21">
                  <a:moveTo>
                    <a:pt x="8" y="0"/>
                  </a:moveTo>
                  <a:lnTo>
                    <a:pt x="16" y="4"/>
                  </a:lnTo>
                  <a:lnTo>
                    <a:pt x="9" y="21"/>
                  </a:lnTo>
                  <a:lnTo>
                    <a:pt x="0" y="17"/>
                  </a:lnTo>
                  <a:lnTo>
                    <a:pt x="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3" name="Freeform 466">
              <a:extLst>
                <a:ext uri="{FF2B5EF4-FFF2-40B4-BE49-F238E27FC236}">
                  <a16:creationId xmlns:a16="http://schemas.microsoft.com/office/drawing/2014/main" id="{B4AA19BC-739C-378B-A1B3-57637B2CE804}"/>
                </a:ext>
              </a:extLst>
            </p:cNvPr>
            <p:cNvSpPr>
              <a:spLocks/>
            </p:cNvSpPr>
            <p:nvPr/>
          </p:nvSpPr>
          <p:spPr bwMode="auto">
            <a:xfrm>
              <a:off x="6059488" y="2897188"/>
              <a:ext cx="26988" cy="34925"/>
            </a:xfrm>
            <a:custGeom>
              <a:avLst/>
              <a:gdLst>
                <a:gd name="T0" fmla="*/ 8 w 17"/>
                <a:gd name="T1" fmla="*/ 0 h 22"/>
                <a:gd name="T2" fmla="*/ 17 w 17"/>
                <a:gd name="T3" fmla="*/ 4 h 22"/>
                <a:gd name="T4" fmla="*/ 9 w 17"/>
                <a:gd name="T5" fmla="*/ 22 h 22"/>
                <a:gd name="T6" fmla="*/ 0 w 17"/>
                <a:gd name="T7" fmla="*/ 18 h 22"/>
                <a:gd name="T8" fmla="*/ 8 w 17"/>
                <a:gd name="T9" fmla="*/ 0 h 22"/>
              </a:gdLst>
              <a:ahLst/>
              <a:cxnLst>
                <a:cxn ang="0">
                  <a:pos x="T0" y="T1"/>
                </a:cxn>
                <a:cxn ang="0">
                  <a:pos x="T2" y="T3"/>
                </a:cxn>
                <a:cxn ang="0">
                  <a:pos x="T4" y="T5"/>
                </a:cxn>
                <a:cxn ang="0">
                  <a:pos x="T6" y="T7"/>
                </a:cxn>
                <a:cxn ang="0">
                  <a:pos x="T8" y="T9"/>
                </a:cxn>
              </a:cxnLst>
              <a:rect l="0" t="0" r="r" b="b"/>
              <a:pathLst>
                <a:path w="17" h="22">
                  <a:moveTo>
                    <a:pt x="8" y="0"/>
                  </a:moveTo>
                  <a:lnTo>
                    <a:pt x="17" y="4"/>
                  </a:lnTo>
                  <a:lnTo>
                    <a:pt x="9" y="22"/>
                  </a:lnTo>
                  <a:lnTo>
                    <a:pt x="0" y="18"/>
                  </a:lnTo>
                  <a:lnTo>
                    <a:pt x="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4" name="Freeform 467">
              <a:extLst>
                <a:ext uri="{FF2B5EF4-FFF2-40B4-BE49-F238E27FC236}">
                  <a16:creationId xmlns:a16="http://schemas.microsoft.com/office/drawing/2014/main" id="{8AB319F3-BDCB-CAF5-E22F-9BAC0B763B54}"/>
                </a:ext>
              </a:extLst>
            </p:cNvPr>
            <p:cNvSpPr>
              <a:spLocks/>
            </p:cNvSpPr>
            <p:nvPr/>
          </p:nvSpPr>
          <p:spPr bwMode="auto">
            <a:xfrm>
              <a:off x="6111875" y="2784476"/>
              <a:ext cx="26988" cy="33338"/>
            </a:xfrm>
            <a:custGeom>
              <a:avLst/>
              <a:gdLst>
                <a:gd name="T0" fmla="*/ 8 w 17"/>
                <a:gd name="T1" fmla="*/ 0 h 21"/>
                <a:gd name="T2" fmla="*/ 17 w 17"/>
                <a:gd name="T3" fmla="*/ 4 h 21"/>
                <a:gd name="T4" fmla="*/ 9 w 17"/>
                <a:gd name="T5" fmla="*/ 21 h 21"/>
                <a:gd name="T6" fmla="*/ 0 w 17"/>
                <a:gd name="T7" fmla="*/ 17 h 21"/>
                <a:gd name="T8" fmla="*/ 8 w 17"/>
                <a:gd name="T9" fmla="*/ 0 h 21"/>
              </a:gdLst>
              <a:ahLst/>
              <a:cxnLst>
                <a:cxn ang="0">
                  <a:pos x="T0" y="T1"/>
                </a:cxn>
                <a:cxn ang="0">
                  <a:pos x="T2" y="T3"/>
                </a:cxn>
                <a:cxn ang="0">
                  <a:pos x="T4" y="T5"/>
                </a:cxn>
                <a:cxn ang="0">
                  <a:pos x="T6" y="T7"/>
                </a:cxn>
                <a:cxn ang="0">
                  <a:pos x="T8" y="T9"/>
                </a:cxn>
              </a:cxnLst>
              <a:rect l="0" t="0" r="r" b="b"/>
              <a:pathLst>
                <a:path w="17" h="21">
                  <a:moveTo>
                    <a:pt x="8" y="0"/>
                  </a:moveTo>
                  <a:lnTo>
                    <a:pt x="17" y="4"/>
                  </a:lnTo>
                  <a:lnTo>
                    <a:pt x="9" y="21"/>
                  </a:lnTo>
                  <a:lnTo>
                    <a:pt x="0" y="17"/>
                  </a:lnTo>
                  <a:lnTo>
                    <a:pt x="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5" name="Freeform 468">
              <a:extLst>
                <a:ext uri="{FF2B5EF4-FFF2-40B4-BE49-F238E27FC236}">
                  <a16:creationId xmlns:a16="http://schemas.microsoft.com/office/drawing/2014/main" id="{2AA8DB9C-C72A-7B62-DA0C-F251AB9F84DA}"/>
                </a:ext>
              </a:extLst>
            </p:cNvPr>
            <p:cNvSpPr>
              <a:spLocks/>
            </p:cNvSpPr>
            <p:nvPr/>
          </p:nvSpPr>
          <p:spPr bwMode="auto">
            <a:xfrm>
              <a:off x="6164263" y="2686051"/>
              <a:ext cx="19050" cy="19050"/>
            </a:xfrm>
            <a:custGeom>
              <a:avLst/>
              <a:gdLst>
                <a:gd name="T0" fmla="*/ 3 w 12"/>
                <a:gd name="T1" fmla="*/ 1 h 12"/>
                <a:gd name="T2" fmla="*/ 0 w 12"/>
                <a:gd name="T3" fmla="*/ 7 h 12"/>
                <a:gd name="T4" fmla="*/ 9 w 12"/>
                <a:gd name="T5" fmla="*/ 12 h 12"/>
                <a:gd name="T6" fmla="*/ 12 w 12"/>
                <a:gd name="T7" fmla="*/ 6 h 12"/>
                <a:gd name="T8" fmla="*/ 11 w 12"/>
                <a:gd name="T9" fmla="*/ 0 h 12"/>
                <a:gd name="T10" fmla="*/ 3 w 12"/>
                <a:gd name="T11" fmla="*/ 1 h 12"/>
              </a:gdLst>
              <a:ahLst/>
              <a:cxnLst>
                <a:cxn ang="0">
                  <a:pos x="T0" y="T1"/>
                </a:cxn>
                <a:cxn ang="0">
                  <a:pos x="T2" y="T3"/>
                </a:cxn>
                <a:cxn ang="0">
                  <a:pos x="T4" y="T5"/>
                </a:cxn>
                <a:cxn ang="0">
                  <a:pos x="T6" y="T7"/>
                </a:cxn>
                <a:cxn ang="0">
                  <a:pos x="T8" y="T9"/>
                </a:cxn>
                <a:cxn ang="0">
                  <a:pos x="T10" y="T11"/>
                </a:cxn>
              </a:cxnLst>
              <a:rect l="0" t="0" r="r" b="b"/>
              <a:pathLst>
                <a:path w="12" h="12">
                  <a:moveTo>
                    <a:pt x="3" y="1"/>
                  </a:moveTo>
                  <a:lnTo>
                    <a:pt x="0" y="7"/>
                  </a:lnTo>
                  <a:lnTo>
                    <a:pt x="9" y="12"/>
                  </a:lnTo>
                  <a:lnTo>
                    <a:pt x="12" y="6"/>
                  </a:lnTo>
                  <a:lnTo>
                    <a:pt x="11" y="0"/>
                  </a:lnTo>
                  <a:lnTo>
                    <a:pt x="3" y="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6" name="Freeform 469">
              <a:extLst>
                <a:ext uri="{FF2B5EF4-FFF2-40B4-BE49-F238E27FC236}">
                  <a16:creationId xmlns:a16="http://schemas.microsoft.com/office/drawing/2014/main" id="{5EC9DA57-2050-7B3B-8023-943A50D5A418}"/>
                </a:ext>
              </a:extLst>
            </p:cNvPr>
            <p:cNvSpPr>
              <a:spLocks/>
            </p:cNvSpPr>
            <p:nvPr/>
          </p:nvSpPr>
          <p:spPr bwMode="auto">
            <a:xfrm>
              <a:off x="6169025" y="2678113"/>
              <a:ext cx="12700" cy="9525"/>
            </a:xfrm>
            <a:custGeom>
              <a:avLst/>
              <a:gdLst>
                <a:gd name="T0" fmla="*/ 0 w 8"/>
                <a:gd name="T1" fmla="*/ 6 h 6"/>
                <a:gd name="T2" fmla="*/ 3 w 8"/>
                <a:gd name="T3" fmla="*/ 0 h 6"/>
                <a:gd name="T4" fmla="*/ 8 w 8"/>
                <a:gd name="T5" fmla="*/ 5 h 6"/>
                <a:gd name="T6" fmla="*/ 0 w 8"/>
                <a:gd name="T7" fmla="*/ 6 h 6"/>
              </a:gdLst>
              <a:ahLst/>
              <a:cxnLst>
                <a:cxn ang="0">
                  <a:pos x="T0" y="T1"/>
                </a:cxn>
                <a:cxn ang="0">
                  <a:pos x="T2" y="T3"/>
                </a:cxn>
                <a:cxn ang="0">
                  <a:pos x="T4" y="T5"/>
                </a:cxn>
                <a:cxn ang="0">
                  <a:pos x="T6" y="T7"/>
                </a:cxn>
              </a:cxnLst>
              <a:rect l="0" t="0" r="r" b="b"/>
              <a:pathLst>
                <a:path w="8" h="6">
                  <a:moveTo>
                    <a:pt x="0" y="6"/>
                  </a:moveTo>
                  <a:lnTo>
                    <a:pt x="3" y="0"/>
                  </a:lnTo>
                  <a:lnTo>
                    <a:pt x="8" y="5"/>
                  </a:lnTo>
                  <a:lnTo>
                    <a:pt x="0"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7" name="Freeform 470">
              <a:extLst>
                <a:ext uri="{FF2B5EF4-FFF2-40B4-BE49-F238E27FC236}">
                  <a16:creationId xmlns:a16="http://schemas.microsoft.com/office/drawing/2014/main" id="{597103B8-F310-C684-E02A-8BCEC87F8868}"/>
                </a:ext>
              </a:extLst>
            </p:cNvPr>
            <p:cNvSpPr>
              <a:spLocks/>
            </p:cNvSpPr>
            <p:nvPr/>
          </p:nvSpPr>
          <p:spPr bwMode="auto">
            <a:xfrm>
              <a:off x="6170613" y="2686051"/>
              <a:ext cx="25400" cy="25400"/>
            </a:xfrm>
            <a:custGeom>
              <a:avLst/>
              <a:gdLst>
                <a:gd name="T0" fmla="*/ 16 w 16"/>
                <a:gd name="T1" fmla="*/ 9 h 16"/>
                <a:gd name="T2" fmla="*/ 9 w 16"/>
                <a:gd name="T3" fmla="*/ 16 h 16"/>
                <a:gd name="T4" fmla="*/ 0 w 16"/>
                <a:gd name="T5" fmla="*/ 7 h 16"/>
                <a:gd name="T6" fmla="*/ 7 w 16"/>
                <a:gd name="T7" fmla="*/ 0 h 16"/>
                <a:gd name="T8" fmla="*/ 16 w 16"/>
                <a:gd name="T9" fmla="*/ 9 h 16"/>
              </a:gdLst>
              <a:ahLst/>
              <a:cxnLst>
                <a:cxn ang="0">
                  <a:pos x="T0" y="T1"/>
                </a:cxn>
                <a:cxn ang="0">
                  <a:pos x="T2" y="T3"/>
                </a:cxn>
                <a:cxn ang="0">
                  <a:pos x="T4" y="T5"/>
                </a:cxn>
                <a:cxn ang="0">
                  <a:pos x="T6" y="T7"/>
                </a:cxn>
                <a:cxn ang="0">
                  <a:pos x="T8" y="T9"/>
                </a:cxn>
              </a:cxnLst>
              <a:rect l="0" t="0" r="r" b="b"/>
              <a:pathLst>
                <a:path w="16" h="16">
                  <a:moveTo>
                    <a:pt x="16" y="9"/>
                  </a:moveTo>
                  <a:lnTo>
                    <a:pt x="9" y="16"/>
                  </a:lnTo>
                  <a:lnTo>
                    <a:pt x="0" y="7"/>
                  </a:lnTo>
                  <a:lnTo>
                    <a:pt x="7" y="0"/>
                  </a:lnTo>
                  <a:lnTo>
                    <a:pt x="16" y="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8" name="Freeform 471">
              <a:extLst>
                <a:ext uri="{FF2B5EF4-FFF2-40B4-BE49-F238E27FC236}">
                  <a16:creationId xmlns:a16="http://schemas.microsoft.com/office/drawing/2014/main" id="{AAA6B7EE-60E5-6CE2-E8C8-19133A6C2A84}"/>
                </a:ext>
              </a:extLst>
            </p:cNvPr>
            <p:cNvSpPr>
              <a:spLocks/>
            </p:cNvSpPr>
            <p:nvPr/>
          </p:nvSpPr>
          <p:spPr bwMode="auto">
            <a:xfrm>
              <a:off x="6249988" y="2770188"/>
              <a:ext cx="31750" cy="33338"/>
            </a:xfrm>
            <a:custGeom>
              <a:avLst/>
              <a:gdLst>
                <a:gd name="T0" fmla="*/ 20 w 20"/>
                <a:gd name="T1" fmla="*/ 14 h 21"/>
                <a:gd name="T2" fmla="*/ 13 w 20"/>
                <a:gd name="T3" fmla="*/ 21 h 21"/>
                <a:gd name="T4" fmla="*/ 0 w 20"/>
                <a:gd name="T5" fmla="*/ 7 h 21"/>
                <a:gd name="T6" fmla="*/ 6 w 20"/>
                <a:gd name="T7" fmla="*/ 0 h 21"/>
                <a:gd name="T8" fmla="*/ 20 w 20"/>
                <a:gd name="T9" fmla="*/ 14 h 21"/>
              </a:gdLst>
              <a:ahLst/>
              <a:cxnLst>
                <a:cxn ang="0">
                  <a:pos x="T0" y="T1"/>
                </a:cxn>
                <a:cxn ang="0">
                  <a:pos x="T2" y="T3"/>
                </a:cxn>
                <a:cxn ang="0">
                  <a:pos x="T4" y="T5"/>
                </a:cxn>
                <a:cxn ang="0">
                  <a:pos x="T6" y="T7"/>
                </a:cxn>
                <a:cxn ang="0">
                  <a:pos x="T8" y="T9"/>
                </a:cxn>
              </a:cxnLst>
              <a:rect l="0" t="0" r="r" b="b"/>
              <a:pathLst>
                <a:path w="20" h="21">
                  <a:moveTo>
                    <a:pt x="20" y="14"/>
                  </a:moveTo>
                  <a:lnTo>
                    <a:pt x="13" y="21"/>
                  </a:lnTo>
                  <a:lnTo>
                    <a:pt x="0" y="7"/>
                  </a:lnTo>
                  <a:lnTo>
                    <a:pt x="6" y="0"/>
                  </a:lnTo>
                  <a:lnTo>
                    <a:pt x="20" y="1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79" name="Freeform 472">
              <a:extLst>
                <a:ext uri="{FF2B5EF4-FFF2-40B4-BE49-F238E27FC236}">
                  <a16:creationId xmlns:a16="http://schemas.microsoft.com/office/drawing/2014/main" id="{E0C0B7E0-19FB-63C6-D1E7-40554123EE1C}"/>
                </a:ext>
              </a:extLst>
            </p:cNvPr>
            <p:cNvSpPr>
              <a:spLocks/>
            </p:cNvSpPr>
            <p:nvPr/>
          </p:nvSpPr>
          <p:spPr bwMode="auto">
            <a:xfrm>
              <a:off x="6334125" y="2862263"/>
              <a:ext cx="31750" cy="31750"/>
            </a:xfrm>
            <a:custGeom>
              <a:avLst/>
              <a:gdLst>
                <a:gd name="T0" fmla="*/ 20 w 20"/>
                <a:gd name="T1" fmla="*/ 14 h 20"/>
                <a:gd name="T2" fmla="*/ 13 w 20"/>
                <a:gd name="T3" fmla="*/ 20 h 20"/>
                <a:gd name="T4" fmla="*/ 0 w 20"/>
                <a:gd name="T5" fmla="*/ 6 h 20"/>
                <a:gd name="T6" fmla="*/ 7 w 20"/>
                <a:gd name="T7" fmla="*/ 0 h 20"/>
                <a:gd name="T8" fmla="*/ 20 w 20"/>
                <a:gd name="T9" fmla="*/ 14 h 20"/>
              </a:gdLst>
              <a:ahLst/>
              <a:cxnLst>
                <a:cxn ang="0">
                  <a:pos x="T0" y="T1"/>
                </a:cxn>
                <a:cxn ang="0">
                  <a:pos x="T2" y="T3"/>
                </a:cxn>
                <a:cxn ang="0">
                  <a:pos x="T4" y="T5"/>
                </a:cxn>
                <a:cxn ang="0">
                  <a:pos x="T6" y="T7"/>
                </a:cxn>
                <a:cxn ang="0">
                  <a:pos x="T8" y="T9"/>
                </a:cxn>
              </a:cxnLst>
              <a:rect l="0" t="0" r="r" b="b"/>
              <a:pathLst>
                <a:path w="20" h="20">
                  <a:moveTo>
                    <a:pt x="20" y="14"/>
                  </a:moveTo>
                  <a:lnTo>
                    <a:pt x="13" y="20"/>
                  </a:lnTo>
                  <a:lnTo>
                    <a:pt x="0" y="6"/>
                  </a:lnTo>
                  <a:lnTo>
                    <a:pt x="7" y="0"/>
                  </a:lnTo>
                  <a:lnTo>
                    <a:pt x="20" y="1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0" name="Freeform 473">
              <a:extLst>
                <a:ext uri="{FF2B5EF4-FFF2-40B4-BE49-F238E27FC236}">
                  <a16:creationId xmlns:a16="http://schemas.microsoft.com/office/drawing/2014/main" id="{EB3B3B01-BC06-6D39-52C0-C126AE22D612}"/>
                </a:ext>
              </a:extLst>
            </p:cNvPr>
            <p:cNvSpPr>
              <a:spLocks/>
            </p:cNvSpPr>
            <p:nvPr/>
          </p:nvSpPr>
          <p:spPr bwMode="auto">
            <a:xfrm>
              <a:off x="6419850" y="2952751"/>
              <a:ext cx="31750" cy="33338"/>
            </a:xfrm>
            <a:custGeom>
              <a:avLst/>
              <a:gdLst>
                <a:gd name="T0" fmla="*/ 20 w 20"/>
                <a:gd name="T1" fmla="*/ 14 h 21"/>
                <a:gd name="T2" fmla="*/ 13 w 20"/>
                <a:gd name="T3" fmla="*/ 21 h 21"/>
                <a:gd name="T4" fmla="*/ 0 w 20"/>
                <a:gd name="T5" fmla="*/ 7 h 21"/>
                <a:gd name="T6" fmla="*/ 7 w 20"/>
                <a:gd name="T7" fmla="*/ 0 h 21"/>
                <a:gd name="T8" fmla="*/ 20 w 20"/>
                <a:gd name="T9" fmla="*/ 14 h 21"/>
              </a:gdLst>
              <a:ahLst/>
              <a:cxnLst>
                <a:cxn ang="0">
                  <a:pos x="T0" y="T1"/>
                </a:cxn>
                <a:cxn ang="0">
                  <a:pos x="T2" y="T3"/>
                </a:cxn>
                <a:cxn ang="0">
                  <a:pos x="T4" y="T5"/>
                </a:cxn>
                <a:cxn ang="0">
                  <a:pos x="T6" y="T7"/>
                </a:cxn>
                <a:cxn ang="0">
                  <a:pos x="T8" y="T9"/>
                </a:cxn>
              </a:cxnLst>
              <a:rect l="0" t="0" r="r" b="b"/>
              <a:pathLst>
                <a:path w="20" h="21">
                  <a:moveTo>
                    <a:pt x="20" y="14"/>
                  </a:moveTo>
                  <a:lnTo>
                    <a:pt x="13" y="21"/>
                  </a:lnTo>
                  <a:lnTo>
                    <a:pt x="0" y="7"/>
                  </a:lnTo>
                  <a:lnTo>
                    <a:pt x="7" y="0"/>
                  </a:lnTo>
                  <a:lnTo>
                    <a:pt x="20" y="1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1" name="Freeform 474">
              <a:extLst>
                <a:ext uri="{FF2B5EF4-FFF2-40B4-BE49-F238E27FC236}">
                  <a16:creationId xmlns:a16="http://schemas.microsoft.com/office/drawing/2014/main" id="{EB4C7B78-48ED-CF08-D83C-0AFF749CE8FF}"/>
                </a:ext>
              </a:extLst>
            </p:cNvPr>
            <p:cNvSpPr>
              <a:spLocks/>
            </p:cNvSpPr>
            <p:nvPr/>
          </p:nvSpPr>
          <p:spPr bwMode="auto">
            <a:xfrm>
              <a:off x="6505575" y="3044826"/>
              <a:ext cx="30163" cy="30163"/>
            </a:xfrm>
            <a:custGeom>
              <a:avLst/>
              <a:gdLst>
                <a:gd name="T0" fmla="*/ 19 w 19"/>
                <a:gd name="T1" fmla="*/ 13 h 19"/>
                <a:gd name="T2" fmla="*/ 7 w 19"/>
                <a:gd name="T3" fmla="*/ 0 h 19"/>
                <a:gd name="T4" fmla="*/ 0 w 19"/>
                <a:gd name="T5" fmla="*/ 6 h 19"/>
                <a:gd name="T6" fmla="*/ 12 w 19"/>
                <a:gd name="T7" fmla="*/ 19 h 19"/>
                <a:gd name="T8" fmla="*/ 12 w 19"/>
                <a:gd name="T9" fmla="*/ 19 h 19"/>
                <a:gd name="T10" fmla="*/ 19 w 19"/>
                <a:gd name="T11" fmla="*/ 13 h 19"/>
              </a:gdLst>
              <a:ahLst/>
              <a:cxnLst>
                <a:cxn ang="0">
                  <a:pos x="T0" y="T1"/>
                </a:cxn>
                <a:cxn ang="0">
                  <a:pos x="T2" y="T3"/>
                </a:cxn>
                <a:cxn ang="0">
                  <a:pos x="T4" y="T5"/>
                </a:cxn>
                <a:cxn ang="0">
                  <a:pos x="T6" y="T7"/>
                </a:cxn>
                <a:cxn ang="0">
                  <a:pos x="T8" y="T9"/>
                </a:cxn>
                <a:cxn ang="0">
                  <a:pos x="T10" y="T11"/>
                </a:cxn>
              </a:cxnLst>
              <a:rect l="0" t="0" r="r" b="b"/>
              <a:pathLst>
                <a:path w="19" h="19">
                  <a:moveTo>
                    <a:pt x="19" y="13"/>
                  </a:moveTo>
                  <a:lnTo>
                    <a:pt x="7" y="0"/>
                  </a:lnTo>
                  <a:lnTo>
                    <a:pt x="0" y="6"/>
                  </a:lnTo>
                  <a:lnTo>
                    <a:pt x="12" y="19"/>
                  </a:lnTo>
                  <a:lnTo>
                    <a:pt x="12" y="19"/>
                  </a:lnTo>
                  <a:lnTo>
                    <a:pt x="19" y="1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2" name="Rectangle 475">
              <a:extLst>
                <a:ext uri="{FF2B5EF4-FFF2-40B4-BE49-F238E27FC236}">
                  <a16:creationId xmlns:a16="http://schemas.microsoft.com/office/drawing/2014/main" id="{CB0223DC-B097-2B13-D848-3F0A0AACB942}"/>
                </a:ext>
              </a:extLst>
            </p:cNvPr>
            <p:cNvSpPr>
              <a:spLocks noChangeArrowheads="1"/>
            </p:cNvSpPr>
            <p:nvPr/>
          </p:nvSpPr>
          <p:spPr bwMode="auto">
            <a:xfrm>
              <a:off x="6524625" y="3074988"/>
              <a:ext cx="1588" cy="1588"/>
            </a:xfrm>
            <a:prstGeom prst="rect">
              <a:avLst/>
            </a:prstGeom>
            <a:solidFill>
              <a:srgbClr val="90E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3" name="Freeform 476">
              <a:extLst>
                <a:ext uri="{FF2B5EF4-FFF2-40B4-BE49-F238E27FC236}">
                  <a16:creationId xmlns:a16="http://schemas.microsoft.com/office/drawing/2014/main" id="{E556C90F-D260-4B79-5539-8CBAC0A52F46}"/>
                </a:ext>
              </a:extLst>
            </p:cNvPr>
            <p:cNvSpPr>
              <a:spLocks/>
            </p:cNvSpPr>
            <p:nvPr/>
          </p:nvSpPr>
          <p:spPr bwMode="auto">
            <a:xfrm>
              <a:off x="6524625" y="3065463"/>
              <a:ext cx="12700" cy="12700"/>
            </a:xfrm>
            <a:custGeom>
              <a:avLst/>
              <a:gdLst>
                <a:gd name="T0" fmla="*/ 8 w 8"/>
                <a:gd name="T1" fmla="*/ 1 h 8"/>
                <a:gd name="T2" fmla="*/ 1 w 8"/>
                <a:gd name="T3" fmla="*/ 8 h 8"/>
                <a:gd name="T4" fmla="*/ 0 w 8"/>
                <a:gd name="T5" fmla="*/ 6 h 8"/>
                <a:gd name="T6" fmla="*/ 7 w 8"/>
                <a:gd name="T7" fmla="*/ 0 h 8"/>
                <a:gd name="T8" fmla="*/ 8 w 8"/>
                <a:gd name="T9" fmla="*/ 1 h 8"/>
              </a:gdLst>
              <a:ahLst/>
              <a:cxnLst>
                <a:cxn ang="0">
                  <a:pos x="T0" y="T1"/>
                </a:cxn>
                <a:cxn ang="0">
                  <a:pos x="T2" y="T3"/>
                </a:cxn>
                <a:cxn ang="0">
                  <a:pos x="T4" y="T5"/>
                </a:cxn>
                <a:cxn ang="0">
                  <a:pos x="T6" y="T7"/>
                </a:cxn>
                <a:cxn ang="0">
                  <a:pos x="T8" y="T9"/>
                </a:cxn>
              </a:cxnLst>
              <a:rect l="0" t="0" r="r" b="b"/>
              <a:pathLst>
                <a:path w="8" h="8">
                  <a:moveTo>
                    <a:pt x="8" y="1"/>
                  </a:moveTo>
                  <a:lnTo>
                    <a:pt x="1" y="8"/>
                  </a:lnTo>
                  <a:lnTo>
                    <a:pt x="0" y="6"/>
                  </a:lnTo>
                  <a:lnTo>
                    <a:pt x="7" y="0"/>
                  </a:lnTo>
                  <a:lnTo>
                    <a:pt x="8" y="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4" name="Freeform 477">
              <a:extLst>
                <a:ext uri="{FF2B5EF4-FFF2-40B4-BE49-F238E27FC236}">
                  <a16:creationId xmlns:a16="http://schemas.microsoft.com/office/drawing/2014/main" id="{BD741D9B-9DAF-9A46-0477-7D2FBC7891EA}"/>
                </a:ext>
              </a:extLst>
            </p:cNvPr>
            <p:cNvSpPr>
              <a:spLocks/>
            </p:cNvSpPr>
            <p:nvPr/>
          </p:nvSpPr>
          <p:spPr bwMode="auto">
            <a:xfrm>
              <a:off x="6591300" y="3136901"/>
              <a:ext cx="33338" cy="31750"/>
            </a:xfrm>
            <a:custGeom>
              <a:avLst/>
              <a:gdLst>
                <a:gd name="T0" fmla="*/ 21 w 21"/>
                <a:gd name="T1" fmla="*/ 13 h 20"/>
                <a:gd name="T2" fmla="*/ 14 w 21"/>
                <a:gd name="T3" fmla="*/ 20 h 20"/>
                <a:gd name="T4" fmla="*/ 0 w 21"/>
                <a:gd name="T5" fmla="*/ 6 h 20"/>
                <a:gd name="T6" fmla="*/ 7 w 21"/>
                <a:gd name="T7" fmla="*/ 0 h 20"/>
                <a:gd name="T8" fmla="*/ 21 w 21"/>
                <a:gd name="T9" fmla="*/ 13 h 20"/>
              </a:gdLst>
              <a:ahLst/>
              <a:cxnLst>
                <a:cxn ang="0">
                  <a:pos x="T0" y="T1"/>
                </a:cxn>
                <a:cxn ang="0">
                  <a:pos x="T2" y="T3"/>
                </a:cxn>
                <a:cxn ang="0">
                  <a:pos x="T4" y="T5"/>
                </a:cxn>
                <a:cxn ang="0">
                  <a:pos x="T6" y="T7"/>
                </a:cxn>
                <a:cxn ang="0">
                  <a:pos x="T8" y="T9"/>
                </a:cxn>
              </a:cxnLst>
              <a:rect l="0" t="0" r="r" b="b"/>
              <a:pathLst>
                <a:path w="21" h="20">
                  <a:moveTo>
                    <a:pt x="21" y="13"/>
                  </a:moveTo>
                  <a:lnTo>
                    <a:pt x="14" y="20"/>
                  </a:lnTo>
                  <a:lnTo>
                    <a:pt x="0" y="6"/>
                  </a:lnTo>
                  <a:lnTo>
                    <a:pt x="7" y="0"/>
                  </a:lnTo>
                  <a:lnTo>
                    <a:pt x="21" y="1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5" name="Freeform 478">
              <a:extLst>
                <a:ext uri="{FF2B5EF4-FFF2-40B4-BE49-F238E27FC236}">
                  <a16:creationId xmlns:a16="http://schemas.microsoft.com/office/drawing/2014/main" id="{D8018231-5617-AE44-3662-CDE8E93ED5FC}"/>
                </a:ext>
              </a:extLst>
            </p:cNvPr>
            <p:cNvSpPr>
              <a:spLocks/>
            </p:cNvSpPr>
            <p:nvPr/>
          </p:nvSpPr>
          <p:spPr bwMode="auto">
            <a:xfrm>
              <a:off x="6677025" y="3227388"/>
              <a:ext cx="31750" cy="31750"/>
            </a:xfrm>
            <a:custGeom>
              <a:avLst/>
              <a:gdLst>
                <a:gd name="T0" fmla="*/ 20 w 20"/>
                <a:gd name="T1" fmla="*/ 14 h 20"/>
                <a:gd name="T2" fmla="*/ 13 w 20"/>
                <a:gd name="T3" fmla="*/ 20 h 20"/>
                <a:gd name="T4" fmla="*/ 0 w 20"/>
                <a:gd name="T5" fmla="*/ 6 h 20"/>
                <a:gd name="T6" fmla="*/ 7 w 20"/>
                <a:gd name="T7" fmla="*/ 0 h 20"/>
                <a:gd name="T8" fmla="*/ 20 w 20"/>
                <a:gd name="T9" fmla="*/ 14 h 20"/>
              </a:gdLst>
              <a:ahLst/>
              <a:cxnLst>
                <a:cxn ang="0">
                  <a:pos x="T0" y="T1"/>
                </a:cxn>
                <a:cxn ang="0">
                  <a:pos x="T2" y="T3"/>
                </a:cxn>
                <a:cxn ang="0">
                  <a:pos x="T4" y="T5"/>
                </a:cxn>
                <a:cxn ang="0">
                  <a:pos x="T6" y="T7"/>
                </a:cxn>
                <a:cxn ang="0">
                  <a:pos x="T8" y="T9"/>
                </a:cxn>
              </a:cxnLst>
              <a:rect l="0" t="0" r="r" b="b"/>
              <a:pathLst>
                <a:path w="20" h="20">
                  <a:moveTo>
                    <a:pt x="20" y="14"/>
                  </a:moveTo>
                  <a:lnTo>
                    <a:pt x="13" y="20"/>
                  </a:lnTo>
                  <a:lnTo>
                    <a:pt x="0" y="6"/>
                  </a:lnTo>
                  <a:lnTo>
                    <a:pt x="7" y="0"/>
                  </a:lnTo>
                  <a:lnTo>
                    <a:pt x="20" y="1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6" name="Freeform 479">
              <a:extLst>
                <a:ext uri="{FF2B5EF4-FFF2-40B4-BE49-F238E27FC236}">
                  <a16:creationId xmlns:a16="http://schemas.microsoft.com/office/drawing/2014/main" id="{75B48187-62F7-2E88-04FD-758D13D2906A}"/>
                </a:ext>
              </a:extLst>
            </p:cNvPr>
            <p:cNvSpPr>
              <a:spLocks/>
            </p:cNvSpPr>
            <p:nvPr/>
          </p:nvSpPr>
          <p:spPr bwMode="auto">
            <a:xfrm>
              <a:off x="6764338" y="3317876"/>
              <a:ext cx="31750" cy="33338"/>
            </a:xfrm>
            <a:custGeom>
              <a:avLst/>
              <a:gdLst>
                <a:gd name="T0" fmla="*/ 20 w 20"/>
                <a:gd name="T1" fmla="*/ 14 h 21"/>
                <a:gd name="T2" fmla="*/ 13 w 20"/>
                <a:gd name="T3" fmla="*/ 21 h 21"/>
                <a:gd name="T4" fmla="*/ 0 w 20"/>
                <a:gd name="T5" fmla="*/ 7 h 21"/>
                <a:gd name="T6" fmla="*/ 6 w 20"/>
                <a:gd name="T7" fmla="*/ 0 h 21"/>
                <a:gd name="T8" fmla="*/ 20 w 20"/>
                <a:gd name="T9" fmla="*/ 14 h 21"/>
              </a:gdLst>
              <a:ahLst/>
              <a:cxnLst>
                <a:cxn ang="0">
                  <a:pos x="T0" y="T1"/>
                </a:cxn>
                <a:cxn ang="0">
                  <a:pos x="T2" y="T3"/>
                </a:cxn>
                <a:cxn ang="0">
                  <a:pos x="T4" y="T5"/>
                </a:cxn>
                <a:cxn ang="0">
                  <a:pos x="T6" y="T7"/>
                </a:cxn>
                <a:cxn ang="0">
                  <a:pos x="T8" y="T9"/>
                </a:cxn>
              </a:cxnLst>
              <a:rect l="0" t="0" r="r" b="b"/>
              <a:pathLst>
                <a:path w="20" h="21">
                  <a:moveTo>
                    <a:pt x="20" y="14"/>
                  </a:moveTo>
                  <a:lnTo>
                    <a:pt x="13" y="21"/>
                  </a:lnTo>
                  <a:lnTo>
                    <a:pt x="0" y="7"/>
                  </a:lnTo>
                  <a:lnTo>
                    <a:pt x="6" y="0"/>
                  </a:lnTo>
                  <a:lnTo>
                    <a:pt x="20" y="1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7" name="Freeform 480">
              <a:extLst>
                <a:ext uri="{FF2B5EF4-FFF2-40B4-BE49-F238E27FC236}">
                  <a16:creationId xmlns:a16="http://schemas.microsoft.com/office/drawing/2014/main" id="{8F23FC4C-0022-D442-E059-4CC08A885953}"/>
                </a:ext>
              </a:extLst>
            </p:cNvPr>
            <p:cNvSpPr>
              <a:spLocks/>
            </p:cNvSpPr>
            <p:nvPr/>
          </p:nvSpPr>
          <p:spPr bwMode="auto">
            <a:xfrm>
              <a:off x="6877050" y="3338513"/>
              <a:ext cx="31750" cy="19050"/>
            </a:xfrm>
            <a:custGeom>
              <a:avLst/>
              <a:gdLst>
                <a:gd name="T0" fmla="*/ 19 w 20"/>
                <a:gd name="T1" fmla="*/ 0 h 12"/>
                <a:gd name="T2" fmla="*/ 20 w 20"/>
                <a:gd name="T3" fmla="*/ 10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3"/>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8" name="Freeform 481">
              <a:extLst>
                <a:ext uri="{FF2B5EF4-FFF2-40B4-BE49-F238E27FC236}">
                  <a16:creationId xmlns:a16="http://schemas.microsoft.com/office/drawing/2014/main" id="{0D55E603-8E3A-D2BB-A41A-AEA1EB7B3401}"/>
                </a:ext>
              </a:extLst>
            </p:cNvPr>
            <p:cNvSpPr>
              <a:spLocks/>
            </p:cNvSpPr>
            <p:nvPr/>
          </p:nvSpPr>
          <p:spPr bwMode="auto">
            <a:xfrm>
              <a:off x="7000875" y="3321051"/>
              <a:ext cx="31750" cy="20638"/>
            </a:xfrm>
            <a:custGeom>
              <a:avLst/>
              <a:gdLst>
                <a:gd name="T0" fmla="*/ 19 w 20"/>
                <a:gd name="T1" fmla="*/ 0 h 13"/>
                <a:gd name="T2" fmla="*/ 20 w 20"/>
                <a:gd name="T3" fmla="*/ 10 h 13"/>
                <a:gd name="T4" fmla="*/ 1 w 20"/>
                <a:gd name="T5" fmla="*/ 13 h 13"/>
                <a:gd name="T6" fmla="*/ 0 w 20"/>
                <a:gd name="T7" fmla="*/ 3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lnTo>
                    <a:pt x="20" y="10"/>
                  </a:lnTo>
                  <a:lnTo>
                    <a:pt x="1" y="13"/>
                  </a:lnTo>
                  <a:lnTo>
                    <a:pt x="0" y="3"/>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89" name="Freeform 482">
              <a:extLst>
                <a:ext uri="{FF2B5EF4-FFF2-40B4-BE49-F238E27FC236}">
                  <a16:creationId xmlns:a16="http://schemas.microsoft.com/office/drawing/2014/main" id="{5EE66D0D-5A5B-B0DF-C5D3-AC6BFBFB326F}"/>
                </a:ext>
              </a:extLst>
            </p:cNvPr>
            <p:cNvSpPr>
              <a:spLocks/>
            </p:cNvSpPr>
            <p:nvPr/>
          </p:nvSpPr>
          <p:spPr bwMode="auto">
            <a:xfrm>
              <a:off x="7124700" y="3305176"/>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0" name="Freeform 483">
              <a:extLst>
                <a:ext uri="{FF2B5EF4-FFF2-40B4-BE49-F238E27FC236}">
                  <a16:creationId xmlns:a16="http://schemas.microsoft.com/office/drawing/2014/main" id="{04266543-4F06-C4AF-8348-A78DBFCE39F8}"/>
                </a:ext>
              </a:extLst>
            </p:cNvPr>
            <p:cNvSpPr>
              <a:spLocks/>
            </p:cNvSpPr>
            <p:nvPr/>
          </p:nvSpPr>
          <p:spPr bwMode="auto">
            <a:xfrm>
              <a:off x="7248525" y="3287713"/>
              <a:ext cx="31750" cy="19050"/>
            </a:xfrm>
            <a:custGeom>
              <a:avLst/>
              <a:gdLst>
                <a:gd name="T0" fmla="*/ 19 w 20"/>
                <a:gd name="T1" fmla="*/ 0 h 12"/>
                <a:gd name="T2" fmla="*/ 20 w 20"/>
                <a:gd name="T3" fmla="*/ 9 h 12"/>
                <a:gd name="T4" fmla="*/ 2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2" y="12"/>
                  </a:lnTo>
                  <a:lnTo>
                    <a:pt x="0" y="3"/>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1" name="Freeform 484">
              <a:extLst>
                <a:ext uri="{FF2B5EF4-FFF2-40B4-BE49-F238E27FC236}">
                  <a16:creationId xmlns:a16="http://schemas.microsoft.com/office/drawing/2014/main" id="{6F358505-2584-98B8-D1EA-C7DC58CF1D01}"/>
                </a:ext>
              </a:extLst>
            </p:cNvPr>
            <p:cNvSpPr>
              <a:spLocks/>
            </p:cNvSpPr>
            <p:nvPr/>
          </p:nvSpPr>
          <p:spPr bwMode="auto">
            <a:xfrm>
              <a:off x="7372350" y="3270251"/>
              <a:ext cx="33338" cy="19050"/>
            </a:xfrm>
            <a:custGeom>
              <a:avLst/>
              <a:gdLst>
                <a:gd name="T0" fmla="*/ 20 w 21"/>
                <a:gd name="T1" fmla="*/ 0 h 12"/>
                <a:gd name="T2" fmla="*/ 21 w 21"/>
                <a:gd name="T3" fmla="*/ 10 h 12"/>
                <a:gd name="T4" fmla="*/ 2 w 21"/>
                <a:gd name="T5" fmla="*/ 12 h 12"/>
                <a:gd name="T6" fmla="*/ 0 w 21"/>
                <a:gd name="T7" fmla="*/ 3 h 12"/>
                <a:gd name="T8" fmla="*/ 20 w 21"/>
                <a:gd name="T9" fmla="*/ 0 h 12"/>
              </a:gdLst>
              <a:ahLst/>
              <a:cxnLst>
                <a:cxn ang="0">
                  <a:pos x="T0" y="T1"/>
                </a:cxn>
                <a:cxn ang="0">
                  <a:pos x="T2" y="T3"/>
                </a:cxn>
                <a:cxn ang="0">
                  <a:pos x="T4" y="T5"/>
                </a:cxn>
                <a:cxn ang="0">
                  <a:pos x="T6" y="T7"/>
                </a:cxn>
                <a:cxn ang="0">
                  <a:pos x="T8" y="T9"/>
                </a:cxn>
              </a:cxnLst>
              <a:rect l="0" t="0" r="r" b="b"/>
              <a:pathLst>
                <a:path w="21" h="12">
                  <a:moveTo>
                    <a:pt x="20" y="0"/>
                  </a:moveTo>
                  <a:lnTo>
                    <a:pt x="21" y="10"/>
                  </a:lnTo>
                  <a:lnTo>
                    <a:pt x="2" y="12"/>
                  </a:lnTo>
                  <a:lnTo>
                    <a:pt x="0" y="3"/>
                  </a:lnTo>
                  <a:lnTo>
                    <a:pt x="20"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2" name="Freeform 485">
              <a:extLst>
                <a:ext uri="{FF2B5EF4-FFF2-40B4-BE49-F238E27FC236}">
                  <a16:creationId xmlns:a16="http://schemas.microsoft.com/office/drawing/2014/main" id="{5F44990B-11DD-4675-0B8A-2D124DF1F35E}"/>
                </a:ext>
              </a:extLst>
            </p:cNvPr>
            <p:cNvSpPr>
              <a:spLocks/>
            </p:cNvSpPr>
            <p:nvPr/>
          </p:nvSpPr>
          <p:spPr bwMode="auto">
            <a:xfrm>
              <a:off x="7497763" y="3252788"/>
              <a:ext cx="31750" cy="19050"/>
            </a:xfrm>
            <a:custGeom>
              <a:avLst/>
              <a:gdLst>
                <a:gd name="T0" fmla="*/ 18 w 20"/>
                <a:gd name="T1" fmla="*/ 0 h 12"/>
                <a:gd name="T2" fmla="*/ 20 w 20"/>
                <a:gd name="T3" fmla="*/ 10 h 12"/>
                <a:gd name="T4" fmla="*/ 1 w 20"/>
                <a:gd name="T5" fmla="*/ 12 h 12"/>
                <a:gd name="T6" fmla="*/ 0 w 20"/>
                <a:gd name="T7" fmla="*/ 3 h 12"/>
                <a:gd name="T8" fmla="*/ 18 w 20"/>
                <a:gd name="T9" fmla="*/ 0 h 12"/>
              </a:gdLst>
              <a:ahLst/>
              <a:cxnLst>
                <a:cxn ang="0">
                  <a:pos x="T0" y="T1"/>
                </a:cxn>
                <a:cxn ang="0">
                  <a:pos x="T2" y="T3"/>
                </a:cxn>
                <a:cxn ang="0">
                  <a:pos x="T4" y="T5"/>
                </a:cxn>
                <a:cxn ang="0">
                  <a:pos x="T6" y="T7"/>
                </a:cxn>
                <a:cxn ang="0">
                  <a:pos x="T8" y="T9"/>
                </a:cxn>
              </a:cxnLst>
              <a:rect l="0" t="0" r="r" b="b"/>
              <a:pathLst>
                <a:path w="20" h="12">
                  <a:moveTo>
                    <a:pt x="18" y="0"/>
                  </a:moveTo>
                  <a:lnTo>
                    <a:pt x="20" y="10"/>
                  </a:lnTo>
                  <a:lnTo>
                    <a:pt x="1" y="12"/>
                  </a:lnTo>
                  <a:lnTo>
                    <a:pt x="0" y="3"/>
                  </a:lnTo>
                  <a:lnTo>
                    <a:pt x="18"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3" name="Freeform 486">
              <a:extLst>
                <a:ext uri="{FF2B5EF4-FFF2-40B4-BE49-F238E27FC236}">
                  <a16:creationId xmlns:a16="http://schemas.microsoft.com/office/drawing/2014/main" id="{E7F26F49-7543-87C5-ED9B-1331EEDE1D8A}"/>
                </a:ext>
              </a:extLst>
            </p:cNvPr>
            <p:cNvSpPr>
              <a:spLocks/>
            </p:cNvSpPr>
            <p:nvPr/>
          </p:nvSpPr>
          <p:spPr bwMode="auto">
            <a:xfrm>
              <a:off x="7621588" y="3236913"/>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4" name="Freeform 487">
              <a:extLst>
                <a:ext uri="{FF2B5EF4-FFF2-40B4-BE49-F238E27FC236}">
                  <a16:creationId xmlns:a16="http://schemas.microsoft.com/office/drawing/2014/main" id="{503F3FCE-6FD2-C076-CD18-6A05C531AF6A}"/>
                </a:ext>
              </a:extLst>
            </p:cNvPr>
            <p:cNvSpPr>
              <a:spLocks/>
            </p:cNvSpPr>
            <p:nvPr/>
          </p:nvSpPr>
          <p:spPr bwMode="auto">
            <a:xfrm>
              <a:off x="7745413" y="3219451"/>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5" name="Freeform 488">
              <a:extLst>
                <a:ext uri="{FF2B5EF4-FFF2-40B4-BE49-F238E27FC236}">
                  <a16:creationId xmlns:a16="http://schemas.microsoft.com/office/drawing/2014/main" id="{B056417E-F2CA-483D-FCC9-F28D82E9339C}"/>
                </a:ext>
              </a:extLst>
            </p:cNvPr>
            <p:cNvSpPr>
              <a:spLocks/>
            </p:cNvSpPr>
            <p:nvPr/>
          </p:nvSpPr>
          <p:spPr bwMode="auto">
            <a:xfrm>
              <a:off x="7869238" y="3201988"/>
              <a:ext cx="33338" cy="19050"/>
            </a:xfrm>
            <a:custGeom>
              <a:avLst/>
              <a:gdLst>
                <a:gd name="T0" fmla="*/ 19 w 21"/>
                <a:gd name="T1" fmla="*/ 0 h 12"/>
                <a:gd name="T2" fmla="*/ 21 w 21"/>
                <a:gd name="T3" fmla="*/ 9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9"/>
                  </a:lnTo>
                  <a:lnTo>
                    <a:pt x="2" y="12"/>
                  </a:lnTo>
                  <a:lnTo>
                    <a:pt x="0" y="3"/>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6" name="Freeform 489">
              <a:extLst>
                <a:ext uri="{FF2B5EF4-FFF2-40B4-BE49-F238E27FC236}">
                  <a16:creationId xmlns:a16="http://schemas.microsoft.com/office/drawing/2014/main" id="{EC1B9721-AC42-E164-AF87-7520D95BE721}"/>
                </a:ext>
              </a:extLst>
            </p:cNvPr>
            <p:cNvSpPr>
              <a:spLocks/>
            </p:cNvSpPr>
            <p:nvPr/>
          </p:nvSpPr>
          <p:spPr bwMode="auto">
            <a:xfrm>
              <a:off x="7993063" y="3184526"/>
              <a:ext cx="33338" cy="19050"/>
            </a:xfrm>
            <a:custGeom>
              <a:avLst/>
              <a:gdLst>
                <a:gd name="T0" fmla="*/ 19 w 21"/>
                <a:gd name="T1" fmla="*/ 0 h 12"/>
                <a:gd name="T2" fmla="*/ 21 w 21"/>
                <a:gd name="T3" fmla="*/ 10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10"/>
                  </a:lnTo>
                  <a:lnTo>
                    <a:pt x="2" y="12"/>
                  </a:lnTo>
                  <a:lnTo>
                    <a:pt x="0" y="3"/>
                  </a:lnTo>
                  <a:lnTo>
                    <a:pt x="19" y="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7" name="Freeform 490">
              <a:extLst>
                <a:ext uri="{FF2B5EF4-FFF2-40B4-BE49-F238E27FC236}">
                  <a16:creationId xmlns:a16="http://schemas.microsoft.com/office/drawing/2014/main" id="{94574117-4C52-0D11-D7E5-58539979144D}"/>
                </a:ext>
              </a:extLst>
            </p:cNvPr>
            <p:cNvSpPr>
              <a:spLocks/>
            </p:cNvSpPr>
            <p:nvPr/>
          </p:nvSpPr>
          <p:spPr bwMode="auto">
            <a:xfrm>
              <a:off x="8115300" y="3189288"/>
              <a:ext cx="33338" cy="22225"/>
            </a:xfrm>
            <a:custGeom>
              <a:avLst/>
              <a:gdLst>
                <a:gd name="T0" fmla="*/ 21 w 21"/>
                <a:gd name="T1" fmla="*/ 5 h 14"/>
                <a:gd name="T2" fmla="*/ 18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3"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8" name="Freeform 491">
              <a:extLst>
                <a:ext uri="{FF2B5EF4-FFF2-40B4-BE49-F238E27FC236}">
                  <a16:creationId xmlns:a16="http://schemas.microsoft.com/office/drawing/2014/main" id="{DACE5B4F-56B0-3AB2-0FDD-3D8D63B596DF}"/>
                </a:ext>
              </a:extLst>
            </p:cNvPr>
            <p:cNvSpPr>
              <a:spLocks/>
            </p:cNvSpPr>
            <p:nvPr/>
          </p:nvSpPr>
          <p:spPr bwMode="auto">
            <a:xfrm>
              <a:off x="8234363" y="3225801"/>
              <a:ext cx="33338" cy="22225"/>
            </a:xfrm>
            <a:custGeom>
              <a:avLst/>
              <a:gdLst>
                <a:gd name="T0" fmla="*/ 21 w 21"/>
                <a:gd name="T1" fmla="*/ 5 h 14"/>
                <a:gd name="T2" fmla="*/ 19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9"/>
                  </a:lnTo>
                  <a:lnTo>
                    <a:pt x="3"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499" name="Freeform 492">
              <a:extLst>
                <a:ext uri="{FF2B5EF4-FFF2-40B4-BE49-F238E27FC236}">
                  <a16:creationId xmlns:a16="http://schemas.microsoft.com/office/drawing/2014/main" id="{A9BAD90F-DFE9-88D2-43B0-3E70701B3401}"/>
                </a:ext>
              </a:extLst>
            </p:cNvPr>
            <p:cNvSpPr>
              <a:spLocks/>
            </p:cNvSpPr>
            <p:nvPr/>
          </p:nvSpPr>
          <p:spPr bwMode="auto">
            <a:xfrm>
              <a:off x="8355013" y="3262313"/>
              <a:ext cx="33338" cy="23813"/>
            </a:xfrm>
            <a:custGeom>
              <a:avLst/>
              <a:gdLst>
                <a:gd name="T0" fmla="*/ 21 w 21"/>
                <a:gd name="T1" fmla="*/ 6 h 15"/>
                <a:gd name="T2" fmla="*/ 18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0" name="Freeform 493">
              <a:extLst>
                <a:ext uri="{FF2B5EF4-FFF2-40B4-BE49-F238E27FC236}">
                  <a16:creationId xmlns:a16="http://schemas.microsoft.com/office/drawing/2014/main" id="{A484785E-6590-2E01-8260-FB3C3DF9B05E}"/>
                </a:ext>
              </a:extLst>
            </p:cNvPr>
            <p:cNvSpPr>
              <a:spLocks/>
            </p:cNvSpPr>
            <p:nvPr/>
          </p:nvSpPr>
          <p:spPr bwMode="auto">
            <a:xfrm>
              <a:off x="8474075" y="3298826"/>
              <a:ext cx="34925" cy="23813"/>
            </a:xfrm>
            <a:custGeom>
              <a:avLst/>
              <a:gdLst>
                <a:gd name="T0" fmla="*/ 22 w 22"/>
                <a:gd name="T1" fmla="*/ 6 h 15"/>
                <a:gd name="T2" fmla="*/ 19 w 22"/>
                <a:gd name="T3" fmla="*/ 15 h 15"/>
                <a:gd name="T4" fmla="*/ 0 w 22"/>
                <a:gd name="T5" fmla="*/ 9 h 15"/>
                <a:gd name="T6" fmla="*/ 3 w 22"/>
                <a:gd name="T7" fmla="*/ 0 h 15"/>
                <a:gd name="T8" fmla="*/ 22 w 22"/>
                <a:gd name="T9" fmla="*/ 6 h 15"/>
              </a:gdLst>
              <a:ahLst/>
              <a:cxnLst>
                <a:cxn ang="0">
                  <a:pos x="T0" y="T1"/>
                </a:cxn>
                <a:cxn ang="0">
                  <a:pos x="T2" y="T3"/>
                </a:cxn>
                <a:cxn ang="0">
                  <a:pos x="T4" y="T5"/>
                </a:cxn>
                <a:cxn ang="0">
                  <a:pos x="T6" y="T7"/>
                </a:cxn>
                <a:cxn ang="0">
                  <a:pos x="T8" y="T9"/>
                </a:cxn>
              </a:cxnLst>
              <a:rect l="0" t="0" r="r" b="b"/>
              <a:pathLst>
                <a:path w="22" h="15">
                  <a:moveTo>
                    <a:pt x="22" y="6"/>
                  </a:moveTo>
                  <a:lnTo>
                    <a:pt x="19" y="15"/>
                  </a:lnTo>
                  <a:lnTo>
                    <a:pt x="0" y="9"/>
                  </a:lnTo>
                  <a:lnTo>
                    <a:pt x="3" y="0"/>
                  </a:lnTo>
                  <a:lnTo>
                    <a:pt x="22"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1" name="Freeform 494">
              <a:extLst>
                <a:ext uri="{FF2B5EF4-FFF2-40B4-BE49-F238E27FC236}">
                  <a16:creationId xmlns:a16="http://schemas.microsoft.com/office/drawing/2014/main" id="{4E93CBEA-B189-622E-11C6-90A829200BCE}"/>
                </a:ext>
              </a:extLst>
            </p:cNvPr>
            <p:cNvSpPr>
              <a:spLocks/>
            </p:cNvSpPr>
            <p:nvPr/>
          </p:nvSpPr>
          <p:spPr bwMode="auto">
            <a:xfrm>
              <a:off x="8594725" y="3335338"/>
              <a:ext cx="33338" cy="23813"/>
            </a:xfrm>
            <a:custGeom>
              <a:avLst/>
              <a:gdLst>
                <a:gd name="T0" fmla="*/ 21 w 21"/>
                <a:gd name="T1" fmla="*/ 6 h 15"/>
                <a:gd name="T2" fmla="*/ 18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2" name="Freeform 495">
              <a:extLst>
                <a:ext uri="{FF2B5EF4-FFF2-40B4-BE49-F238E27FC236}">
                  <a16:creationId xmlns:a16="http://schemas.microsoft.com/office/drawing/2014/main" id="{F863A3A7-143B-A76B-B70A-6792DEDC8CA6}"/>
                </a:ext>
              </a:extLst>
            </p:cNvPr>
            <p:cNvSpPr>
              <a:spLocks/>
            </p:cNvSpPr>
            <p:nvPr/>
          </p:nvSpPr>
          <p:spPr bwMode="auto">
            <a:xfrm>
              <a:off x="8713788" y="3371851"/>
              <a:ext cx="33338" cy="23813"/>
            </a:xfrm>
            <a:custGeom>
              <a:avLst/>
              <a:gdLst>
                <a:gd name="T0" fmla="*/ 21 w 21"/>
                <a:gd name="T1" fmla="*/ 6 h 15"/>
                <a:gd name="T2" fmla="*/ 18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3" name="Freeform 496">
              <a:extLst>
                <a:ext uri="{FF2B5EF4-FFF2-40B4-BE49-F238E27FC236}">
                  <a16:creationId xmlns:a16="http://schemas.microsoft.com/office/drawing/2014/main" id="{768E891C-CB50-67E7-FC1D-7493BECAB71C}"/>
                </a:ext>
              </a:extLst>
            </p:cNvPr>
            <p:cNvSpPr>
              <a:spLocks/>
            </p:cNvSpPr>
            <p:nvPr/>
          </p:nvSpPr>
          <p:spPr bwMode="auto">
            <a:xfrm>
              <a:off x="8832850" y="3409951"/>
              <a:ext cx="34925" cy="22225"/>
            </a:xfrm>
            <a:custGeom>
              <a:avLst/>
              <a:gdLst>
                <a:gd name="T0" fmla="*/ 22 w 22"/>
                <a:gd name="T1" fmla="*/ 5 h 14"/>
                <a:gd name="T2" fmla="*/ 19 w 22"/>
                <a:gd name="T3" fmla="*/ 14 h 14"/>
                <a:gd name="T4" fmla="*/ 0 w 22"/>
                <a:gd name="T5" fmla="*/ 9 h 14"/>
                <a:gd name="T6" fmla="*/ 3 w 22"/>
                <a:gd name="T7" fmla="*/ 0 h 14"/>
                <a:gd name="T8" fmla="*/ 22 w 22"/>
                <a:gd name="T9" fmla="*/ 5 h 14"/>
              </a:gdLst>
              <a:ahLst/>
              <a:cxnLst>
                <a:cxn ang="0">
                  <a:pos x="T0" y="T1"/>
                </a:cxn>
                <a:cxn ang="0">
                  <a:pos x="T2" y="T3"/>
                </a:cxn>
                <a:cxn ang="0">
                  <a:pos x="T4" y="T5"/>
                </a:cxn>
                <a:cxn ang="0">
                  <a:pos x="T6" y="T7"/>
                </a:cxn>
                <a:cxn ang="0">
                  <a:pos x="T8" y="T9"/>
                </a:cxn>
              </a:cxnLst>
              <a:rect l="0" t="0" r="r" b="b"/>
              <a:pathLst>
                <a:path w="22" h="14">
                  <a:moveTo>
                    <a:pt x="22" y="5"/>
                  </a:moveTo>
                  <a:lnTo>
                    <a:pt x="19" y="14"/>
                  </a:lnTo>
                  <a:lnTo>
                    <a:pt x="0" y="9"/>
                  </a:lnTo>
                  <a:lnTo>
                    <a:pt x="3" y="0"/>
                  </a:lnTo>
                  <a:lnTo>
                    <a:pt x="22"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4" name="Freeform 497">
              <a:extLst>
                <a:ext uri="{FF2B5EF4-FFF2-40B4-BE49-F238E27FC236}">
                  <a16:creationId xmlns:a16="http://schemas.microsoft.com/office/drawing/2014/main" id="{814CE3CC-4401-0F07-6BA1-3499A54DF3BF}"/>
                </a:ext>
              </a:extLst>
            </p:cNvPr>
            <p:cNvSpPr>
              <a:spLocks/>
            </p:cNvSpPr>
            <p:nvPr/>
          </p:nvSpPr>
          <p:spPr bwMode="auto">
            <a:xfrm>
              <a:off x="8953500" y="3446463"/>
              <a:ext cx="33338" cy="22225"/>
            </a:xfrm>
            <a:custGeom>
              <a:avLst/>
              <a:gdLst>
                <a:gd name="T0" fmla="*/ 21 w 21"/>
                <a:gd name="T1" fmla="*/ 5 h 14"/>
                <a:gd name="T2" fmla="*/ 18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3"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5" name="Freeform 498">
              <a:extLst>
                <a:ext uri="{FF2B5EF4-FFF2-40B4-BE49-F238E27FC236}">
                  <a16:creationId xmlns:a16="http://schemas.microsoft.com/office/drawing/2014/main" id="{B40260F3-248D-D3F1-853A-6FE87FEE74C5}"/>
                </a:ext>
              </a:extLst>
            </p:cNvPr>
            <p:cNvSpPr>
              <a:spLocks/>
            </p:cNvSpPr>
            <p:nvPr/>
          </p:nvSpPr>
          <p:spPr bwMode="auto">
            <a:xfrm>
              <a:off x="9074150" y="3482976"/>
              <a:ext cx="33338" cy="23813"/>
            </a:xfrm>
            <a:custGeom>
              <a:avLst/>
              <a:gdLst>
                <a:gd name="T0" fmla="*/ 21 w 21"/>
                <a:gd name="T1" fmla="*/ 5 h 15"/>
                <a:gd name="T2" fmla="*/ 18 w 21"/>
                <a:gd name="T3" fmla="*/ 15 h 15"/>
                <a:gd name="T4" fmla="*/ 0 w 21"/>
                <a:gd name="T5" fmla="*/ 9 h 15"/>
                <a:gd name="T6" fmla="*/ 2 w 21"/>
                <a:gd name="T7" fmla="*/ 0 h 15"/>
                <a:gd name="T8" fmla="*/ 21 w 21"/>
                <a:gd name="T9" fmla="*/ 5 h 15"/>
              </a:gdLst>
              <a:ahLst/>
              <a:cxnLst>
                <a:cxn ang="0">
                  <a:pos x="T0" y="T1"/>
                </a:cxn>
                <a:cxn ang="0">
                  <a:pos x="T2" y="T3"/>
                </a:cxn>
                <a:cxn ang="0">
                  <a:pos x="T4" y="T5"/>
                </a:cxn>
                <a:cxn ang="0">
                  <a:pos x="T6" y="T7"/>
                </a:cxn>
                <a:cxn ang="0">
                  <a:pos x="T8" y="T9"/>
                </a:cxn>
              </a:cxnLst>
              <a:rect l="0" t="0" r="r" b="b"/>
              <a:pathLst>
                <a:path w="21" h="15">
                  <a:moveTo>
                    <a:pt x="21" y="5"/>
                  </a:moveTo>
                  <a:lnTo>
                    <a:pt x="18" y="15"/>
                  </a:lnTo>
                  <a:lnTo>
                    <a:pt x="0" y="9"/>
                  </a:lnTo>
                  <a:lnTo>
                    <a:pt x="2"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6" name="Freeform 499">
              <a:extLst>
                <a:ext uri="{FF2B5EF4-FFF2-40B4-BE49-F238E27FC236}">
                  <a16:creationId xmlns:a16="http://schemas.microsoft.com/office/drawing/2014/main" id="{8C4F3E68-A52A-67FF-3615-EEC90AF655CD}"/>
                </a:ext>
              </a:extLst>
            </p:cNvPr>
            <p:cNvSpPr>
              <a:spLocks/>
            </p:cNvSpPr>
            <p:nvPr/>
          </p:nvSpPr>
          <p:spPr bwMode="auto">
            <a:xfrm>
              <a:off x="9193213" y="3519488"/>
              <a:ext cx="33338" cy="23813"/>
            </a:xfrm>
            <a:custGeom>
              <a:avLst/>
              <a:gdLst>
                <a:gd name="T0" fmla="*/ 21 w 21"/>
                <a:gd name="T1" fmla="*/ 6 h 15"/>
                <a:gd name="T2" fmla="*/ 18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7" name="Freeform 500">
              <a:extLst>
                <a:ext uri="{FF2B5EF4-FFF2-40B4-BE49-F238E27FC236}">
                  <a16:creationId xmlns:a16="http://schemas.microsoft.com/office/drawing/2014/main" id="{C10F6B69-E19E-A00B-1267-086D2E9B5AC9}"/>
                </a:ext>
              </a:extLst>
            </p:cNvPr>
            <p:cNvSpPr>
              <a:spLocks/>
            </p:cNvSpPr>
            <p:nvPr/>
          </p:nvSpPr>
          <p:spPr bwMode="auto">
            <a:xfrm>
              <a:off x="9312275" y="3556001"/>
              <a:ext cx="33338" cy="23813"/>
            </a:xfrm>
            <a:custGeom>
              <a:avLst/>
              <a:gdLst>
                <a:gd name="T0" fmla="*/ 21 w 21"/>
                <a:gd name="T1" fmla="*/ 6 h 15"/>
                <a:gd name="T2" fmla="*/ 19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9"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8" name="Freeform 501">
              <a:extLst>
                <a:ext uri="{FF2B5EF4-FFF2-40B4-BE49-F238E27FC236}">
                  <a16:creationId xmlns:a16="http://schemas.microsoft.com/office/drawing/2014/main" id="{B1A90C07-46E7-2D1E-EDBC-DAF13B999968}"/>
                </a:ext>
              </a:extLst>
            </p:cNvPr>
            <p:cNvSpPr>
              <a:spLocks/>
            </p:cNvSpPr>
            <p:nvPr/>
          </p:nvSpPr>
          <p:spPr bwMode="auto">
            <a:xfrm>
              <a:off x="9432925" y="3592513"/>
              <a:ext cx="33338" cy="23813"/>
            </a:xfrm>
            <a:custGeom>
              <a:avLst/>
              <a:gdLst>
                <a:gd name="T0" fmla="*/ 21 w 21"/>
                <a:gd name="T1" fmla="*/ 6 h 15"/>
                <a:gd name="T2" fmla="*/ 18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3" y="0"/>
                  </a:lnTo>
                  <a:lnTo>
                    <a:pt x="21"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09" name="Freeform 502">
              <a:extLst>
                <a:ext uri="{FF2B5EF4-FFF2-40B4-BE49-F238E27FC236}">
                  <a16:creationId xmlns:a16="http://schemas.microsoft.com/office/drawing/2014/main" id="{BF72AD71-264E-6C9F-A3B4-092A14BB7376}"/>
                </a:ext>
              </a:extLst>
            </p:cNvPr>
            <p:cNvSpPr>
              <a:spLocks/>
            </p:cNvSpPr>
            <p:nvPr/>
          </p:nvSpPr>
          <p:spPr bwMode="auto">
            <a:xfrm>
              <a:off x="9551988" y="3629026"/>
              <a:ext cx="34925" cy="23813"/>
            </a:xfrm>
            <a:custGeom>
              <a:avLst/>
              <a:gdLst>
                <a:gd name="T0" fmla="*/ 22 w 22"/>
                <a:gd name="T1" fmla="*/ 6 h 15"/>
                <a:gd name="T2" fmla="*/ 19 w 22"/>
                <a:gd name="T3" fmla="*/ 15 h 15"/>
                <a:gd name="T4" fmla="*/ 0 w 22"/>
                <a:gd name="T5" fmla="*/ 9 h 15"/>
                <a:gd name="T6" fmla="*/ 3 w 22"/>
                <a:gd name="T7" fmla="*/ 0 h 15"/>
                <a:gd name="T8" fmla="*/ 22 w 22"/>
                <a:gd name="T9" fmla="*/ 6 h 15"/>
              </a:gdLst>
              <a:ahLst/>
              <a:cxnLst>
                <a:cxn ang="0">
                  <a:pos x="T0" y="T1"/>
                </a:cxn>
                <a:cxn ang="0">
                  <a:pos x="T2" y="T3"/>
                </a:cxn>
                <a:cxn ang="0">
                  <a:pos x="T4" y="T5"/>
                </a:cxn>
                <a:cxn ang="0">
                  <a:pos x="T6" y="T7"/>
                </a:cxn>
                <a:cxn ang="0">
                  <a:pos x="T8" y="T9"/>
                </a:cxn>
              </a:cxnLst>
              <a:rect l="0" t="0" r="r" b="b"/>
              <a:pathLst>
                <a:path w="22" h="15">
                  <a:moveTo>
                    <a:pt x="22" y="6"/>
                  </a:moveTo>
                  <a:lnTo>
                    <a:pt x="19" y="15"/>
                  </a:lnTo>
                  <a:lnTo>
                    <a:pt x="0" y="9"/>
                  </a:lnTo>
                  <a:lnTo>
                    <a:pt x="3" y="0"/>
                  </a:lnTo>
                  <a:lnTo>
                    <a:pt x="22" y="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0" name="Freeform 503">
              <a:extLst>
                <a:ext uri="{FF2B5EF4-FFF2-40B4-BE49-F238E27FC236}">
                  <a16:creationId xmlns:a16="http://schemas.microsoft.com/office/drawing/2014/main" id="{6C1EE71D-2D7A-0C06-27D5-167BD18507A2}"/>
                </a:ext>
              </a:extLst>
            </p:cNvPr>
            <p:cNvSpPr>
              <a:spLocks/>
            </p:cNvSpPr>
            <p:nvPr/>
          </p:nvSpPr>
          <p:spPr bwMode="auto">
            <a:xfrm>
              <a:off x="9672638" y="3667126"/>
              <a:ext cx="33338" cy="22225"/>
            </a:xfrm>
            <a:custGeom>
              <a:avLst/>
              <a:gdLst>
                <a:gd name="T0" fmla="*/ 21 w 21"/>
                <a:gd name="T1" fmla="*/ 5 h 14"/>
                <a:gd name="T2" fmla="*/ 18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3"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1" name="Freeform 504">
              <a:extLst>
                <a:ext uri="{FF2B5EF4-FFF2-40B4-BE49-F238E27FC236}">
                  <a16:creationId xmlns:a16="http://schemas.microsoft.com/office/drawing/2014/main" id="{DD714B0D-B01A-5436-F8AF-B3D3C39C3E1B}"/>
                </a:ext>
              </a:extLst>
            </p:cNvPr>
            <p:cNvSpPr>
              <a:spLocks/>
            </p:cNvSpPr>
            <p:nvPr/>
          </p:nvSpPr>
          <p:spPr bwMode="auto">
            <a:xfrm>
              <a:off x="9791700" y="3703638"/>
              <a:ext cx="33338" cy="22225"/>
            </a:xfrm>
            <a:custGeom>
              <a:avLst/>
              <a:gdLst>
                <a:gd name="T0" fmla="*/ 21 w 21"/>
                <a:gd name="T1" fmla="*/ 5 h 14"/>
                <a:gd name="T2" fmla="*/ 18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3" y="0"/>
                  </a:lnTo>
                  <a:lnTo>
                    <a:pt x="21" y="5"/>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2" name="Freeform 505">
              <a:extLst>
                <a:ext uri="{FF2B5EF4-FFF2-40B4-BE49-F238E27FC236}">
                  <a16:creationId xmlns:a16="http://schemas.microsoft.com/office/drawing/2014/main" id="{D7F2607D-5FF9-4B07-BD7C-604B5F3AEB78}"/>
                </a:ext>
              </a:extLst>
            </p:cNvPr>
            <p:cNvSpPr>
              <a:spLocks/>
            </p:cNvSpPr>
            <p:nvPr/>
          </p:nvSpPr>
          <p:spPr bwMode="auto">
            <a:xfrm>
              <a:off x="9912350" y="3740151"/>
              <a:ext cx="14288" cy="17463"/>
            </a:xfrm>
            <a:custGeom>
              <a:avLst/>
              <a:gdLst>
                <a:gd name="T0" fmla="*/ 9 w 9"/>
                <a:gd name="T1" fmla="*/ 2 h 11"/>
                <a:gd name="T2" fmla="*/ 2 w 9"/>
                <a:gd name="T3" fmla="*/ 0 h 11"/>
                <a:gd name="T4" fmla="*/ 0 w 9"/>
                <a:gd name="T5" fmla="*/ 9 h 11"/>
                <a:gd name="T6" fmla="*/ 6 w 9"/>
                <a:gd name="T7" fmla="*/ 11 h 11"/>
                <a:gd name="T8" fmla="*/ 9 w 9"/>
                <a:gd name="T9" fmla="*/ 2 h 11"/>
              </a:gdLst>
              <a:ahLst/>
              <a:cxnLst>
                <a:cxn ang="0">
                  <a:pos x="T0" y="T1"/>
                </a:cxn>
                <a:cxn ang="0">
                  <a:pos x="T2" y="T3"/>
                </a:cxn>
                <a:cxn ang="0">
                  <a:pos x="T4" y="T5"/>
                </a:cxn>
                <a:cxn ang="0">
                  <a:pos x="T6" y="T7"/>
                </a:cxn>
                <a:cxn ang="0">
                  <a:pos x="T8" y="T9"/>
                </a:cxn>
              </a:cxnLst>
              <a:rect l="0" t="0" r="r" b="b"/>
              <a:pathLst>
                <a:path w="9" h="11">
                  <a:moveTo>
                    <a:pt x="9" y="2"/>
                  </a:moveTo>
                  <a:lnTo>
                    <a:pt x="2" y="0"/>
                  </a:lnTo>
                  <a:lnTo>
                    <a:pt x="0" y="9"/>
                  </a:lnTo>
                  <a:lnTo>
                    <a:pt x="6" y="11"/>
                  </a:lnTo>
                  <a:lnTo>
                    <a:pt x="9" y="2"/>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3" name="Line 506">
              <a:extLst>
                <a:ext uri="{FF2B5EF4-FFF2-40B4-BE49-F238E27FC236}">
                  <a16:creationId xmlns:a16="http://schemas.microsoft.com/office/drawing/2014/main" id="{1934A660-6B72-61A1-7141-3BD01BE0D75A}"/>
                </a:ext>
              </a:extLst>
            </p:cNvPr>
            <p:cNvSpPr>
              <a:spLocks noChangeShapeType="1"/>
            </p:cNvSpPr>
            <p:nvPr/>
          </p:nvSpPr>
          <p:spPr bwMode="auto">
            <a:xfrm>
              <a:off x="9915525" y="3744913"/>
              <a:ext cx="7938" cy="4763"/>
            </a:xfrm>
            <a:prstGeom prst="line">
              <a:avLst/>
            </a:prstGeom>
            <a:noFill/>
            <a:ln w="15875" cap="flat">
              <a:solidFill>
                <a:srgbClr val="90EE9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4" name="Freeform 507">
              <a:extLst>
                <a:ext uri="{FF2B5EF4-FFF2-40B4-BE49-F238E27FC236}">
                  <a16:creationId xmlns:a16="http://schemas.microsoft.com/office/drawing/2014/main" id="{1B2B7168-41D5-C516-B7C1-6E336BE6F01D}"/>
                </a:ext>
              </a:extLst>
            </p:cNvPr>
            <p:cNvSpPr>
              <a:spLocks/>
            </p:cNvSpPr>
            <p:nvPr/>
          </p:nvSpPr>
          <p:spPr bwMode="auto">
            <a:xfrm>
              <a:off x="2709863" y="3825876"/>
              <a:ext cx="33338" cy="25400"/>
            </a:xfrm>
            <a:custGeom>
              <a:avLst/>
              <a:gdLst>
                <a:gd name="T0" fmla="*/ 21 w 21"/>
                <a:gd name="T1" fmla="*/ 7 h 16"/>
                <a:gd name="T2" fmla="*/ 17 w 21"/>
                <a:gd name="T3" fmla="*/ 16 h 16"/>
                <a:gd name="T4" fmla="*/ 0 w 21"/>
                <a:gd name="T5" fmla="*/ 9 h 16"/>
                <a:gd name="T6" fmla="*/ 3 w 21"/>
                <a:gd name="T7" fmla="*/ 0 h 16"/>
                <a:gd name="T8" fmla="*/ 21 w 21"/>
                <a:gd name="T9" fmla="*/ 7 h 16"/>
              </a:gdLst>
              <a:ahLst/>
              <a:cxnLst>
                <a:cxn ang="0">
                  <a:pos x="T0" y="T1"/>
                </a:cxn>
                <a:cxn ang="0">
                  <a:pos x="T2" y="T3"/>
                </a:cxn>
                <a:cxn ang="0">
                  <a:pos x="T4" y="T5"/>
                </a:cxn>
                <a:cxn ang="0">
                  <a:pos x="T6" y="T7"/>
                </a:cxn>
                <a:cxn ang="0">
                  <a:pos x="T8" y="T9"/>
                </a:cxn>
              </a:cxnLst>
              <a:rect l="0" t="0" r="r" b="b"/>
              <a:pathLst>
                <a:path w="21" h="16">
                  <a:moveTo>
                    <a:pt x="21" y="7"/>
                  </a:moveTo>
                  <a:lnTo>
                    <a:pt x="17" y="16"/>
                  </a:lnTo>
                  <a:lnTo>
                    <a:pt x="0" y="9"/>
                  </a:lnTo>
                  <a:lnTo>
                    <a:pt x="3" y="0"/>
                  </a:lnTo>
                  <a:lnTo>
                    <a:pt x="21"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5" name="Freeform 508">
              <a:extLst>
                <a:ext uri="{FF2B5EF4-FFF2-40B4-BE49-F238E27FC236}">
                  <a16:creationId xmlns:a16="http://schemas.microsoft.com/office/drawing/2014/main" id="{32B3D044-ED75-CC2C-3286-17176DA91BE8}"/>
                </a:ext>
              </a:extLst>
            </p:cNvPr>
            <p:cNvSpPr>
              <a:spLocks/>
            </p:cNvSpPr>
            <p:nvPr/>
          </p:nvSpPr>
          <p:spPr bwMode="auto">
            <a:xfrm>
              <a:off x="2824163" y="3873501"/>
              <a:ext cx="12700" cy="17463"/>
            </a:xfrm>
            <a:custGeom>
              <a:avLst/>
              <a:gdLst>
                <a:gd name="T0" fmla="*/ 8 w 8"/>
                <a:gd name="T1" fmla="*/ 2 h 11"/>
                <a:gd name="T2" fmla="*/ 4 w 8"/>
                <a:gd name="T3" fmla="*/ 0 h 11"/>
                <a:gd name="T4" fmla="*/ 0 w 8"/>
                <a:gd name="T5" fmla="*/ 9 h 11"/>
                <a:gd name="T6" fmla="*/ 4 w 8"/>
                <a:gd name="T7" fmla="*/ 11 h 11"/>
                <a:gd name="T8" fmla="*/ 6 w 8"/>
                <a:gd name="T9" fmla="*/ 11 h 11"/>
                <a:gd name="T10" fmla="*/ 8 w 8"/>
                <a:gd name="T11" fmla="*/ 2 h 11"/>
              </a:gdLst>
              <a:ahLst/>
              <a:cxnLst>
                <a:cxn ang="0">
                  <a:pos x="T0" y="T1"/>
                </a:cxn>
                <a:cxn ang="0">
                  <a:pos x="T2" y="T3"/>
                </a:cxn>
                <a:cxn ang="0">
                  <a:pos x="T4" y="T5"/>
                </a:cxn>
                <a:cxn ang="0">
                  <a:pos x="T6" y="T7"/>
                </a:cxn>
                <a:cxn ang="0">
                  <a:pos x="T8" y="T9"/>
                </a:cxn>
                <a:cxn ang="0">
                  <a:pos x="T10" y="T11"/>
                </a:cxn>
              </a:cxnLst>
              <a:rect l="0" t="0" r="r" b="b"/>
              <a:pathLst>
                <a:path w="8" h="11">
                  <a:moveTo>
                    <a:pt x="8" y="2"/>
                  </a:moveTo>
                  <a:lnTo>
                    <a:pt x="4" y="0"/>
                  </a:lnTo>
                  <a:lnTo>
                    <a:pt x="0" y="9"/>
                  </a:lnTo>
                  <a:lnTo>
                    <a:pt x="4" y="11"/>
                  </a:lnTo>
                  <a:lnTo>
                    <a:pt x="6" y="11"/>
                  </a:lnTo>
                  <a:lnTo>
                    <a:pt x="8"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6" name="Freeform 509">
              <a:extLst>
                <a:ext uri="{FF2B5EF4-FFF2-40B4-BE49-F238E27FC236}">
                  <a16:creationId xmlns:a16="http://schemas.microsoft.com/office/drawing/2014/main" id="{D0BAE3A4-0225-C9DC-D64A-CEE72BA46727}"/>
                </a:ext>
              </a:extLst>
            </p:cNvPr>
            <p:cNvSpPr>
              <a:spLocks/>
            </p:cNvSpPr>
            <p:nvPr/>
          </p:nvSpPr>
          <p:spPr bwMode="auto">
            <a:xfrm>
              <a:off x="2830513" y="3890963"/>
              <a:ext cx="317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lnTo>
                    <a:pt x="1" y="0"/>
                  </a:lnTo>
                  <a:lnTo>
                    <a:pt x="0" y="0"/>
                  </a:lnTo>
                  <a:lnTo>
                    <a:pt x="2"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7" name="Freeform 510">
              <a:extLst>
                <a:ext uri="{FF2B5EF4-FFF2-40B4-BE49-F238E27FC236}">
                  <a16:creationId xmlns:a16="http://schemas.microsoft.com/office/drawing/2014/main" id="{8BF3CE3F-8EEA-9E47-3AB2-55F889959C78}"/>
                </a:ext>
              </a:extLst>
            </p:cNvPr>
            <p:cNvSpPr>
              <a:spLocks/>
            </p:cNvSpPr>
            <p:nvPr/>
          </p:nvSpPr>
          <p:spPr bwMode="auto">
            <a:xfrm>
              <a:off x="2833688" y="3875088"/>
              <a:ext cx="23813" cy="17463"/>
            </a:xfrm>
            <a:custGeom>
              <a:avLst/>
              <a:gdLst>
                <a:gd name="T0" fmla="*/ 15 w 15"/>
                <a:gd name="T1" fmla="*/ 1 h 11"/>
                <a:gd name="T2" fmla="*/ 15 w 15"/>
                <a:gd name="T3" fmla="*/ 11 h 11"/>
                <a:gd name="T4" fmla="*/ 0 w 15"/>
                <a:gd name="T5" fmla="*/ 10 h 11"/>
                <a:gd name="T6" fmla="*/ 0 w 15"/>
                <a:gd name="T7" fmla="*/ 0 h 11"/>
                <a:gd name="T8" fmla="*/ 15 w 15"/>
                <a:gd name="T9" fmla="*/ 1 h 11"/>
              </a:gdLst>
              <a:ahLst/>
              <a:cxnLst>
                <a:cxn ang="0">
                  <a:pos x="T0" y="T1"/>
                </a:cxn>
                <a:cxn ang="0">
                  <a:pos x="T2" y="T3"/>
                </a:cxn>
                <a:cxn ang="0">
                  <a:pos x="T4" y="T5"/>
                </a:cxn>
                <a:cxn ang="0">
                  <a:pos x="T6" y="T7"/>
                </a:cxn>
                <a:cxn ang="0">
                  <a:pos x="T8" y="T9"/>
                </a:cxn>
              </a:cxnLst>
              <a:rect l="0" t="0" r="r" b="b"/>
              <a:pathLst>
                <a:path w="15" h="11">
                  <a:moveTo>
                    <a:pt x="15" y="1"/>
                  </a:moveTo>
                  <a:lnTo>
                    <a:pt x="15" y="11"/>
                  </a:lnTo>
                  <a:lnTo>
                    <a:pt x="0" y="10"/>
                  </a:lnTo>
                  <a:lnTo>
                    <a:pt x="0" y="0"/>
                  </a:lnTo>
                  <a:lnTo>
                    <a:pt x="15"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8" name="Freeform 511">
              <a:extLst>
                <a:ext uri="{FF2B5EF4-FFF2-40B4-BE49-F238E27FC236}">
                  <a16:creationId xmlns:a16="http://schemas.microsoft.com/office/drawing/2014/main" id="{2D3853FE-1012-E777-D160-CE6A2BD09594}"/>
                </a:ext>
              </a:extLst>
            </p:cNvPr>
            <p:cNvSpPr>
              <a:spLocks/>
            </p:cNvSpPr>
            <p:nvPr/>
          </p:nvSpPr>
          <p:spPr bwMode="auto">
            <a:xfrm>
              <a:off x="2952750" y="3879851"/>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19" name="Freeform 512">
              <a:extLst>
                <a:ext uri="{FF2B5EF4-FFF2-40B4-BE49-F238E27FC236}">
                  <a16:creationId xmlns:a16="http://schemas.microsoft.com/office/drawing/2014/main" id="{A46C3EEE-61B5-0095-07CF-55A2D043F4CF}"/>
                </a:ext>
              </a:extLst>
            </p:cNvPr>
            <p:cNvSpPr>
              <a:spLocks/>
            </p:cNvSpPr>
            <p:nvPr/>
          </p:nvSpPr>
          <p:spPr bwMode="auto">
            <a:xfrm>
              <a:off x="3078163" y="3884613"/>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0" name="Freeform 513">
              <a:extLst>
                <a:ext uri="{FF2B5EF4-FFF2-40B4-BE49-F238E27FC236}">
                  <a16:creationId xmlns:a16="http://schemas.microsoft.com/office/drawing/2014/main" id="{6D74E4F7-151F-5AF6-34A7-42E167E1266D}"/>
                </a:ext>
              </a:extLst>
            </p:cNvPr>
            <p:cNvSpPr>
              <a:spLocks/>
            </p:cNvSpPr>
            <p:nvPr/>
          </p:nvSpPr>
          <p:spPr bwMode="auto">
            <a:xfrm>
              <a:off x="3201988" y="3887788"/>
              <a:ext cx="31750" cy="17463"/>
            </a:xfrm>
            <a:custGeom>
              <a:avLst/>
              <a:gdLst>
                <a:gd name="T0" fmla="*/ 20 w 20"/>
                <a:gd name="T1" fmla="*/ 1 h 11"/>
                <a:gd name="T2" fmla="*/ 20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20" y="11"/>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1" name="Freeform 514">
              <a:extLst>
                <a:ext uri="{FF2B5EF4-FFF2-40B4-BE49-F238E27FC236}">
                  <a16:creationId xmlns:a16="http://schemas.microsoft.com/office/drawing/2014/main" id="{9C9A4C53-66FE-1F8D-F644-C5E444612F41}"/>
                </a:ext>
              </a:extLst>
            </p:cNvPr>
            <p:cNvSpPr>
              <a:spLocks/>
            </p:cNvSpPr>
            <p:nvPr/>
          </p:nvSpPr>
          <p:spPr bwMode="auto">
            <a:xfrm>
              <a:off x="3327400" y="3892551"/>
              <a:ext cx="31750" cy="15875"/>
            </a:xfrm>
            <a:custGeom>
              <a:avLst/>
              <a:gdLst>
                <a:gd name="T0" fmla="*/ 20 w 20"/>
                <a:gd name="T1" fmla="*/ 0 h 10"/>
                <a:gd name="T2" fmla="*/ 19 w 20"/>
                <a:gd name="T3" fmla="*/ 10 h 10"/>
                <a:gd name="T4" fmla="*/ 0 w 20"/>
                <a:gd name="T5" fmla="*/ 10 h 10"/>
                <a:gd name="T6" fmla="*/ 1 w 20"/>
                <a:gd name="T7" fmla="*/ 0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lnTo>
                    <a:pt x="19" y="10"/>
                  </a:lnTo>
                  <a:lnTo>
                    <a:pt x="0" y="10"/>
                  </a:lnTo>
                  <a:lnTo>
                    <a:pt x="1" y="0"/>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2" name="Freeform 515">
              <a:extLst>
                <a:ext uri="{FF2B5EF4-FFF2-40B4-BE49-F238E27FC236}">
                  <a16:creationId xmlns:a16="http://schemas.microsoft.com/office/drawing/2014/main" id="{F31B64FC-F8F4-156E-7167-BD33FEA3A0EF}"/>
                </a:ext>
              </a:extLst>
            </p:cNvPr>
            <p:cNvSpPr>
              <a:spLocks/>
            </p:cNvSpPr>
            <p:nvPr/>
          </p:nvSpPr>
          <p:spPr bwMode="auto">
            <a:xfrm>
              <a:off x="3452813" y="3895726"/>
              <a:ext cx="31750" cy="17463"/>
            </a:xfrm>
            <a:custGeom>
              <a:avLst/>
              <a:gdLst>
                <a:gd name="T0" fmla="*/ 20 w 20"/>
                <a:gd name="T1" fmla="*/ 1 h 11"/>
                <a:gd name="T2" fmla="*/ 20 w 20"/>
                <a:gd name="T3" fmla="*/ 11 h 11"/>
                <a:gd name="T4" fmla="*/ 0 w 20"/>
                <a:gd name="T5" fmla="*/ 10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20" y="11"/>
                  </a:lnTo>
                  <a:lnTo>
                    <a:pt x="0" y="10"/>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3" name="Freeform 516">
              <a:extLst>
                <a:ext uri="{FF2B5EF4-FFF2-40B4-BE49-F238E27FC236}">
                  <a16:creationId xmlns:a16="http://schemas.microsoft.com/office/drawing/2014/main" id="{42C43C09-445A-2ED5-A94F-6773B4B53B49}"/>
                </a:ext>
              </a:extLst>
            </p:cNvPr>
            <p:cNvSpPr>
              <a:spLocks/>
            </p:cNvSpPr>
            <p:nvPr/>
          </p:nvSpPr>
          <p:spPr bwMode="auto">
            <a:xfrm>
              <a:off x="3578225" y="3900488"/>
              <a:ext cx="31750" cy="15875"/>
            </a:xfrm>
            <a:custGeom>
              <a:avLst/>
              <a:gdLst>
                <a:gd name="T0" fmla="*/ 20 w 20"/>
                <a:gd name="T1" fmla="*/ 1 h 10"/>
                <a:gd name="T2" fmla="*/ 19 w 20"/>
                <a:gd name="T3" fmla="*/ 10 h 10"/>
                <a:gd name="T4" fmla="*/ 0 w 20"/>
                <a:gd name="T5" fmla="*/ 10 h 10"/>
                <a:gd name="T6" fmla="*/ 0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10"/>
                  </a:lnTo>
                  <a:lnTo>
                    <a:pt x="0"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4" name="Freeform 517">
              <a:extLst>
                <a:ext uri="{FF2B5EF4-FFF2-40B4-BE49-F238E27FC236}">
                  <a16:creationId xmlns:a16="http://schemas.microsoft.com/office/drawing/2014/main" id="{DA8690D2-CDCB-9AE9-1F25-3A1541FC3112}"/>
                </a:ext>
              </a:extLst>
            </p:cNvPr>
            <p:cNvSpPr>
              <a:spLocks/>
            </p:cNvSpPr>
            <p:nvPr/>
          </p:nvSpPr>
          <p:spPr bwMode="auto">
            <a:xfrm>
              <a:off x="3703638" y="3905251"/>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5" name="Freeform 518">
              <a:extLst>
                <a:ext uri="{FF2B5EF4-FFF2-40B4-BE49-F238E27FC236}">
                  <a16:creationId xmlns:a16="http://schemas.microsoft.com/office/drawing/2014/main" id="{07411E63-0956-97DE-6134-A0C52F5FEA3C}"/>
                </a:ext>
              </a:extLst>
            </p:cNvPr>
            <p:cNvSpPr>
              <a:spLocks/>
            </p:cNvSpPr>
            <p:nvPr/>
          </p:nvSpPr>
          <p:spPr bwMode="auto">
            <a:xfrm>
              <a:off x="3825875" y="3887788"/>
              <a:ext cx="33338" cy="20638"/>
            </a:xfrm>
            <a:custGeom>
              <a:avLst/>
              <a:gdLst>
                <a:gd name="T0" fmla="*/ 19 w 21"/>
                <a:gd name="T1" fmla="*/ 0 h 13"/>
                <a:gd name="T2" fmla="*/ 21 w 21"/>
                <a:gd name="T3" fmla="*/ 9 h 13"/>
                <a:gd name="T4" fmla="*/ 2 w 21"/>
                <a:gd name="T5" fmla="*/ 13 h 13"/>
                <a:gd name="T6" fmla="*/ 0 w 21"/>
                <a:gd name="T7" fmla="*/ 4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9"/>
                  </a:lnTo>
                  <a:lnTo>
                    <a:pt x="2" y="13"/>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6" name="Freeform 519">
              <a:extLst>
                <a:ext uri="{FF2B5EF4-FFF2-40B4-BE49-F238E27FC236}">
                  <a16:creationId xmlns:a16="http://schemas.microsoft.com/office/drawing/2014/main" id="{D8AFCA67-6DF6-FC96-5055-7963114CCCA7}"/>
                </a:ext>
              </a:extLst>
            </p:cNvPr>
            <p:cNvSpPr>
              <a:spLocks/>
            </p:cNvSpPr>
            <p:nvPr/>
          </p:nvSpPr>
          <p:spPr bwMode="auto">
            <a:xfrm>
              <a:off x="3949700" y="3862388"/>
              <a:ext cx="31750" cy="20638"/>
            </a:xfrm>
            <a:custGeom>
              <a:avLst/>
              <a:gdLst>
                <a:gd name="T0" fmla="*/ 18 w 20"/>
                <a:gd name="T1" fmla="*/ 0 h 13"/>
                <a:gd name="T2" fmla="*/ 20 w 20"/>
                <a:gd name="T3" fmla="*/ 9 h 13"/>
                <a:gd name="T4" fmla="*/ 2 w 20"/>
                <a:gd name="T5" fmla="*/ 13 h 13"/>
                <a:gd name="T6" fmla="*/ 0 w 20"/>
                <a:gd name="T7" fmla="*/ 4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9"/>
                  </a:lnTo>
                  <a:lnTo>
                    <a:pt x="2" y="13"/>
                  </a:lnTo>
                  <a:lnTo>
                    <a:pt x="0" y="4"/>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7" name="Freeform 520">
              <a:extLst>
                <a:ext uri="{FF2B5EF4-FFF2-40B4-BE49-F238E27FC236}">
                  <a16:creationId xmlns:a16="http://schemas.microsoft.com/office/drawing/2014/main" id="{F7CDF79B-E71F-2FEA-ADEF-E2C1D22E549A}"/>
                </a:ext>
              </a:extLst>
            </p:cNvPr>
            <p:cNvSpPr>
              <a:spLocks/>
            </p:cNvSpPr>
            <p:nvPr/>
          </p:nvSpPr>
          <p:spPr bwMode="auto">
            <a:xfrm>
              <a:off x="4071938" y="3836988"/>
              <a:ext cx="33338" cy="20638"/>
            </a:xfrm>
            <a:custGeom>
              <a:avLst/>
              <a:gdLst>
                <a:gd name="T0" fmla="*/ 19 w 21"/>
                <a:gd name="T1" fmla="*/ 0 h 13"/>
                <a:gd name="T2" fmla="*/ 21 w 21"/>
                <a:gd name="T3" fmla="*/ 9 h 13"/>
                <a:gd name="T4" fmla="*/ 2 w 21"/>
                <a:gd name="T5" fmla="*/ 13 h 13"/>
                <a:gd name="T6" fmla="*/ 0 w 21"/>
                <a:gd name="T7" fmla="*/ 4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9"/>
                  </a:lnTo>
                  <a:lnTo>
                    <a:pt x="2" y="13"/>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8" name="Freeform 521">
              <a:extLst>
                <a:ext uri="{FF2B5EF4-FFF2-40B4-BE49-F238E27FC236}">
                  <a16:creationId xmlns:a16="http://schemas.microsoft.com/office/drawing/2014/main" id="{6B80C922-4A65-54A9-25BB-21388B2AB9AA}"/>
                </a:ext>
              </a:extLst>
            </p:cNvPr>
            <p:cNvSpPr>
              <a:spLocks/>
            </p:cNvSpPr>
            <p:nvPr/>
          </p:nvSpPr>
          <p:spPr bwMode="auto">
            <a:xfrm>
              <a:off x="4194175" y="3811588"/>
              <a:ext cx="33338" cy="20638"/>
            </a:xfrm>
            <a:custGeom>
              <a:avLst/>
              <a:gdLst>
                <a:gd name="T0" fmla="*/ 19 w 21"/>
                <a:gd name="T1" fmla="*/ 0 h 13"/>
                <a:gd name="T2" fmla="*/ 21 w 21"/>
                <a:gd name="T3" fmla="*/ 9 h 13"/>
                <a:gd name="T4" fmla="*/ 2 w 21"/>
                <a:gd name="T5" fmla="*/ 13 h 13"/>
                <a:gd name="T6" fmla="*/ 0 w 21"/>
                <a:gd name="T7" fmla="*/ 3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9"/>
                  </a:lnTo>
                  <a:lnTo>
                    <a:pt x="2" y="13"/>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29" name="Freeform 522">
              <a:extLst>
                <a:ext uri="{FF2B5EF4-FFF2-40B4-BE49-F238E27FC236}">
                  <a16:creationId xmlns:a16="http://schemas.microsoft.com/office/drawing/2014/main" id="{6F72A47B-F387-15F8-2569-0D6D95119C42}"/>
                </a:ext>
              </a:extLst>
            </p:cNvPr>
            <p:cNvSpPr>
              <a:spLocks/>
            </p:cNvSpPr>
            <p:nvPr/>
          </p:nvSpPr>
          <p:spPr bwMode="auto">
            <a:xfrm>
              <a:off x="4316413" y="3813176"/>
              <a:ext cx="33338" cy="20638"/>
            </a:xfrm>
            <a:custGeom>
              <a:avLst/>
              <a:gdLst>
                <a:gd name="T0" fmla="*/ 21 w 21"/>
                <a:gd name="T1" fmla="*/ 4 h 13"/>
                <a:gd name="T2" fmla="*/ 18 w 21"/>
                <a:gd name="T3" fmla="*/ 13 h 13"/>
                <a:gd name="T4" fmla="*/ 0 w 21"/>
                <a:gd name="T5" fmla="*/ 9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8" y="13"/>
                  </a:lnTo>
                  <a:lnTo>
                    <a:pt x="0" y="9"/>
                  </a:lnTo>
                  <a:lnTo>
                    <a:pt x="2"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0" name="Freeform 523">
              <a:extLst>
                <a:ext uri="{FF2B5EF4-FFF2-40B4-BE49-F238E27FC236}">
                  <a16:creationId xmlns:a16="http://schemas.microsoft.com/office/drawing/2014/main" id="{82C99000-78D4-87B6-BD2A-1B36834681E5}"/>
                </a:ext>
              </a:extLst>
            </p:cNvPr>
            <p:cNvSpPr>
              <a:spLocks/>
            </p:cNvSpPr>
            <p:nvPr/>
          </p:nvSpPr>
          <p:spPr bwMode="auto">
            <a:xfrm>
              <a:off x="4437063" y="3843338"/>
              <a:ext cx="33338" cy="20638"/>
            </a:xfrm>
            <a:custGeom>
              <a:avLst/>
              <a:gdLst>
                <a:gd name="T0" fmla="*/ 21 w 21"/>
                <a:gd name="T1" fmla="*/ 4 h 13"/>
                <a:gd name="T2" fmla="*/ 19 w 21"/>
                <a:gd name="T3" fmla="*/ 13 h 13"/>
                <a:gd name="T4" fmla="*/ 0 w 21"/>
                <a:gd name="T5" fmla="*/ 9 h 13"/>
                <a:gd name="T6" fmla="*/ 3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3"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1" name="Freeform 524">
              <a:extLst>
                <a:ext uri="{FF2B5EF4-FFF2-40B4-BE49-F238E27FC236}">
                  <a16:creationId xmlns:a16="http://schemas.microsoft.com/office/drawing/2014/main" id="{B458DEB0-B4C4-6ED7-0743-198A949A14A7}"/>
                </a:ext>
              </a:extLst>
            </p:cNvPr>
            <p:cNvSpPr>
              <a:spLocks/>
            </p:cNvSpPr>
            <p:nvPr/>
          </p:nvSpPr>
          <p:spPr bwMode="auto">
            <a:xfrm>
              <a:off x="4559300" y="3871913"/>
              <a:ext cx="33338" cy="22225"/>
            </a:xfrm>
            <a:custGeom>
              <a:avLst/>
              <a:gdLst>
                <a:gd name="T0" fmla="*/ 21 w 21"/>
                <a:gd name="T1" fmla="*/ 5 h 14"/>
                <a:gd name="T2" fmla="*/ 19 w 21"/>
                <a:gd name="T3" fmla="*/ 14 h 14"/>
                <a:gd name="T4" fmla="*/ 0 w 21"/>
                <a:gd name="T5" fmla="*/ 10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10"/>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2" name="Freeform 525">
              <a:extLst>
                <a:ext uri="{FF2B5EF4-FFF2-40B4-BE49-F238E27FC236}">
                  <a16:creationId xmlns:a16="http://schemas.microsoft.com/office/drawing/2014/main" id="{85138D49-1D2A-4736-D069-F24B70174427}"/>
                </a:ext>
              </a:extLst>
            </p:cNvPr>
            <p:cNvSpPr>
              <a:spLocks/>
            </p:cNvSpPr>
            <p:nvPr/>
          </p:nvSpPr>
          <p:spPr bwMode="auto">
            <a:xfrm>
              <a:off x="4681538" y="3902076"/>
              <a:ext cx="33338" cy="22225"/>
            </a:xfrm>
            <a:custGeom>
              <a:avLst/>
              <a:gdLst>
                <a:gd name="T0" fmla="*/ 21 w 21"/>
                <a:gd name="T1" fmla="*/ 5 h 14"/>
                <a:gd name="T2" fmla="*/ 18 w 21"/>
                <a:gd name="T3" fmla="*/ 14 h 14"/>
                <a:gd name="T4" fmla="*/ 0 w 21"/>
                <a:gd name="T5" fmla="*/ 9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3" name="Freeform 526">
              <a:extLst>
                <a:ext uri="{FF2B5EF4-FFF2-40B4-BE49-F238E27FC236}">
                  <a16:creationId xmlns:a16="http://schemas.microsoft.com/office/drawing/2014/main" id="{33535D00-5409-9537-BA0B-C23C09F632FB}"/>
                </a:ext>
              </a:extLst>
            </p:cNvPr>
            <p:cNvSpPr>
              <a:spLocks/>
            </p:cNvSpPr>
            <p:nvPr/>
          </p:nvSpPr>
          <p:spPr bwMode="auto">
            <a:xfrm>
              <a:off x="4805363" y="3922713"/>
              <a:ext cx="31750" cy="15875"/>
            </a:xfrm>
            <a:custGeom>
              <a:avLst/>
              <a:gdLst>
                <a:gd name="T0" fmla="*/ 20 w 20"/>
                <a:gd name="T1" fmla="*/ 0 h 10"/>
                <a:gd name="T2" fmla="*/ 19 w 20"/>
                <a:gd name="T3" fmla="*/ 10 h 10"/>
                <a:gd name="T4" fmla="*/ 0 w 20"/>
                <a:gd name="T5" fmla="*/ 9 h 10"/>
                <a:gd name="T6" fmla="*/ 0 w 20"/>
                <a:gd name="T7" fmla="*/ 0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lnTo>
                    <a:pt x="19" y="10"/>
                  </a:lnTo>
                  <a:lnTo>
                    <a:pt x="0" y="9"/>
                  </a:lnTo>
                  <a:lnTo>
                    <a:pt x="0" y="0"/>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4" name="Freeform 527">
              <a:extLst>
                <a:ext uri="{FF2B5EF4-FFF2-40B4-BE49-F238E27FC236}">
                  <a16:creationId xmlns:a16="http://schemas.microsoft.com/office/drawing/2014/main" id="{BCABAD42-586F-9680-057C-2C5AD5C20AAB}"/>
                </a:ext>
              </a:extLst>
            </p:cNvPr>
            <p:cNvSpPr>
              <a:spLocks/>
            </p:cNvSpPr>
            <p:nvPr/>
          </p:nvSpPr>
          <p:spPr bwMode="auto">
            <a:xfrm>
              <a:off x="4930775" y="3927476"/>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5" name="Freeform 528">
              <a:extLst>
                <a:ext uri="{FF2B5EF4-FFF2-40B4-BE49-F238E27FC236}">
                  <a16:creationId xmlns:a16="http://schemas.microsoft.com/office/drawing/2014/main" id="{20E1B26C-4512-C543-6614-1BB8BABCD097}"/>
                </a:ext>
              </a:extLst>
            </p:cNvPr>
            <p:cNvSpPr>
              <a:spLocks/>
            </p:cNvSpPr>
            <p:nvPr/>
          </p:nvSpPr>
          <p:spPr bwMode="auto">
            <a:xfrm>
              <a:off x="5056188" y="3930651"/>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6" name="Freeform 529">
              <a:extLst>
                <a:ext uri="{FF2B5EF4-FFF2-40B4-BE49-F238E27FC236}">
                  <a16:creationId xmlns:a16="http://schemas.microsoft.com/office/drawing/2014/main" id="{0AB5C772-D39D-D641-5BE0-950ACEDDCF8A}"/>
                </a:ext>
              </a:extLst>
            </p:cNvPr>
            <p:cNvSpPr>
              <a:spLocks/>
            </p:cNvSpPr>
            <p:nvPr/>
          </p:nvSpPr>
          <p:spPr bwMode="auto">
            <a:xfrm>
              <a:off x="5181600" y="3935413"/>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7" name="Freeform 530">
              <a:extLst>
                <a:ext uri="{FF2B5EF4-FFF2-40B4-BE49-F238E27FC236}">
                  <a16:creationId xmlns:a16="http://schemas.microsoft.com/office/drawing/2014/main" id="{F9370D12-F487-F3AA-D73D-AAFE1EA4695A}"/>
                </a:ext>
              </a:extLst>
            </p:cNvPr>
            <p:cNvSpPr>
              <a:spLocks/>
            </p:cNvSpPr>
            <p:nvPr/>
          </p:nvSpPr>
          <p:spPr bwMode="auto">
            <a:xfrm>
              <a:off x="5307013" y="3940176"/>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8" name="Freeform 531">
              <a:extLst>
                <a:ext uri="{FF2B5EF4-FFF2-40B4-BE49-F238E27FC236}">
                  <a16:creationId xmlns:a16="http://schemas.microsoft.com/office/drawing/2014/main" id="{EB68B121-FF31-6807-7E1C-3CA6DD79315E}"/>
                </a:ext>
              </a:extLst>
            </p:cNvPr>
            <p:cNvSpPr>
              <a:spLocks/>
            </p:cNvSpPr>
            <p:nvPr/>
          </p:nvSpPr>
          <p:spPr bwMode="auto">
            <a:xfrm>
              <a:off x="5430838" y="3937001"/>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39" name="Freeform 532">
              <a:extLst>
                <a:ext uri="{FF2B5EF4-FFF2-40B4-BE49-F238E27FC236}">
                  <a16:creationId xmlns:a16="http://schemas.microsoft.com/office/drawing/2014/main" id="{5ED579A4-326C-2DA7-CAB2-20E6D98E0E6B}"/>
                </a:ext>
              </a:extLst>
            </p:cNvPr>
            <p:cNvSpPr>
              <a:spLocks/>
            </p:cNvSpPr>
            <p:nvPr/>
          </p:nvSpPr>
          <p:spPr bwMode="auto">
            <a:xfrm>
              <a:off x="5554663" y="3921126"/>
              <a:ext cx="33338" cy="19050"/>
            </a:xfrm>
            <a:custGeom>
              <a:avLst/>
              <a:gdLst>
                <a:gd name="T0" fmla="*/ 19 w 21"/>
                <a:gd name="T1" fmla="*/ 0 h 12"/>
                <a:gd name="T2" fmla="*/ 21 w 21"/>
                <a:gd name="T3" fmla="*/ 10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10"/>
                  </a:lnTo>
                  <a:lnTo>
                    <a:pt x="2"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0" name="Freeform 533">
              <a:extLst>
                <a:ext uri="{FF2B5EF4-FFF2-40B4-BE49-F238E27FC236}">
                  <a16:creationId xmlns:a16="http://schemas.microsoft.com/office/drawing/2014/main" id="{1782C795-FFCE-89BF-6FB5-ADA99F6E05B5}"/>
                </a:ext>
              </a:extLst>
            </p:cNvPr>
            <p:cNvSpPr>
              <a:spLocks/>
            </p:cNvSpPr>
            <p:nvPr/>
          </p:nvSpPr>
          <p:spPr bwMode="auto">
            <a:xfrm>
              <a:off x="5680075" y="3906838"/>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1" name="Freeform 534">
              <a:extLst>
                <a:ext uri="{FF2B5EF4-FFF2-40B4-BE49-F238E27FC236}">
                  <a16:creationId xmlns:a16="http://schemas.microsoft.com/office/drawing/2014/main" id="{7ECF1B80-B3BF-AD09-842A-546FB5FD216B}"/>
                </a:ext>
              </a:extLst>
            </p:cNvPr>
            <p:cNvSpPr>
              <a:spLocks/>
            </p:cNvSpPr>
            <p:nvPr/>
          </p:nvSpPr>
          <p:spPr bwMode="auto">
            <a:xfrm>
              <a:off x="5803900" y="3892551"/>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2" name="Freeform 535">
              <a:extLst>
                <a:ext uri="{FF2B5EF4-FFF2-40B4-BE49-F238E27FC236}">
                  <a16:creationId xmlns:a16="http://schemas.microsoft.com/office/drawing/2014/main" id="{6798301D-4C0E-99C5-0DFF-75EB376A72D0}"/>
                </a:ext>
              </a:extLst>
            </p:cNvPr>
            <p:cNvSpPr>
              <a:spLocks/>
            </p:cNvSpPr>
            <p:nvPr/>
          </p:nvSpPr>
          <p:spPr bwMode="auto">
            <a:xfrm>
              <a:off x="5927725" y="3876676"/>
              <a:ext cx="31750" cy="19050"/>
            </a:xfrm>
            <a:custGeom>
              <a:avLst/>
              <a:gdLst>
                <a:gd name="T0" fmla="*/ 19 w 20"/>
                <a:gd name="T1" fmla="*/ 0 h 12"/>
                <a:gd name="T2" fmla="*/ 20 w 20"/>
                <a:gd name="T3" fmla="*/ 10 h 12"/>
                <a:gd name="T4" fmla="*/ 2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2"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3" name="Freeform 536">
              <a:extLst>
                <a:ext uri="{FF2B5EF4-FFF2-40B4-BE49-F238E27FC236}">
                  <a16:creationId xmlns:a16="http://schemas.microsoft.com/office/drawing/2014/main" id="{31FD426E-8A5B-E7A7-DC58-83A5D41FD8E2}"/>
                </a:ext>
              </a:extLst>
            </p:cNvPr>
            <p:cNvSpPr>
              <a:spLocks/>
            </p:cNvSpPr>
            <p:nvPr/>
          </p:nvSpPr>
          <p:spPr bwMode="auto">
            <a:xfrm>
              <a:off x="6053138" y="3862388"/>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4" name="Freeform 537">
              <a:extLst>
                <a:ext uri="{FF2B5EF4-FFF2-40B4-BE49-F238E27FC236}">
                  <a16:creationId xmlns:a16="http://schemas.microsoft.com/office/drawing/2014/main" id="{67F0AC90-FA7E-562B-A89D-23E836B4F2DE}"/>
                </a:ext>
              </a:extLst>
            </p:cNvPr>
            <p:cNvSpPr>
              <a:spLocks/>
            </p:cNvSpPr>
            <p:nvPr/>
          </p:nvSpPr>
          <p:spPr bwMode="auto">
            <a:xfrm>
              <a:off x="6176963" y="3848101"/>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5" name="Freeform 538">
              <a:extLst>
                <a:ext uri="{FF2B5EF4-FFF2-40B4-BE49-F238E27FC236}">
                  <a16:creationId xmlns:a16="http://schemas.microsoft.com/office/drawing/2014/main" id="{A4B56B87-8EB7-21FD-2472-9DC0644E4706}"/>
                </a:ext>
              </a:extLst>
            </p:cNvPr>
            <p:cNvSpPr>
              <a:spLocks/>
            </p:cNvSpPr>
            <p:nvPr/>
          </p:nvSpPr>
          <p:spPr bwMode="auto">
            <a:xfrm>
              <a:off x="6302375" y="3833813"/>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6" name="Freeform 539">
              <a:extLst>
                <a:ext uri="{FF2B5EF4-FFF2-40B4-BE49-F238E27FC236}">
                  <a16:creationId xmlns:a16="http://schemas.microsoft.com/office/drawing/2014/main" id="{996B85A8-E51D-0717-9AB4-DB7FD27DFF12}"/>
                </a:ext>
              </a:extLst>
            </p:cNvPr>
            <p:cNvSpPr>
              <a:spLocks/>
            </p:cNvSpPr>
            <p:nvPr/>
          </p:nvSpPr>
          <p:spPr bwMode="auto">
            <a:xfrm>
              <a:off x="6426200" y="3819526"/>
              <a:ext cx="31750" cy="19050"/>
            </a:xfrm>
            <a:custGeom>
              <a:avLst/>
              <a:gdLst>
                <a:gd name="T0" fmla="*/ 19 w 20"/>
                <a:gd name="T1" fmla="*/ 0 h 12"/>
                <a:gd name="T2" fmla="*/ 20 w 20"/>
                <a:gd name="T3" fmla="*/ 10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7" name="Freeform 540">
              <a:extLst>
                <a:ext uri="{FF2B5EF4-FFF2-40B4-BE49-F238E27FC236}">
                  <a16:creationId xmlns:a16="http://schemas.microsoft.com/office/drawing/2014/main" id="{CFAAC487-4323-DB48-D709-4381884C9788}"/>
                </a:ext>
              </a:extLst>
            </p:cNvPr>
            <p:cNvSpPr>
              <a:spLocks/>
            </p:cNvSpPr>
            <p:nvPr/>
          </p:nvSpPr>
          <p:spPr bwMode="auto">
            <a:xfrm>
              <a:off x="6551613" y="3806826"/>
              <a:ext cx="31750" cy="17463"/>
            </a:xfrm>
            <a:custGeom>
              <a:avLst/>
              <a:gdLst>
                <a:gd name="T0" fmla="*/ 18 w 20"/>
                <a:gd name="T1" fmla="*/ 0 h 11"/>
                <a:gd name="T2" fmla="*/ 20 w 20"/>
                <a:gd name="T3" fmla="*/ 9 h 11"/>
                <a:gd name="T4" fmla="*/ 1 w 20"/>
                <a:gd name="T5" fmla="*/ 11 h 11"/>
                <a:gd name="T6" fmla="*/ 0 w 20"/>
                <a:gd name="T7" fmla="*/ 2 h 11"/>
                <a:gd name="T8" fmla="*/ 18 w 20"/>
                <a:gd name="T9" fmla="*/ 0 h 11"/>
              </a:gdLst>
              <a:ahLst/>
              <a:cxnLst>
                <a:cxn ang="0">
                  <a:pos x="T0" y="T1"/>
                </a:cxn>
                <a:cxn ang="0">
                  <a:pos x="T2" y="T3"/>
                </a:cxn>
                <a:cxn ang="0">
                  <a:pos x="T4" y="T5"/>
                </a:cxn>
                <a:cxn ang="0">
                  <a:pos x="T6" y="T7"/>
                </a:cxn>
                <a:cxn ang="0">
                  <a:pos x="T8" y="T9"/>
                </a:cxn>
              </a:cxnLst>
              <a:rect l="0" t="0" r="r" b="b"/>
              <a:pathLst>
                <a:path w="20" h="11">
                  <a:moveTo>
                    <a:pt x="18" y="0"/>
                  </a:moveTo>
                  <a:lnTo>
                    <a:pt x="20" y="9"/>
                  </a:lnTo>
                  <a:lnTo>
                    <a:pt x="1" y="11"/>
                  </a:lnTo>
                  <a:lnTo>
                    <a:pt x="0" y="2"/>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8" name="Freeform 541">
              <a:extLst>
                <a:ext uri="{FF2B5EF4-FFF2-40B4-BE49-F238E27FC236}">
                  <a16:creationId xmlns:a16="http://schemas.microsoft.com/office/drawing/2014/main" id="{ADF0EC58-B993-92BD-9787-D15899132A97}"/>
                </a:ext>
              </a:extLst>
            </p:cNvPr>
            <p:cNvSpPr>
              <a:spLocks/>
            </p:cNvSpPr>
            <p:nvPr/>
          </p:nvSpPr>
          <p:spPr bwMode="auto">
            <a:xfrm>
              <a:off x="6675438" y="3792538"/>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49" name="Freeform 542">
              <a:extLst>
                <a:ext uri="{FF2B5EF4-FFF2-40B4-BE49-F238E27FC236}">
                  <a16:creationId xmlns:a16="http://schemas.microsoft.com/office/drawing/2014/main" id="{9627CAB0-5BBA-2AA5-9500-22D85E1DF8BA}"/>
                </a:ext>
              </a:extLst>
            </p:cNvPr>
            <p:cNvSpPr>
              <a:spLocks/>
            </p:cNvSpPr>
            <p:nvPr/>
          </p:nvSpPr>
          <p:spPr bwMode="auto">
            <a:xfrm>
              <a:off x="6799263" y="3778251"/>
              <a:ext cx="31750" cy="17463"/>
            </a:xfrm>
            <a:custGeom>
              <a:avLst/>
              <a:gdLst>
                <a:gd name="T0" fmla="*/ 19 w 20"/>
                <a:gd name="T1" fmla="*/ 0 h 11"/>
                <a:gd name="T2" fmla="*/ 20 w 20"/>
                <a:gd name="T3" fmla="*/ 10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0" name="Freeform 543">
              <a:extLst>
                <a:ext uri="{FF2B5EF4-FFF2-40B4-BE49-F238E27FC236}">
                  <a16:creationId xmlns:a16="http://schemas.microsoft.com/office/drawing/2014/main" id="{B889DB4F-4579-A462-3046-CB42EE12709A}"/>
                </a:ext>
              </a:extLst>
            </p:cNvPr>
            <p:cNvSpPr>
              <a:spLocks/>
            </p:cNvSpPr>
            <p:nvPr/>
          </p:nvSpPr>
          <p:spPr bwMode="auto">
            <a:xfrm>
              <a:off x="6924675" y="3763963"/>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1" name="Freeform 544">
              <a:extLst>
                <a:ext uri="{FF2B5EF4-FFF2-40B4-BE49-F238E27FC236}">
                  <a16:creationId xmlns:a16="http://schemas.microsoft.com/office/drawing/2014/main" id="{D44031F7-5DCA-6490-EF10-CC80AE5403D1}"/>
                </a:ext>
              </a:extLst>
            </p:cNvPr>
            <p:cNvSpPr>
              <a:spLocks/>
            </p:cNvSpPr>
            <p:nvPr/>
          </p:nvSpPr>
          <p:spPr bwMode="auto">
            <a:xfrm>
              <a:off x="7048500" y="3749676"/>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2" name="Freeform 545">
              <a:extLst>
                <a:ext uri="{FF2B5EF4-FFF2-40B4-BE49-F238E27FC236}">
                  <a16:creationId xmlns:a16="http://schemas.microsoft.com/office/drawing/2014/main" id="{B2D5B7A9-CEAF-C5DD-0678-7DEE48EF6E41}"/>
                </a:ext>
              </a:extLst>
            </p:cNvPr>
            <p:cNvSpPr>
              <a:spLocks/>
            </p:cNvSpPr>
            <p:nvPr/>
          </p:nvSpPr>
          <p:spPr bwMode="auto">
            <a:xfrm>
              <a:off x="7173913" y="3738563"/>
              <a:ext cx="30163" cy="17463"/>
            </a:xfrm>
            <a:custGeom>
              <a:avLst/>
              <a:gdLst>
                <a:gd name="T0" fmla="*/ 19 w 19"/>
                <a:gd name="T1" fmla="*/ 0 h 11"/>
                <a:gd name="T2" fmla="*/ 19 w 19"/>
                <a:gd name="T3" fmla="*/ 10 h 11"/>
                <a:gd name="T4" fmla="*/ 1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3" name="Freeform 546">
              <a:extLst>
                <a:ext uri="{FF2B5EF4-FFF2-40B4-BE49-F238E27FC236}">
                  <a16:creationId xmlns:a16="http://schemas.microsoft.com/office/drawing/2014/main" id="{74016062-5C87-CE4C-DCA2-AD0BAB7F5097}"/>
                </a:ext>
              </a:extLst>
            </p:cNvPr>
            <p:cNvSpPr>
              <a:spLocks/>
            </p:cNvSpPr>
            <p:nvPr/>
          </p:nvSpPr>
          <p:spPr bwMode="auto">
            <a:xfrm>
              <a:off x="7299325" y="3730626"/>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4" name="Freeform 547">
              <a:extLst>
                <a:ext uri="{FF2B5EF4-FFF2-40B4-BE49-F238E27FC236}">
                  <a16:creationId xmlns:a16="http://schemas.microsoft.com/office/drawing/2014/main" id="{99AF16C2-C136-3B50-1435-CB5B1D94F4DA}"/>
                </a:ext>
              </a:extLst>
            </p:cNvPr>
            <p:cNvSpPr>
              <a:spLocks/>
            </p:cNvSpPr>
            <p:nvPr/>
          </p:nvSpPr>
          <p:spPr bwMode="auto">
            <a:xfrm>
              <a:off x="7424738" y="3722688"/>
              <a:ext cx="30163" cy="17463"/>
            </a:xfrm>
            <a:custGeom>
              <a:avLst/>
              <a:gdLst>
                <a:gd name="T0" fmla="*/ 18 w 19"/>
                <a:gd name="T1" fmla="*/ 0 h 11"/>
                <a:gd name="T2" fmla="*/ 19 w 19"/>
                <a:gd name="T3" fmla="*/ 10 h 11"/>
                <a:gd name="T4" fmla="*/ 0 w 19"/>
                <a:gd name="T5" fmla="*/ 11 h 11"/>
                <a:gd name="T6" fmla="*/ 0 w 19"/>
                <a:gd name="T7" fmla="*/ 1 h 11"/>
                <a:gd name="T8" fmla="*/ 18 w 19"/>
                <a:gd name="T9" fmla="*/ 0 h 11"/>
              </a:gdLst>
              <a:ahLst/>
              <a:cxnLst>
                <a:cxn ang="0">
                  <a:pos x="T0" y="T1"/>
                </a:cxn>
                <a:cxn ang="0">
                  <a:pos x="T2" y="T3"/>
                </a:cxn>
                <a:cxn ang="0">
                  <a:pos x="T4" y="T5"/>
                </a:cxn>
                <a:cxn ang="0">
                  <a:pos x="T6" y="T7"/>
                </a:cxn>
                <a:cxn ang="0">
                  <a:pos x="T8" y="T9"/>
                </a:cxn>
              </a:cxnLst>
              <a:rect l="0" t="0" r="r" b="b"/>
              <a:pathLst>
                <a:path w="19" h="11">
                  <a:moveTo>
                    <a:pt x="18" y="0"/>
                  </a:moveTo>
                  <a:lnTo>
                    <a:pt x="19" y="10"/>
                  </a:lnTo>
                  <a:lnTo>
                    <a:pt x="0" y="11"/>
                  </a:lnTo>
                  <a:lnTo>
                    <a:pt x="0" y="1"/>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5" name="Freeform 548">
              <a:extLst>
                <a:ext uri="{FF2B5EF4-FFF2-40B4-BE49-F238E27FC236}">
                  <a16:creationId xmlns:a16="http://schemas.microsoft.com/office/drawing/2014/main" id="{C4EA436A-D8D7-025F-BF11-792D9E466C36}"/>
                </a:ext>
              </a:extLst>
            </p:cNvPr>
            <p:cNvSpPr>
              <a:spLocks/>
            </p:cNvSpPr>
            <p:nvPr/>
          </p:nvSpPr>
          <p:spPr bwMode="auto">
            <a:xfrm>
              <a:off x="7548563" y="3714751"/>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6" name="Freeform 549">
              <a:extLst>
                <a:ext uri="{FF2B5EF4-FFF2-40B4-BE49-F238E27FC236}">
                  <a16:creationId xmlns:a16="http://schemas.microsoft.com/office/drawing/2014/main" id="{88970C41-6F61-B6A7-D9FF-DF99F16E6342}"/>
                </a:ext>
              </a:extLst>
            </p:cNvPr>
            <p:cNvSpPr>
              <a:spLocks/>
            </p:cNvSpPr>
            <p:nvPr/>
          </p:nvSpPr>
          <p:spPr bwMode="auto">
            <a:xfrm>
              <a:off x="7673975" y="3706813"/>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7" name="Freeform 550">
              <a:extLst>
                <a:ext uri="{FF2B5EF4-FFF2-40B4-BE49-F238E27FC236}">
                  <a16:creationId xmlns:a16="http://schemas.microsoft.com/office/drawing/2014/main" id="{7E8943C5-3D67-06B0-0E4F-32574BE16587}"/>
                </a:ext>
              </a:extLst>
            </p:cNvPr>
            <p:cNvSpPr>
              <a:spLocks/>
            </p:cNvSpPr>
            <p:nvPr/>
          </p:nvSpPr>
          <p:spPr bwMode="auto">
            <a:xfrm>
              <a:off x="7799388" y="3698876"/>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8" name="Freeform 551">
              <a:extLst>
                <a:ext uri="{FF2B5EF4-FFF2-40B4-BE49-F238E27FC236}">
                  <a16:creationId xmlns:a16="http://schemas.microsoft.com/office/drawing/2014/main" id="{9ACCD5CA-04BB-A14C-0780-99CD3F48C929}"/>
                </a:ext>
              </a:extLst>
            </p:cNvPr>
            <p:cNvSpPr>
              <a:spLocks/>
            </p:cNvSpPr>
            <p:nvPr/>
          </p:nvSpPr>
          <p:spPr bwMode="auto">
            <a:xfrm>
              <a:off x="7923213" y="3690938"/>
              <a:ext cx="31750" cy="17463"/>
            </a:xfrm>
            <a:custGeom>
              <a:avLst/>
              <a:gdLst>
                <a:gd name="T0" fmla="*/ 20 w 20"/>
                <a:gd name="T1" fmla="*/ 0 h 11"/>
                <a:gd name="T2" fmla="*/ 20 w 20"/>
                <a:gd name="T3" fmla="*/ 10 h 11"/>
                <a:gd name="T4" fmla="*/ 1 w 20"/>
                <a:gd name="T5" fmla="*/ 11 h 11"/>
                <a:gd name="T6" fmla="*/ 0 w 20"/>
                <a:gd name="T7" fmla="*/ 2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10"/>
                  </a:lnTo>
                  <a:lnTo>
                    <a:pt x="1" y="11"/>
                  </a:lnTo>
                  <a:lnTo>
                    <a:pt x="0" y="2"/>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59" name="Line 552">
              <a:extLst>
                <a:ext uri="{FF2B5EF4-FFF2-40B4-BE49-F238E27FC236}">
                  <a16:creationId xmlns:a16="http://schemas.microsoft.com/office/drawing/2014/main" id="{5B9CB6E2-0289-C74D-4982-5F2248F56B15}"/>
                </a:ext>
              </a:extLst>
            </p:cNvPr>
            <p:cNvSpPr>
              <a:spLocks noChangeShapeType="1"/>
            </p:cNvSpPr>
            <p:nvPr/>
          </p:nvSpPr>
          <p:spPr bwMode="auto">
            <a:xfrm>
              <a:off x="8026400" y="3690938"/>
              <a:ext cx="3175" cy="3175"/>
            </a:xfrm>
            <a:prstGeom prst="line">
              <a:avLst/>
            </a:prstGeom>
            <a:noFill/>
            <a:ln w="15875" cap="flat">
              <a:solidFill>
                <a:srgbClr val="0064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0" name="Freeform 553">
              <a:extLst>
                <a:ext uri="{FF2B5EF4-FFF2-40B4-BE49-F238E27FC236}">
                  <a16:creationId xmlns:a16="http://schemas.microsoft.com/office/drawing/2014/main" id="{D5B28DCF-3D59-9D16-0AAE-6267802899BF}"/>
                </a:ext>
              </a:extLst>
            </p:cNvPr>
            <p:cNvSpPr>
              <a:spLocks/>
            </p:cNvSpPr>
            <p:nvPr/>
          </p:nvSpPr>
          <p:spPr bwMode="auto">
            <a:xfrm>
              <a:off x="2625725" y="3727451"/>
              <a:ext cx="30163" cy="33338"/>
            </a:xfrm>
            <a:custGeom>
              <a:avLst/>
              <a:gdLst>
                <a:gd name="T0" fmla="*/ 19 w 19"/>
                <a:gd name="T1" fmla="*/ 15 h 21"/>
                <a:gd name="T2" fmla="*/ 11 w 19"/>
                <a:gd name="T3" fmla="*/ 21 h 21"/>
                <a:gd name="T4" fmla="*/ 0 w 19"/>
                <a:gd name="T5" fmla="*/ 6 h 21"/>
                <a:gd name="T6" fmla="*/ 7 w 19"/>
                <a:gd name="T7" fmla="*/ 0 h 21"/>
                <a:gd name="T8" fmla="*/ 19 w 19"/>
                <a:gd name="T9" fmla="*/ 15 h 21"/>
              </a:gdLst>
              <a:ahLst/>
              <a:cxnLst>
                <a:cxn ang="0">
                  <a:pos x="T0" y="T1"/>
                </a:cxn>
                <a:cxn ang="0">
                  <a:pos x="T2" y="T3"/>
                </a:cxn>
                <a:cxn ang="0">
                  <a:pos x="T4" y="T5"/>
                </a:cxn>
                <a:cxn ang="0">
                  <a:pos x="T6" y="T7"/>
                </a:cxn>
                <a:cxn ang="0">
                  <a:pos x="T8" y="T9"/>
                </a:cxn>
              </a:cxnLst>
              <a:rect l="0" t="0" r="r" b="b"/>
              <a:pathLst>
                <a:path w="19" h="21">
                  <a:moveTo>
                    <a:pt x="19" y="15"/>
                  </a:moveTo>
                  <a:lnTo>
                    <a:pt x="11" y="21"/>
                  </a:lnTo>
                  <a:lnTo>
                    <a:pt x="0" y="6"/>
                  </a:lnTo>
                  <a:lnTo>
                    <a:pt x="7" y="0"/>
                  </a:lnTo>
                  <a:lnTo>
                    <a:pt x="19" y="1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1" name="Freeform 554">
              <a:extLst>
                <a:ext uri="{FF2B5EF4-FFF2-40B4-BE49-F238E27FC236}">
                  <a16:creationId xmlns:a16="http://schemas.microsoft.com/office/drawing/2014/main" id="{FD0635E9-A181-3E5E-262B-4BE9B41DD6C3}"/>
                </a:ext>
              </a:extLst>
            </p:cNvPr>
            <p:cNvSpPr>
              <a:spLocks/>
            </p:cNvSpPr>
            <p:nvPr/>
          </p:nvSpPr>
          <p:spPr bwMode="auto">
            <a:xfrm>
              <a:off x="2701925" y="3825876"/>
              <a:ext cx="15875" cy="17463"/>
            </a:xfrm>
            <a:custGeom>
              <a:avLst/>
              <a:gdLst>
                <a:gd name="T0" fmla="*/ 10 w 10"/>
                <a:gd name="T1" fmla="*/ 4 h 11"/>
                <a:gd name="T2" fmla="*/ 7 w 10"/>
                <a:gd name="T3" fmla="*/ 0 h 11"/>
                <a:gd name="T4" fmla="*/ 0 w 10"/>
                <a:gd name="T5" fmla="*/ 6 h 11"/>
                <a:gd name="T6" fmla="*/ 3 w 10"/>
                <a:gd name="T7" fmla="*/ 10 h 11"/>
                <a:gd name="T8" fmla="*/ 4 w 10"/>
                <a:gd name="T9" fmla="*/ 11 h 11"/>
                <a:gd name="T10" fmla="*/ 10 w 10"/>
                <a:gd name="T11" fmla="*/ 4 h 11"/>
              </a:gdLst>
              <a:ahLst/>
              <a:cxnLst>
                <a:cxn ang="0">
                  <a:pos x="T0" y="T1"/>
                </a:cxn>
                <a:cxn ang="0">
                  <a:pos x="T2" y="T3"/>
                </a:cxn>
                <a:cxn ang="0">
                  <a:pos x="T4" y="T5"/>
                </a:cxn>
                <a:cxn ang="0">
                  <a:pos x="T6" y="T7"/>
                </a:cxn>
                <a:cxn ang="0">
                  <a:pos x="T8" y="T9"/>
                </a:cxn>
                <a:cxn ang="0">
                  <a:pos x="T10" y="T11"/>
                </a:cxn>
              </a:cxnLst>
              <a:rect l="0" t="0" r="r" b="b"/>
              <a:pathLst>
                <a:path w="10" h="11">
                  <a:moveTo>
                    <a:pt x="10" y="4"/>
                  </a:moveTo>
                  <a:lnTo>
                    <a:pt x="7" y="0"/>
                  </a:lnTo>
                  <a:lnTo>
                    <a:pt x="0" y="6"/>
                  </a:lnTo>
                  <a:lnTo>
                    <a:pt x="3" y="10"/>
                  </a:lnTo>
                  <a:lnTo>
                    <a:pt x="4" y="11"/>
                  </a:lnTo>
                  <a:lnTo>
                    <a:pt x="10"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2" name="Freeform 555">
              <a:extLst>
                <a:ext uri="{FF2B5EF4-FFF2-40B4-BE49-F238E27FC236}">
                  <a16:creationId xmlns:a16="http://schemas.microsoft.com/office/drawing/2014/main" id="{493B1ED6-D3B8-B20C-0EBB-3854AD07E278}"/>
                </a:ext>
              </a:extLst>
            </p:cNvPr>
            <p:cNvSpPr>
              <a:spLocks/>
            </p:cNvSpPr>
            <p:nvPr/>
          </p:nvSpPr>
          <p:spPr bwMode="auto">
            <a:xfrm>
              <a:off x="2706688" y="3841751"/>
              <a:ext cx="1588" cy="1588"/>
            </a:xfrm>
            <a:custGeom>
              <a:avLst/>
              <a:gdLst>
                <a:gd name="T0" fmla="*/ 1 w 1"/>
                <a:gd name="T1" fmla="*/ 1 h 1"/>
                <a:gd name="T2" fmla="*/ 0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0" y="1"/>
                  </a:lnTo>
                  <a:lnTo>
                    <a:pt x="0" y="0"/>
                  </a:lnTo>
                  <a:lnTo>
                    <a:pt x="1"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3" name="Freeform 556">
              <a:extLst>
                <a:ext uri="{FF2B5EF4-FFF2-40B4-BE49-F238E27FC236}">
                  <a16:creationId xmlns:a16="http://schemas.microsoft.com/office/drawing/2014/main" id="{D376561C-28C3-8396-BE05-13DA04D6A502}"/>
                </a:ext>
              </a:extLst>
            </p:cNvPr>
            <p:cNvSpPr>
              <a:spLocks/>
            </p:cNvSpPr>
            <p:nvPr/>
          </p:nvSpPr>
          <p:spPr bwMode="auto">
            <a:xfrm>
              <a:off x="2708275" y="3832226"/>
              <a:ext cx="26988" cy="23813"/>
            </a:xfrm>
            <a:custGeom>
              <a:avLst/>
              <a:gdLst>
                <a:gd name="T0" fmla="*/ 17 w 17"/>
                <a:gd name="T1" fmla="*/ 7 h 15"/>
                <a:gd name="T2" fmla="*/ 12 w 17"/>
                <a:gd name="T3" fmla="*/ 15 h 15"/>
                <a:gd name="T4" fmla="*/ 0 w 17"/>
                <a:gd name="T5" fmla="*/ 7 h 15"/>
                <a:gd name="T6" fmla="*/ 5 w 17"/>
                <a:gd name="T7" fmla="*/ 0 h 15"/>
                <a:gd name="T8" fmla="*/ 17 w 17"/>
                <a:gd name="T9" fmla="*/ 7 h 15"/>
              </a:gdLst>
              <a:ahLst/>
              <a:cxnLst>
                <a:cxn ang="0">
                  <a:pos x="T0" y="T1"/>
                </a:cxn>
                <a:cxn ang="0">
                  <a:pos x="T2" y="T3"/>
                </a:cxn>
                <a:cxn ang="0">
                  <a:pos x="T4" y="T5"/>
                </a:cxn>
                <a:cxn ang="0">
                  <a:pos x="T6" y="T7"/>
                </a:cxn>
                <a:cxn ang="0">
                  <a:pos x="T8" y="T9"/>
                </a:cxn>
              </a:cxnLst>
              <a:rect l="0" t="0" r="r" b="b"/>
              <a:pathLst>
                <a:path w="17" h="15">
                  <a:moveTo>
                    <a:pt x="17" y="7"/>
                  </a:moveTo>
                  <a:lnTo>
                    <a:pt x="12" y="15"/>
                  </a:lnTo>
                  <a:lnTo>
                    <a:pt x="0" y="7"/>
                  </a:lnTo>
                  <a:lnTo>
                    <a:pt x="5" y="0"/>
                  </a:lnTo>
                  <a:lnTo>
                    <a:pt x="17"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4" name="Freeform 557">
              <a:extLst>
                <a:ext uri="{FF2B5EF4-FFF2-40B4-BE49-F238E27FC236}">
                  <a16:creationId xmlns:a16="http://schemas.microsoft.com/office/drawing/2014/main" id="{C80C8E83-8DB7-D0E9-B2D0-DB8BA499139A}"/>
                </a:ext>
              </a:extLst>
            </p:cNvPr>
            <p:cNvSpPr>
              <a:spLocks/>
            </p:cNvSpPr>
            <p:nvPr/>
          </p:nvSpPr>
          <p:spPr bwMode="auto">
            <a:xfrm>
              <a:off x="2805113" y="3895726"/>
              <a:ext cx="33338" cy="30163"/>
            </a:xfrm>
            <a:custGeom>
              <a:avLst/>
              <a:gdLst>
                <a:gd name="T0" fmla="*/ 21 w 21"/>
                <a:gd name="T1" fmla="*/ 11 h 19"/>
                <a:gd name="T2" fmla="*/ 6 w 21"/>
                <a:gd name="T3" fmla="*/ 0 h 19"/>
                <a:gd name="T4" fmla="*/ 0 w 21"/>
                <a:gd name="T5" fmla="*/ 8 h 19"/>
                <a:gd name="T6" fmla="*/ 15 w 21"/>
                <a:gd name="T7" fmla="*/ 19 h 19"/>
                <a:gd name="T8" fmla="*/ 17 w 21"/>
                <a:gd name="T9" fmla="*/ 19 h 19"/>
                <a:gd name="T10" fmla="*/ 21 w 21"/>
                <a:gd name="T11" fmla="*/ 11 h 19"/>
              </a:gdLst>
              <a:ahLst/>
              <a:cxnLst>
                <a:cxn ang="0">
                  <a:pos x="T0" y="T1"/>
                </a:cxn>
                <a:cxn ang="0">
                  <a:pos x="T2" y="T3"/>
                </a:cxn>
                <a:cxn ang="0">
                  <a:pos x="T4" y="T5"/>
                </a:cxn>
                <a:cxn ang="0">
                  <a:pos x="T6" y="T7"/>
                </a:cxn>
                <a:cxn ang="0">
                  <a:pos x="T8" y="T9"/>
                </a:cxn>
                <a:cxn ang="0">
                  <a:pos x="T10" y="T11"/>
                </a:cxn>
              </a:cxnLst>
              <a:rect l="0" t="0" r="r" b="b"/>
              <a:pathLst>
                <a:path w="21" h="19">
                  <a:moveTo>
                    <a:pt x="21" y="11"/>
                  </a:moveTo>
                  <a:lnTo>
                    <a:pt x="6" y="0"/>
                  </a:lnTo>
                  <a:lnTo>
                    <a:pt x="0" y="8"/>
                  </a:lnTo>
                  <a:lnTo>
                    <a:pt x="15" y="19"/>
                  </a:lnTo>
                  <a:lnTo>
                    <a:pt x="17" y="19"/>
                  </a:lnTo>
                  <a:lnTo>
                    <a:pt x="21" y="1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5" name="Freeform 558">
              <a:extLst>
                <a:ext uri="{FF2B5EF4-FFF2-40B4-BE49-F238E27FC236}">
                  <a16:creationId xmlns:a16="http://schemas.microsoft.com/office/drawing/2014/main" id="{AF31855F-4AC8-04D1-A7A7-77F6FC90EC67}"/>
                </a:ext>
              </a:extLst>
            </p:cNvPr>
            <p:cNvSpPr>
              <a:spLocks/>
            </p:cNvSpPr>
            <p:nvPr/>
          </p:nvSpPr>
          <p:spPr bwMode="auto">
            <a:xfrm>
              <a:off x="2828925" y="3925888"/>
              <a:ext cx="3175"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lnTo>
                    <a:pt x="1" y="0"/>
                  </a:lnTo>
                  <a:lnTo>
                    <a:pt x="0" y="0"/>
                  </a:lnTo>
                  <a:lnTo>
                    <a:pt x="2"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6" name="Freeform 559">
              <a:extLst>
                <a:ext uri="{FF2B5EF4-FFF2-40B4-BE49-F238E27FC236}">
                  <a16:creationId xmlns:a16="http://schemas.microsoft.com/office/drawing/2014/main" id="{CB8CEA6D-9B52-327D-2B40-A66B018C55AD}"/>
                </a:ext>
              </a:extLst>
            </p:cNvPr>
            <p:cNvSpPr>
              <a:spLocks/>
            </p:cNvSpPr>
            <p:nvPr/>
          </p:nvSpPr>
          <p:spPr bwMode="auto">
            <a:xfrm>
              <a:off x="2832100" y="3911601"/>
              <a:ext cx="4763" cy="14288"/>
            </a:xfrm>
            <a:custGeom>
              <a:avLst/>
              <a:gdLst>
                <a:gd name="T0" fmla="*/ 3 w 3"/>
                <a:gd name="T1" fmla="*/ 0 h 9"/>
                <a:gd name="T2" fmla="*/ 1 w 3"/>
                <a:gd name="T3" fmla="*/ 9 h 9"/>
                <a:gd name="T4" fmla="*/ 0 w 3"/>
                <a:gd name="T5" fmla="*/ 9 h 9"/>
                <a:gd name="T6" fmla="*/ 2 w 3"/>
                <a:gd name="T7" fmla="*/ 0 h 9"/>
                <a:gd name="T8" fmla="*/ 3 w 3"/>
                <a:gd name="T9" fmla="*/ 0 h 9"/>
              </a:gdLst>
              <a:ahLst/>
              <a:cxnLst>
                <a:cxn ang="0">
                  <a:pos x="T0" y="T1"/>
                </a:cxn>
                <a:cxn ang="0">
                  <a:pos x="T2" y="T3"/>
                </a:cxn>
                <a:cxn ang="0">
                  <a:pos x="T4" y="T5"/>
                </a:cxn>
                <a:cxn ang="0">
                  <a:pos x="T6" y="T7"/>
                </a:cxn>
                <a:cxn ang="0">
                  <a:pos x="T8" y="T9"/>
                </a:cxn>
              </a:cxnLst>
              <a:rect l="0" t="0" r="r" b="b"/>
              <a:pathLst>
                <a:path w="3" h="9">
                  <a:moveTo>
                    <a:pt x="3" y="0"/>
                  </a:moveTo>
                  <a:lnTo>
                    <a:pt x="1" y="9"/>
                  </a:lnTo>
                  <a:lnTo>
                    <a:pt x="0" y="9"/>
                  </a:lnTo>
                  <a:lnTo>
                    <a:pt x="2" y="0"/>
                  </a:lnTo>
                  <a:lnTo>
                    <a:pt x="3"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7" name="Freeform 560">
              <a:extLst>
                <a:ext uri="{FF2B5EF4-FFF2-40B4-BE49-F238E27FC236}">
                  <a16:creationId xmlns:a16="http://schemas.microsoft.com/office/drawing/2014/main" id="{F8AEAF2A-DA90-1787-32A0-2ADE085F9A31}"/>
                </a:ext>
              </a:extLst>
            </p:cNvPr>
            <p:cNvSpPr>
              <a:spLocks/>
            </p:cNvSpPr>
            <p:nvPr/>
          </p:nvSpPr>
          <p:spPr bwMode="auto">
            <a:xfrm>
              <a:off x="2927350" y="3925888"/>
              <a:ext cx="33338" cy="20638"/>
            </a:xfrm>
            <a:custGeom>
              <a:avLst/>
              <a:gdLst>
                <a:gd name="T0" fmla="*/ 21 w 21"/>
                <a:gd name="T1" fmla="*/ 3 h 13"/>
                <a:gd name="T2" fmla="*/ 19 w 21"/>
                <a:gd name="T3" fmla="*/ 13 h 13"/>
                <a:gd name="T4" fmla="*/ 0 w 21"/>
                <a:gd name="T5" fmla="*/ 10 h 13"/>
                <a:gd name="T6" fmla="*/ 2 w 21"/>
                <a:gd name="T7" fmla="*/ 0 h 13"/>
                <a:gd name="T8" fmla="*/ 21 w 21"/>
                <a:gd name="T9" fmla="*/ 3 h 13"/>
              </a:gdLst>
              <a:ahLst/>
              <a:cxnLst>
                <a:cxn ang="0">
                  <a:pos x="T0" y="T1"/>
                </a:cxn>
                <a:cxn ang="0">
                  <a:pos x="T2" y="T3"/>
                </a:cxn>
                <a:cxn ang="0">
                  <a:pos x="T4" y="T5"/>
                </a:cxn>
                <a:cxn ang="0">
                  <a:pos x="T6" y="T7"/>
                </a:cxn>
                <a:cxn ang="0">
                  <a:pos x="T8" y="T9"/>
                </a:cxn>
              </a:cxnLst>
              <a:rect l="0" t="0" r="r" b="b"/>
              <a:pathLst>
                <a:path w="21" h="13">
                  <a:moveTo>
                    <a:pt x="21" y="3"/>
                  </a:moveTo>
                  <a:lnTo>
                    <a:pt x="19" y="13"/>
                  </a:lnTo>
                  <a:lnTo>
                    <a:pt x="0" y="10"/>
                  </a:lnTo>
                  <a:lnTo>
                    <a:pt x="2" y="0"/>
                  </a:lnTo>
                  <a:lnTo>
                    <a:pt x="21"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8" name="Freeform 561">
              <a:extLst>
                <a:ext uri="{FF2B5EF4-FFF2-40B4-BE49-F238E27FC236}">
                  <a16:creationId xmlns:a16="http://schemas.microsoft.com/office/drawing/2014/main" id="{F58CB90E-CCB8-3F4E-EE96-5E7EA14ACA0D}"/>
                </a:ext>
              </a:extLst>
            </p:cNvPr>
            <p:cNvSpPr>
              <a:spLocks/>
            </p:cNvSpPr>
            <p:nvPr/>
          </p:nvSpPr>
          <p:spPr bwMode="auto">
            <a:xfrm>
              <a:off x="3051175" y="3946526"/>
              <a:ext cx="33338" cy="19050"/>
            </a:xfrm>
            <a:custGeom>
              <a:avLst/>
              <a:gdLst>
                <a:gd name="T0" fmla="*/ 21 w 21"/>
                <a:gd name="T1" fmla="*/ 3 h 12"/>
                <a:gd name="T2" fmla="*/ 19 w 21"/>
                <a:gd name="T3" fmla="*/ 12 h 12"/>
                <a:gd name="T4" fmla="*/ 0 w 21"/>
                <a:gd name="T5" fmla="*/ 9 h 12"/>
                <a:gd name="T6" fmla="*/ 2 w 21"/>
                <a:gd name="T7" fmla="*/ 0 h 12"/>
                <a:gd name="T8" fmla="*/ 21 w 21"/>
                <a:gd name="T9" fmla="*/ 3 h 12"/>
              </a:gdLst>
              <a:ahLst/>
              <a:cxnLst>
                <a:cxn ang="0">
                  <a:pos x="T0" y="T1"/>
                </a:cxn>
                <a:cxn ang="0">
                  <a:pos x="T2" y="T3"/>
                </a:cxn>
                <a:cxn ang="0">
                  <a:pos x="T4" y="T5"/>
                </a:cxn>
                <a:cxn ang="0">
                  <a:pos x="T6" y="T7"/>
                </a:cxn>
                <a:cxn ang="0">
                  <a:pos x="T8" y="T9"/>
                </a:cxn>
              </a:cxnLst>
              <a:rect l="0" t="0" r="r" b="b"/>
              <a:pathLst>
                <a:path w="21" h="12">
                  <a:moveTo>
                    <a:pt x="21" y="3"/>
                  </a:moveTo>
                  <a:lnTo>
                    <a:pt x="19" y="12"/>
                  </a:lnTo>
                  <a:lnTo>
                    <a:pt x="0" y="9"/>
                  </a:lnTo>
                  <a:lnTo>
                    <a:pt x="2" y="0"/>
                  </a:lnTo>
                  <a:lnTo>
                    <a:pt x="21"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69" name="Freeform 562">
              <a:extLst>
                <a:ext uri="{FF2B5EF4-FFF2-40B4-BE49-F238E27FC236}">
                  <a16:creationId xmlns:a16="http://schemas.microsoft.com/office/drawing/2014/main" id="{C2B59964-6940-CCFC-4F7D-15C9E06455ED}"/>
                </a:ext>
              </a:extLst>
            </p:cNvPr>
            <p:cNvSpPr>
              <a:spLocks/>
            </p:cNvSpPr>
            <p:nvPr/>
          </p:nvSpPr>
          <p:spPr bwMode="auto">
            <a:xfrm>
              <a:off x="3176588" y="3949701"/>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0" name="Freeform 563">
              <a:extLst>
                <a:ext uri="{FF2B5EF4-FFF2-40B4-BE49-F238E27FC236}">
                  <a16:creationId xmlns:a16="http://schemas.microsoft.com/office/drawing/2014/main" id="{D561737E-1BF1-0DCF-F17E-F2042BDF424F}"/>
                </a:ext>
              </a:extLst>
            </p:cNvPr>
            <p:cNvSpPr>
              <a:spLocks/>
            </p:cNvSpPr>
            <p:nvPr/>
          </p:nvSpPr>
          <p:spPr bwMode="auto">
            <a:xfrm>
              <a:off x="3300413" y="3935413"/>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1" name="Freeform 564">
              <a:extLst>
                <a:ext uri="{FF2B5EF4-FFF2-40B4-BE49-F238E27FC236}">
                  <a16:creationId xmlns:a16="http://schemas.microsoft.com/office/drawing/2014/main" id="{C83950D2-A4DD-C37D-6765-5A1A296068A7}"/>
                </a:ext>
              </a:extLst>
            </p:cNvPr>
            <p:cNvSpPr>
              <a:spLocks/>
            </p:cNvSpPr>
            <p:nvPr/>
          </p:nvSpPr>
          <p:spPr bwMode="auto">
            <a:xfrm>
              <a:off x="3425825" y="3922713"/>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2" name="Freeform 565">
              <a:extLst>
                <a:ext uri="{FF2B5EF4-FFF2-40B4-BE49-F238E27FC236}">
                  <a16:creationId xmlns:a16="http://schemas.microsoft.com/office/drawing/2014/main" id="{2653F8C0-F216-E6AD-14C4-8FBC19BDEC43}"/>
                </a:ext>
              </a:extLst>
            </p:cNvPr>
            <p:cNvSpPr>
              <a:spLocks/>
            </p:cNvSpPr>
            <p:nvPr/>
          </p:nvSpPr>
          <p:spPr bwMode="auto">
            <a:xfrm>
              <a:off x="3549650" y="3910013"/>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3" name="Freeform 566">
              <a:extLst>
                <a:ext uri="{FF2B5EF4-FFF2-40B4-BE49-F238E27FC236}">
                  <a16:creationId xmlns:a16="http://schemas.microsoft.com/office/drawing/2014/main" id="{1ABA8EEE-5CD4-979C-8E0A-B8B82627C7F9}"/>
                </a:ext>
              </a:extLst>
            </p:cNvPr>
            <p:cNvSpPr>
              <a:spLocks/>
            </p:cNvSpPr>
            <p:nvPr/>
          </p:nvSpPr>
          <p:spPr bwMode="auto">
            <a:xfrm>
              <a:off x="3675063" y="3897313"/>
              <a:ext cx="20638" cy="17463"/>
            </a:xfrm>
            <a:custGeom>
              <a:avLst/>
              <a:gdLst>
                <a:gd name="T0" fmla="*/ 12 w 13"/>
                <a:gd name="T1" fmla="*/ 0 h 11"/>
                <a:gd name="T2" fmla="*/ 0 w 13"/>
                <a:gd name="T3" fmla="*/ 1 h 11"/>
                <a:gd name="T4" fmla="*/ 1 w 13"/>
                <a:gd name="T5" fmla="*/ 11 h 11"/>
                <a:gd name="T6" fmla="*/ 13 w 13"/>
                <a:gd name="T7" fmla="*/ 10 h 11"/>
                <a:gd name="T8" fmla="*/ 12 w 13"/>
                <a:gd name="T9" fmla="*/ 0 h 11"/>
              </a:gdLst>
              <a:ahLst/>
              <a:cxnLst>
                <a:cxn ang="0">
                  <a:pos x="T0" y="T1"/>
                </a:cxn>
                <a:cxn ang="0">
                  <a:pos x="T2" y="T3"/>
                </a:cxn>
                <a:cxn ang="0">
                  <a:pos x="T4" y="T5"/>
                </a:cxn>
                <a:cxn ang="0">
                  <a:pos x="T6" y="T7"/>
                </a:cxn>
                <a:cxn ang="0">
                  <a:pos x="T8" y="T9"/>
                </a:cxn>
              </a:cxnLst>
              <a:rect l="0" t="0" r="r" b="b"/>
              <a:pathLst>
                <a:path w="13" h="11">
                  <a:moveTo>
                    <a:pt x="12" y="0"/>
                  </a:moveTo>
                  <a:lnTo>
                    <a:pt x="0" y="1"/>
                  </a:lnTo>
                  <a:lnTo>
                    <a:pt x="1" y="11"/>
                  </a:lnTo>
                  <a:lnTo>
                    <a:pt x="13" y="10"/>
                  </a:lnTo>
                  <a:lnTo>
                    <a:pt x="12"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4" name="Rectangle 567">
              <a:extLst>
                <a:ext uri="{FF2B5EF4-FFF2-40B4-BE49-F238E27FC236}">
                  <a16:creationId xmlns:a16="http://schemas.microsoft.com/office/drawing/2014/main" id="{5616D396-8A50-AE35-73D0-FAB78FE8E455}"/>
                </a:ext>
              </a:extLst>
            </p:cNvPr>
            <p:cNvSpPr>
              <a:spLocks noChangeArrowheads="1"/>
            </p:cNvSpPr>
            <p:nvPr/>
          </p:nvSpPr>
          <p:spPr bwMode="auto">
            <a:xfrm>
              <a:off x="3694113" y="3897313"/>
              <a:ext cx="1588" cy="15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5" name="Freeform 568">
              <a:extLst>
                <a:ext uri="{FF2B5EF4-FFF2-40B4-BE49-F238E27FC236}">
                  <a16:creationId xmlns:a16="http://schemas.microsoft.com/office/drawing/2014/main" id="{F160A6A7-A685-E00E-4CF0-C0B8821CB3C9}"/>
                </a:ext>
              </a:extLst>
            </p:cNvPr>
            <p:cNvSpPr>
              <a:spLocks/>
            </p:cNvSpPr>
            <p:nvPr/>
          </p:nvSpPr>
          <p:spPr bwMode="auto">
            <a:xfrm>
              <a:off x="3694113" y="3895726"/>
              <a:ext cx="12700" cy="17463"/>
            </a:xfrm>
            <a:custGeom>
              <a:avLst/>
              <a:gdLst>
                <a:gd name="T0" fmla="*/ 7 w 8"/>
                <a:gd name="T1" fmla="*/ 0 h 11"/>
                <a:gd name="T2" fmla="*/ 8 w 8"/>
                <a:gd name="T3" fmla="*/ 10 h 11"/>
                <a:gd name="T4" fmla="*/ 1 w 8"/>
                <a:gd name="T5" fmla="*/ 11 h 11"/>
                <a:gd name="T6" fmla="*/ 0 w 8"/>
                <a:gd name="T7" fmla="*/ 1 h 11"/>
                <a:gd name="T8" fmla="*/ 7 w 8"/>
                <a:gd name="T9" fmla="*/ 0 h 11"/>
              </a:gdLst>
              <a:ahLst/>
              <a:cxnLst>
                <a:cxn ang="0">
                  <a:pos x="T0" y="T1"/>
                </a:cxn>
                <a:cxn ang="0">
                  <a:pos x="T2" y="T3"/>
                </a:cxn>
                <a:cxn ang="0">
                  <a:pos x="T4" y="T5"/>
                </a:cxn>
                <a:cxn ang="0">
                  <a:pos x="T6" y="T7"/>
                </a:cxn>
                <a:cxn ang="0">
                  <a:pos x="T8" y="T9"/>
                </a:cxn>
              </a:cxnLst>
              <a:rect l="0" t="0" r="r" b="b"/>
              <a:pathLst>
                <a:path w="8" h="11">
                  <a:moveTo>
                    <a:pt x="7" y="0"/>
                  </a:moveTo>
                  <a:lnTo>
                    <a:pt x="8" y="10"/>
                  </a:lnTo>
                  <a:lnTo>
                    <a:pt x="1" y="11"/>
                  </a:lnTo>
                  <a:lnTo>
                    <a:pt x="0" y="1"/>
                  </a:lnTo>
                  <a:lnTo>
                    <a:pt x="7"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6" name="Freeform 569">
              <a:extLst>
                <a:ext uri="{FF2B5EF4-FFF2-40B4-BE49-F238E27FC236}">
                  <a16:creationId xmlns:a16="http://schemas.microsoft.com/office/drawing/2014/main" id="{94165DEA-76C5-5ACD-DABA-697259F18F10}"/>
                </a:ext>
              </a:extLst>
            </p:cNvPr>
            <p:cNvSpPr>
              <a:spLocks/>
            </p:cNvSpPr>
            <p:nvPr/>
          </p:nvSpPr>
          <p:spPr bwMode="auto">
            <a:xfrm>
              <a:off x="3798888" y="3884613"/>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7" name="Freeform 570">
              <a:extLst>
                <a:ext uri="{FF2B5EF4-FFF2-40B4-BE49-F238E27FC236}">
                  <a16:creationId xmlns:a16="http://schemas.microsoft.com/office/drawing/2014/main" id="{0C4C2697-7581-8DFB-290B-34071556A38D}"/>
                </a:ext>
              </a:extLst>
            </p:cNvPr>
            <p:cNvSpPr>
              <a:spLocks/>
            </p:cNvSpPr>
            <p:nvPr/>
          </p:nvSpPr>
          <p:spPr bwMode="auto">
            <a:xfrm>
              <a:off x="3924300" y="3871913"/>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8" name="Freeform 571">
              <a:extLst>
                <a:ext uri="{FF2B5EF4-FFF2-40B4-BE49-F238E27FC236}">
                  <a16:creationId xmlns:a16="http://schemas.microsoft.com/office/drawing/2014/main" id="{EC8F0AD2-DFB4-593A-A460-8021E851F8C3}"/>
                </a:ext>
              </a:extLst>
            </p:cNvPr>
            <p:cNvSpPr>
              <a:spLocks/>
            </p:cNvSpPr>
            <p:nvPr/>
          </p:nvSpPr>
          <p:spPr bwMode="auto">
            <a:xfrm>
              <a:off x="4048125" y="3860801"/>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79" name="Freeform 572">
              <a:extLst>
                <a:ext uri="{FF2B5EF4-FFF2-40B4-BE49-F238E27FC236}">
                  <a16:creationId xmlns:a16="http://schemas.microsoft.com/office/drawing/2014/main" id="{EC8E9502-47E6-5F69-0CCC-B2B05232FFE4}"/>
                </a:ext>
              </a:extLst>
            </p:cNvPr>
            <p:cNvSpPr>
              <a:spLocks/>
            </p:cNvSpPr>
            <p:nvPr/>
          </p:nvSpPr>
          <p:spPr bwMode="auto">
            <a:xfrm>
              <a:off x="4173538" y="3848101"/>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0" name="Freeform 573">
              <a:extLst>
                <a:ext uri="{FF2B5EF4-FFF2-40B4-BE49-F238E27FC236}">
                  <a16:creationId xmlns:a16="http://schemas.microsoft.com/office/drawing/2014/main" id="{7FC0C7F6-8C43-E51E-785C-7D7D7471CE17}"/>
                </a:ext>
              </a:extLst>
            </p:cNvPr>
            <p:cNvSpPr>
              <a:spLocks/>
            </p:cNvSpPr>
            <p:nvPr/>
          </p:nvSpPr>
          <p:spPr bwMode="auto">
            <a:xfrm>
              <a:off x="4297363" y="3832226"/>
              <a:ext cx="31750" cy="19050"/>
            </a:xfrm>
            <a:custGeom>
              <a:avLst/>
              <a:gdLst>
                <a:gd name="T0" fmla="*/ 19 w 20"/>
                <a:gd name="T1" fmla="*/ 0 h 12"/>
                <a:gd name="T2" fmla="*/ 20 w 20"/>
                <a:gd name="T3" fmla="*/ 9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1" name="Freeform 574">
              <a:extLst>
                <a:ext uri="{FF2B5EF4-FFF2-40B4-BE49-F238E27FC236}">
                  <a16:creationId xmlns:a16="http://schemas.microsoft.com/office/drawing/2014/main" id="{AAE5D421-FB46-57F4-2F76-0CCBE40A6D2D}"/>
                </a:ext>
              </a:extLst>
            </p:cNvPr>
            <p:cNvSpPr>
              <a:spLocks/>
            </p:cNvSpPr>
            <p:nvPr/>
          </p:nvSpPr>
          <p:spPr bwMode="auto">
            <a:xfrm>
              <a:off x="4421188" y="3813176"/>
              <a:ext cx="31750" cy="19050"/>
            </a:xfrm>
            <a:custGeom>
              <a:avLst/>
              <a:gdLst>
                <a:gd name="T0" fmla="*/ 19 w 20"/>
                <a:gd name="T1" fmla="*/ 0 h 12"/>
                <a:gd name="T2" fmla="*/ 20 w 20"/>
                <a:gd name="T3" fmla="*/ 9 h 12"/>
                <a:gd name="T4" fmla="*/ 2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2"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2" name="Freeform 575">
              <a:extLst>
                <a:ext uri="{FF2B5EF4-FFF2-40B4-BE49-F238E27FC236}">
                  <a16:creationId xmlns:a16="http://schemas.microsoft.com/office/drawing/2014/main" id="{5AFF5EF9-2A22-93ED-B2A6-9FFBEFC6FF28}"/>
                </a:ext>
              </a:extLst>
            </p:cNvPr>
            <p:cNvSpPr>
              <a:spLocks/>
            </p:cNvSpPr>
            <p:nvPr/>
          </p:nvSpPr>
          <p:spPr bwMode="auto">
            <a:xfrm>
              <a:off x="4545013" y="3794126"/>
              <a:ext cx="31750" cy="19050"/>
            </a:xfrm>
            <a:custGeom>
              <a:avLst/>
              <a:gdLst>
                <a:gd name="T0" fmla="*/ 19 w 20"/>
                <a:gd name="T1" fmla="*/ 0 h 12"/>
                <a:gd name="T2" fmla="*/ 20 w 20"/>
                <a:gd name="T3" fmla="*/ 9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3" name="Freeform 576">
              <a:extLst>
                <a:ext uri="{FF2B5EF4-FFF2-40B4-BE49-F238E27FC236}">
                  <a16:creationId xmlns:a16="http://schemas.microsoft.com/office/drawing/2014/main" id="{CA453CCF-CCE0-3B41-4238-BA1B9166E725}"/>
                </a:ext>
              </a:extLst>
            </p:cNvPr>
            <p:cNvSpPr>
              <a:spLocks/>
            </p:cNvSpPr>
            <p:nvPr/>
          </p:nvSpPr>
          <p:spPr bwMode="auto">
            <a:xfrm>
              <a:off x="4668838" y="3775076"/>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4" name="Freeform 577">
              <a:extLst>
                <a:ext uri="{FF2B5EF4-FFF2-40B4-BE49-F238E27FC236}">
                  <a16:creationId xmlns:a16="http://schemas.microsoft.com/office/drawing/2014/main" id="{AF6483C0-5005-CB69-99E1-14F809081B72}"/>
                </a:ext>
              </a:extLst>
            </p:cNvPr>
            <p:cNvSpPr>
              <a:spLocks/>
            </p:cNvSpPr>
            <p:nvPr/>
          </p:nvSpPr>
          <p:spPr bwMode="auto">
            <a:xfrm>
              <a:off x="4792663" y="3756026"/>
              <a:ext cx="31750" cy="19050"/>
            </a:xfrm>
            <a:custGeom>
              <a:avLst/>
              <a:gdLst>
                <a:gd name="T0" fmla="*/ 19 w 20"/>
                <a:gd name="T1" fmla="*/ 0 h 12"/>
                <a:gd name="T2" fmla="*/ 20 w 20"/>
                <a:gd name="T3" fmla="*/ 9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1" y="12"/>
                  </a:lnTo>
                  <a:lnTo>
                    <a:pt x="0" y="2"/>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5" name="Freeform 578">
              <a:extLst>
                <a:ext uri="{FF2B5EF4-FFF2-40B4-BE49-F238E27FC236}">
                  <a16:creationId xmlns:a16="http://schemas.microsoft.com/office/drawing/2014/main" id="{8F342ED0-4D36-03C8-9614-9E78E635C5C4}"/>
                </a:ext>
              </a:extLst>
            </p:cNvPr>
            <p:cNvSpPr>
              <a:spLocks/>
            </p:cNvSpPr>
            <p:nvPr/>
          </p:nvSpPr>
          <p:spPr bwMode="auto">
            <a:xfrm>
              <a:off x="4916488" y="3770313"/>
              <a:ext cx="31750" cy="19050"/>
            </a:xfrm>
            <a:custGeom>
              <a:avLst/>
              <a:gdLst>
                <a:gd name="T0" fmla="*/ 20 w 20"/>
                <a:gd name="T1" fmla="*/ 3 h 12"/>
                <a:gd name="T2" fmla="*/ 19 w 20"/>
                <a:gd name="T3" fmla="*/ 12 h 12"/>
                <a:gd name="T4" fmla="*/ 0 w 20"/>
                <a:gd name="T5" fmla="*/ 9 h 12"/>
                <a:gd name="T6" fmla="*/ 1 w 20"/>
                <a:gd name="T7" fmla="*/ 0 h 12"/>
                <a:gd name="T8" fmla="*/ 20 w 20"/>
                <a:gd name="T9" fmla="*/ 3 h 12"/>
              </a:gdLst>
              <a:ahLst/>
              <a:cxnLst>
                <a:cxn ang="0">
                  <a:pos x="T0" y="T1"/>
                </a:cxn>
                <a:cxn ang="0">
                  <a:pos x="T2" y="T3"/>
                </a:cxn>
                <a:cxn ang="0">
                  <a:pos x="T4" y="T5"/>
                </a:cxn>
                <a:cxn ang="0">
                  <a:pos x="T6" y="T7"/>
                </a:cxn>
                <a:cxn ang="0">
                  <a:pos x="T8" y="T9"/>
                </a:cxn>
              </a:cxnLst>
              <a:rect l="0" t="0" r="r" b="b"/>
              <a:pathLst>
                <a:path w="20" h="12">
                  <a:moveTo>
                    <a:pt x="20" y="3"/>
                  </a:moveTo>
                  <a:lnTo>
                    <a:pt x="19" y="12"/>
                  </a:lnTo>
                  <a:lnTo>
                    <a:pt x="0" y="9"/>
                  </a:lnTo>
                  <a:lnTo>
                    <a:pt x="1" y="0"/>
                  </a:lnTo>
                  <a:lnTo>
                    <a:pt x="20"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6" name="Freeform 579">
              <a:extLst>
                <a:ext uri="{FF2B5EF4-FFF2-40B4-BE49-F238E27FC236}">
                  <a16:creationId xmlns:a16="http://schemas.microsoft.com/office/drawing/2014/main" id="{9705372D-C2C8-4F99-04AB-F5F315F2BAD1}"/>
                </a:ext>
              </a:extLst>
            </p:cNvPr>
            <p:cNvSpPr>
              <a:spLocks/>
            </p:cNvSpPr>
            <p:nvPr/>
          </p:nvSpPr>
          <p:spPr bwMode="auto">
            <a:xfrm>
              <a:off x="5038725" y="3790951"/>
              <a:ext cx="33338" cy="19050"/>
            </a:xfrm>
            <a:custGeom>
              <a:avLst/>
              <a:gdLst>
                <a:gd name="T0" fmla="*/ 21 w 21"/>
                <a:gd name="T1" fmla="*/ 3 h 12"/>
                <a:gd name="T2" fmla="*/ 19 w 21"/>
                <a:gd name="T3" fmla="*/ 12 h 12"/>
                <a:gd name="T4" fmla="*/ 0 w 21"/>
                <a:gd name="T5" fmla="*/ 9 h 12"/>
                <a:gd name="T6" fmla="*/ 2 w 21"/>
                <a:gd name="T7" fmla="*/ 0 h 12"/>
                <a:gd name="T8" fmla="*/ 21 w 21"/>
                <a:gd name="T9" fmla="*/ 3 h 12"/>
              </a:gdLst>
              <a:ahLst/>
              <a:cxnLst>
                <a:cxn ang="0">
                  <a:pos x="T0" y="T1"/>
                </a:cxn>
                <a:cxn ang="0">
                  <a:pos x="T2" y="T3"/>
                </a:cxn>
                <a:cxn ang="0">
                  <a:pos x="T4" y="T5"/>
                </a:cxn>
                <a:cxn ang="0">
                  <a:pos x="T6" y="T7"/>
                </a:cxn>
                <a:cxn ang="0">
                  <a:pos x="T8" y="T9"/>
                </a:cxn>
              </a:cxnLst>
              <a:rect l="0" t="0" r="r" b="b"/>
              <a:pathLst>
                <a:path w="21" h="12">
                  <a:moveTo>
                    <a:pt x="21" y="3"/>
                  </a:moveTo>
                  <a:lnTo>
                    <a:pt x="19" y="12"/>
                  </a:lnTo>
                  <a:lnTo>
                    <a:pt x="0" y="9"/>
                  </a:lnTo>
                  <a:lnTo>
                    <a:pt x="2" y="0"/>
                  </a:lnTo>
                  <a:lnTo>
                    <a:pt x="21"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7" name="Freeform 580">
              <a:extLst>
                <a:ext uri="{FF2B5EF4-FFF2-40B4-BE49-F238E27FC236}">
                  <a16:creationId xmlns:a16="http://schemas.microsoft.com/office/drawing/2014/main" id="{BAA5F5C2-8332-BB12-028E-6AD67FC7CCB0}"/>
                </a:ext>
              </a:extLst>
            </p:cNvPr>
            <p:cNvSpPr>
              <a:spLocks/>
            </p:cNvSpPr>
            <p:nvPr/>
          </p:nvSpPr>
          <p:spPr bwMode="auto">
            <a:xfrm>
              <a:off x="5162550" y="3811588"/>
              <a:ext cx="33338" cy="19050"/>
            </a:xfrm>
            <a:custGeom>
              <a:avLst/>
              <a:gdLst>
                <a:gd name="T0" fmla="*/ 21 w 21"/>
                <a:gd name="T1" fmla="*/ 3 h 12"/>
                <a:gd name="T2" fmla="*/ 19 w 21"/>
                <a:gd name="T3" fmla="*/ 12 h 12"/>
                <a:gd name="T4" fmla="*/ 0 w 21"/>
                <a:gd name="T5" fmla="*/ 9 h 12"/>
                <a:gd name="T6" fmla="*/ 2 w 21"/>
                <a:gd name="T7" fmla="*/ 0 h 12"/>
                <a:gd name="T8" fmla="*/ 21 w 21"/>
                <a:gd name="T9" fmla="*/ 3 h 12"/>
              </a:gdLst>
              <a:ahLst/>
              <a:cxnLst>
                <a:cxn ang="0">
                  <a:pos x="T0" y="T1"/>
                </a:cxn>
                <a:cxn ang="0">
                  <a:pos x="T2" y="T3"/>
                </a:cxn>
                <a:cxn ang="0">
                  <a:pos x="T4" y="T5"/>
                </a:cxn>
                <a:cxn ang="0">
                  <a:pos x="T6" y="T7"/>
                </a:cxn>
                <a:cxn ang="0">
                  <a:pos x="T8" y="T9"/>
                </a:cxn>
              </a:cxnLst>
              <a:rect l="0" t="0" r="r" b="b"/>
              <a:pathLst>
                <a:path w="21" h="12">
                  <a:moveTo>
                    <a:pt x="21" y="3"/>
                  </a:moveTo>
                  <a:lnTo>
                    <a:pt x="19" y="12"/>
                  </a:lnTo>
                  <a:lnTo>
                    <a:pt x="0" y="9"/>
                  </a:lnTo>
                  <a:lnTo>
                    <a:pt x="2" y="0"/>
                  </a:lnTo>
                  <a:lnTo>
                    <a:pt x="21"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8" name="Freeform 581">
              <a:extLst>
                <a:ext uri="{FF2B5EF4-FFF2-40B4-BE49-F238E27FC236}">
                  <a16:creationId xmlns:a16="http://schemas.microsoft.com/office/drawing/2014/main" id="{B2A7FCD8-1FB4-65D8-E50A-41044E25C00B}"/>
                </a:ext>
              </a:extLst>
            </p:cNvPr>
            <p:cNvSpPr>
              <a:spLocks/>
            </p:cNvSpPr>
            <p:nvPr/>
          </p:nvSpPr>
          <p:spPr bwMode="auto">
            <a:xfrm>
              <a:off x="5286375" y="3832226"/>
              <a:ext cx="33338" cy="20638"/>
            </a:xfrm>
            <a:custGeom>
              <a:avLst/>
              <a:gdLst>
                <a:gd name="T0" fmla="*/ 21 w 21"/>
                <a:gd name="T1" fmla="*/ 3 h 13"/>
                <a:gd name="T2" fmla="*/ 19 w 21"/>
                <a:gd name="T3" fmla="*/ 13 h 13"/>
                <a:gd name="T4" fmla="*/ 0 w 21"/>
                <a:gd name="T5" fmla="*/ 9 h 13"/>
                <a:gd name="T6" fmla="*/ 2 w 21"/>
                <a:gd name="T7" fmla="*/ 0 h 13"/>
                <a:gd name="T8" fmla="*/ 21 w 21"/>
                <a:gd name="T9" fmla="*/ 3 h 13"/>
              </a:gdLst>
              <a:ahLst/>
              <a:cxnLst>
                <a:cxn ang="0">
                  <a:pos x="T0" y="T1"/>
                </a:cxn>
                <a:cxn ang="0">
                  <a:pos x="T2" y="T3"/>
                </a:cxn>
                <a:cxn ang="0">
                  <a:pos x="T4" y="T5"/>
                </a:cxn>
                <a:cxn ang="0">
                  <a:pos x="T6" y="T7"/>
                </a:cxn>
                <a:cxn ang="0">
                  <a:pos x="T8" y="T9"/>
                </a:cxn>
              </a:cxnLst>
              <a:rect l="0" t="0" r="r" b="b"/>
              <a:pathLst>
                <a:path w="21" h="13">
                  <a:moveTo>
                    <a:pt x="21" y="3"/>
                  </a:moveTo>
                  <a:lnTo>
                    <a:pt x="19" y="13"/>
                  </a:lnTo>
                  <a:lnTo>
                    <a:pt x="0" y="9"/>
                  </a:lnTo>
                  <a:lnTo>
                    <a:pt x="2" y="0"/>
                  </a:lnTo>
                  <a:lnTo>
                    <a:pt x="21"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89" name="Freeform 582">
              <a:extLst>
                <a:ext uri="{FF2B5EF4-FFF2-40B4-BE49-F238E27FC236}">
                  <a16:creationId xmlns:a16="http://schemas.microsoft.com/office/drawing/2014/main" id="{0B5ED6A8-9FB7-C286-1D75-1E85AF572473}"/>
                </a:ext>
              </a:extLst>
            </p:cNvPr>
            <p:cNvSpPr>
              <a:spLocks/>
            </p:cNvSpPr>
            <p:nvPr/>
          </p:nvSpPr>
          <p:spPr bwMode="auto">
            <a:xfrm>
              <a:off x="5411788" y="3849688"/>
              <a:ext cx="30163" cy="17463"/>
            </a:xfrm>
            <a:custGeom>
              <a:avLst/>
              <a:gdLst>
                <a:gd name="T0" fmla="*/ 19 w 19"/>
                <a:gd name="T1" fmla="*/ 2 h 11"/>
                <a:gd name="T2" fmla="*/ 19 w 19"/>
                <a:gd name="T3" fmla="*/ 11 h 11"/>
                <a:gd name="T4" fmla="*/ 0 w 19"/>
                <a:gd name="T5" fmla="*/ 10 h 11"/>
                <a:gd name="T6" fmla="*/ 0 w 19"/>
                <a:gd name="T7" fmla="*/ 0 h 11"/>
                <a:gd name="T8" fmla="*/ 19 w 19"/>
                <a:gd name="T9" fmla="*/ 2 h 11"/>
              </a:gdLst>
              <a:ahLst/>
              <a:cxnLst>
                <a:cxn ang="0">
                  <a:pos x="T0" y="T1"/>
                </a:cxn>
                <a:cxn ang="0">
                  <a:pos x="T2" y="T3"/>
                </a:cxn>
                <a:cxn ang="0">
                  <a:pos x="T4" y="T5"/>
                </a:cxn>
                <a:cxn ang="0">
                  <a:pos x="T6" y="T7"/>
                </a:cxn>
                <a:cxn ang="0">
                  <a:pos x="T8" y="T9"/>
                </a:cxn>
              </a:cxnLst>
              <a:rect l="0" t="0" r="r" b="b"/>
              <a:pathLst>
                <a:path w="19" h="11">
                  <a:moveTo>
                    <a:pt x="19" y="2"/>
                  </a:moveTo>
                  <a:lnTo>
                    <a:pt x="19" y="11"/>
                  </a:lnTo>
                  <a:lnTo>
                    <a:pt x="0" y="10"/>
                  </a:lnTo>
                  <a:lnTo>
                    <a:pt x="0" y="0"/>
                  </a:lnTo>
                  <a:lnTo>
                    <a:pt x="19"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0" name="Freeform 583">
              <a:extLst>
                <a:ext uri="{FF2B5EF4-FFF2-40B4-BE49-F238E27FC236}">
                  <a16:creationId xmlns:a16="http://schemas.microsoft.com/office/drawing/2014/main" id="{B0B26C08-D400-1199-EBF9-F8134A53F54E}"/>
                </a:ext>
              </a:extLst>
            </p:cNvPr>
            <p:cNvSpPr>
              <a:spLocks/>
            </p:cNvSpPr>
            <p:nvPr/>
          </p:nvSpPr>
          <p:spPr bwMode="auto">
            <a:xfrm>
              <a:off x="5535613" y="3857626"/>
              <a:ext cx="31750" cy="17463"/>
            </a:xfrm>
            <a:custGeom>
              <a:avLst/>
              <a:gdLst>
                <a:gd name="T0" fmla="*/ 20 w 20"/>
                <a:gd name="T1" fmla="*/ 2 h 11"/>
                <a:gd name="T2" fmla="*/ 20 w 20"/>
                <a:gd name="T3" fmla="*/ 11 h 11"/>
                <a:gd name="T4" fmla="*/ 0 w 20"/>
                <a:gd name="T5" fmla="*/ 10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20" y="11"/>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1" name="Freeform 584">
              <a:extLst>
                <a:ext uri="{FF2B5EF4-FFF2-40B4-BE49-F238E27FC236}">
                  <a16:creationId xmlns:a16="http://schemas.microsoft.com/office/drawing/2014/main" id="{149B6405-FDA7-CBB3-60C6-E512A460B3AD}"/>
                </a:ext>
              </a:extLst>
            </p:cNvPr>
            <p:cNvSpPr>
              <a:spLocks/>
            </p:cNvSpPr>
            <p:nvPr/>
          </p:nvSpPr>
          <p:spPr bwMode="auto">
            <a:xfrm>
              <a:off x="5661025" y="3867151"/>
              <a:ext cx="31750" cy="17463"/>
            </a:xfrm>
            <a:custGeom>
              <a:avLst/>
              <a:gdLst>
                <a:gd name="T0" fmla="*/ 20 w 20"/>
                <a:gd name="T1" fmla="*/ 1 h 11"/>
                <a:gd name="T2" fmla="*/ 19 w 20"/>
                <a:gd name="T3" fmla="*/ 11 h 11"/>
                <a:gd name="T4" fmla="*/ 0 w 20"/>
                <a:gd name="T5" fmla="*/ 9 h 11"/>
                <a:gd name="T6" fmla="*/ 1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9"/>
                  </a:lnTo>
                  <a:lnTo>
                    <a:pt x="1"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2" name="Freeform 585">
              <a:extLst>
                <a:ext uri="{FF2B5EF4-FFF2-40B4-BE49-F238E27FC236}">
                  <a16:creationId xmlns:a16="http://schemas.microsoft.com/office/drawing/2014/main" id="{08228E80-E12A-E578-1768-0DE5051B7CF6}"/>
                </a:ext>
              </a:extLst>
            </p:cNvPr>
            <p:cNvSpPr>
              <a:spLocks/>
            </p:cNvSpPr>
            <p:nvPr/>
          </p:nvSpPr>
          <p:spPr bwMode="auto">
            <a:xfrm>
              <a:off x="5786438" y="3875088"/>
              <a:ext cx="31750" cy="17463"/>
            </a:xfrm>
            <a:custGeom>
              <a:avLst/>
              <a:gdLst>
                <a:gd name="T0" fmla="*/ 20 w 20"/>
                <a:gd name="T1" fmla="*/ 1 h 11"/>
                <a:gd name="T2" fmla="*/ 19 w 20"/>
                <a:gd name="T3" fmla="*/ 11 h 11"/>
                <a:gd name="T4" fmla="*/ 0 w 20"/>
                <a:gd name="T5" fmla="*/ 10 h 11"/>
                <a:gd name="T6" fmla="*/ 0 w 20"/>
                <a:gd name="T7" fmla="*/ 0 h 11"/>
                <a:gd name="T8" fmla="*/ 20 w 20"/>
                <a:gd name="T9" fmla="*/ 1 h 11"/>
              </a:gdLst>
              <a:ahLst/>
              <a:cxnLst>
                <a:cxn ang="0">
                  <a:pos x="T0" y="T1"/>
                </a:cxn>
                <a:cxn ang="0">
                  <a:pos x="T2" y="T3"/>
                </a:cxn>
                <a:cxn ang="0">
                  <a:pos x="T4" y="T5"/>
                </a:cxn>
                <a:cxn ang="0">
                  <a:pos x="T6" y="T7"/>
                </a:cxn>
                <a:cxn ang="0">
                  <a:pos x="T8" y="T9"/>
                </a:cxn>
              </a:cxnLst>
              <a:rect l="0" t="0" r="r" b="b"/>
              <a:pathLst>
                <a:path w="20" h="11">
                  <a:moveTo>
                    <a:pt x="20" y="1"/>
                  </a:moveTo>
                  <a:lnTo>
                    <a:pt x="19" y="11"/>
                  </a:lnTo>
                  <a:lnTo>
                    <a:pt x="0" y="10"/>
                  </a:lnTo>
                  <a:lnTo>
                    <a:pt x="0"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3" name="Freeform 586">
              <a:extLst>
                <a:ext uri="{FF2B5EF4-FFF2-40B4-BE49-F238E27FC236}">
                  <a16:creationId xmlns:a16="http://schemas.microsoft.com/office/drawing/2014/main" id="{48DEA9C1-07AD-6C73-5FA7-45BA6970F796}"/>
                </a:ext>
              </a:extLst>
            </p:cNvPr>
            <p:cNvSpPr>
              <a:spLocks/>
            </p:cNvSpPr>
            <p:nvPr/>
          </p:nvSpPr>
          <p:spPr bwMode="auto">
            <a:xfrm>
              <a:off x="5911850" y="3883026"/>
              <a:ext cx="30163" cy="17463"/>
            </a:xfrm>
            <a:custGeom>
              <a:avLst/>
              <a:gdLst>
                <a:gd name="T0" fmla="*/ 19 w 19"/>
                <a:gd name="T1" fmla="*/ 2 h 11"/>
                <a:gd name="T2" fmla="*/ 19 w 19"/>
                <a:gd name="T3" fmla="*/ 11 h 11"/>
                <a:gd name="T4" fmla="*/ 0 w 19"/>
                <a:gd name="T5" fmla="*/ 10 h 11"/>
                <a:gd name="T6" fmla="*/ 0 w 19"/>
                <a:gd name="T7" fmla="*/ 0 h 11"/>
                <a:gd name="T8" fmla="*/ 19 w 19"/>
                <a:gd name="T9" fmla="*/ 2 h 11"/>
              </a:gdLst>
              <a:ahLst/>
              <a:cxnLst>
                <a:cxn ang="0">
                  <a:pos x="T0" y="T1"/>
                </a:cxn>
                <a:cxn ang="0">
                  <a:pos x="T2" y="T3"/>
                </a:cxn>
                <a:cxn ang="0">
                  <a:pos x="T4" y="T5"/>
                </a:cxn>
                <a:cxn ang="0">
                  <a:pos x="T6" y="T7"/>
                </a:cxn>
                <a:cxn ang="0">
                  <a:pos x="T8" y="T9"/>
                </a:cxn>
              </a:cxnLst>
              <a:rect l="0" t="0" r="r" b="b"/>
              <a:pathLst>
                <a:path w="19" h="11">
                  <a:moveTo>
                    <a:pt x="19" y="2"/>
                  </a:moveTo>
                  <a:lnTo>
                    <a:pt x="19" y="11"/>
                  </a:lnTo>
                  <a:lnTo>
                    <a:pt x="0" y="10"/>
                  </a:lnTo>
                  <a:lnTo>
                    <a:pt x="0" y="0"/>
                  </a:lnTo>
                  <a:lnTo>
                    <a:pt x="19"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4" name="Freeform 587">
              <a:extLst>
                <a:ext uri="{FF2B5EF4-FFF2-40B4-BE49-F238E27FC236}">
                  <a16:creationId xmlns:a16="http://schemas.microsoft.com/office/drawing/2014/main" id="{23127B53-DA5E-CF04-0F67-90D7F113ADCB}"/>
                </a:ext>
              </a:extLst>
            </p:cNvPr>
            <p:cNvSpPr>
              <a:spLocks/>
            </p:cNvSpPr>
            <p:nvPr/>
          </p:nvSpPr>
          <p:spPr bwMode="auto">
            <a:xfrm>
              <a:off x="6034088" y="3863976"/>
              <a:ext cx="31750" cy="20638"/>
            </a:xfrm>
            <a:custGeom>
              <a:avLst/>
              <a:gdLst>
                <a:gd name="T0" fmla="*/ 18 w 20"/>
                <a:gd name="T1" fmla="*/ 0 h 13"/>
                <a:gd name="T2" fmla="*/ 20 w 20"/>
                <a:gd name="T3" fmla="*/ 9 h 13"/>
                <a:gd name="T4" fmla="*/ 2 w 20"/>
                <a:gd name="T5" fmla="*/ 13 h 13"/>
                <a:gd name="T6" fmla="*/ 0 w 20"/>
                <a:gd name="T7" fmla="*/ 3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9"/>
                  </a:lnTo>
                  <a:lnTo>
                    <a:pt x="2" y="13"/>
                  </a:lnTo>
                  <a:lnTo>
                    <a:pt x="0" y="3"/>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5" name="Freeform 588">
              <a:extLst>
                <a:ext uri="{FF2B5EF4-FFF2-40B4-BE49-F238E27FC236}">
                  <a16:creationId xmlns:a16="http://schemas.microsoft.com/office/drawing/2014/main" id="{CEA9EFEC-0173-4C07-CCC6-A0008714708A}"/>
                </a:ext>
              </a:extLst>
            </p:cNvPr>
            <p:cNvSpPr>
              <a:spLocks/>
            </p:cNvSpPr>
            <p:nvPr/>
          </p:nvSpPr>
          <p:spPr bwMode="auto">
            <a:xfrm>
              <a:off x="6156325" y="3836988"/>
              <a:ext cx="33338" cy="20638"/>
            </a:xfrm>
            <a:custGeom>
              <a:avLst/>
              <a:gdLst>
                <a:gd name="T0" fmla="*/ 19 w 21"/>
                <a:gd name="T1" fmla="*/ 0 h 13"/>
                <a:gd name="T2" fmla="*/ 21 w 21"/>
                <a:gd name="T3" fmla="*/ 10 h 13"/>
                <a:gd name="T4" fmla="*/ 2 w 21"/>
                <a:gd name="T5" fmla="*/ 13 h 13"/>
                <a:gd name="T6" fmla="*/ 0 w 21"/>
                <a:gd name="T7" fmla="*/ 4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10"/>
                  </a:lnTo>
                  <a:lnTo>
                    <a:pt x="2" y="13"/>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6" name="Freeform 589">
              <a:extLst>
                <a:ext uri="{FF2B5EF4-FFF2-40B4-BE49-F238E27FC236}">
                  <a16:creationId xmlns:a16="http://schemas.microsoft.com/office/drawing/2014/main" id="{CF1B8865-D826-5C43-23C3-5EF55EEE9BB7}"/>
                </a:ext>
              </a:extLst>
            </p:cNvPr>
            <p:cNvSpPr>
              <a:spLocks/>
            </p:cNvSpPr>
            <p:nvPr/>
          </p:nvSpPr>
          <p:spPr bwMode="auto">
            <a:xfrm>
              <a:off x="6280150" y="3814763"/>
              <a:ext cx="31750" cy="20638"/>
            </a:xfrm>
            <a:custGeom>
              <a:avLst/>
              <a:gdLst>
                <a:gd name="T0" fmla="*/ 18 w 20"/>
                <a:gd name="T1" fmla="*/ 0 h 13"/>
                <a:gd name="T2" fmla="*/ 20 w 20"/>
                <a:gd name="T3" fmla="*/ 9 h 13"/>
                <a:gd name="T4" fmla="*/ 1 w 20"/>
                <a:gd name="T5" fmla="*/ 13 h 13"/>
                <a:gd name="T6" fmla="*/ 0 w 20"/>
                <a:gd name="T7" fmla="*/ 3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9"/>
                  </a:lnTo>
                  <a:lnTo>
                    <a:pt x="1" y="13"/>
                  </a:lnTo>
                  <a:lnTo>
                    <a:pt x="0" y="3"/>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7" name="Freeform 590">
              <a:extLst>
                <a:ext uri="{FF2B5EF4-FFF2-40B4-BE49-F238E27FC236}">
                  <a16:creationId xmlns:a16="http://schemas.microsoft.com/office/drawing/2014/main" id="{49367F2B-8433-3072-4F12-E3C8AEEC038B}"/>
                </a:ext>
              </a:extLst>
            </p:cNvPr>
            <p:cNvSpPr>
              <a:spLocks/>
            </p:cNvSpPr>
            <p:nvPr/>
          </p:nvSpPr>
          <p:spPr bwMode="auto">
            <a:xfrm>
              <a:off x="6402388" y="3794126"/>
              <a:ext cx="33338" cy="19050"/>
            </a:xfrm>
            <a:custGeom>
              <a:avLst/>
              <a:gdLst>
                <a:gd name="T0" fmla="*/ 19 w 21"/>
                <a:gd name="T1" fmla="*/ 0 h 12"/>
                <a:gd name="T2" fmla="*/ 21 w 21"/>
                <a:gd name="T3" fmla="*/ 9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9"/>
                  </a:lnTo>
                  <a:lnTo>
                    <a:pt x="2"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8" name="Freeform 591">
              <a:extLst>
                <a:ext uri="{FF2B5EF4-FFF2-40B4-BE49-F238E27FC236}">
                  <a16:creationId xmlns:a16="http://schemas.microsoft.com/office/drawing/2014/main" id="{725B6B11-4BD1-B1DD-3A93-6BA3F6AC4885}"/>
                </a:ext>
              </a:extLst>
            </p:cNvPr>
            <p:cNvSpPr>
              <a:spLocks/>
            </p:cNvSpPr>
            <p:nvPr/>
          </p:nvSpPr>
          <p:spPr bwMode="auto">
            <a:xfrm>
              <a:off x="6526213" y="3771901"/>
              <a:ext cx="33338" cy="20638"/>
            </a:xfrm>
            <a:custGeom>
              <a:avLst/>
              <a:gdLst>
                <a:gd name="T0" fmla="*/ 19 w 21"/>
                <a:gd name="T1" fmla="*/ 0 h 13"/>
                <a:gd name="T2" fmla="*/ 21 w 21"/>
                <a:gd name="T3" fmla="*/ 10 h 13"/>
                <a:gd name="T4" fmla="*/ 2 w 21"/>
                <a:gd name="T5" fmla="*/ 13 h 13"/>
                <a:gd name="T6" fmla="*/ 0 w 21"/>
                <a:gd name="T7" fmla="*/ 4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10"/>
                  </a:lnTo>
                  <a:lnTo>
                    <a:pt x="2" y="13"/>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599" name="Freeform 592">
              <a:extLst>
                <a:ext uri="{FF2B5EF4-FFF2-40B4-BE49-F238E27FC236}">
                  <a16:creationId xmlns:a16="http://schemas.microsoft.com/office/drawing/2014/main" id="{90D739EE-39B4-7FBF-CF6F-86541A4DA052}"/>
                </a:ext>
              </a:extLst>
            </p:cNvPr>
            <p:cNvSpPr>
              <a:spLocks/>
            </p:cNvSpPr>
            <p:nvPr/>
          </p:nvSpPr>
          <p:spPr bwMode="auto">
            <a:xfrm>
              <a:off x="6650038" y="3778251"/>
              <a:ext cx="33338" cy="19050"/>
            </a:xfrm>
            <a:custGeom>
              <a:avLst/>
              <a:gdLst>
                <a:gd name="T0" fmla="*/ 21 w 21"/>
                <a:gd name="T1" fmla="*/ 2 h 12"/>
                <a:gd name="T2" fmla="*/ 19 w 21"/>
                <a:gd name="T3" fmla="*/ 12 h 12"/>
                <a:gd name="T4" fmla="*/ 0 w 21"/>
                <a:gd name="T5" fmla="*/ 9 h 12"/>
                <a:gd name="T6" fmla="*/ 2 w 21"/>
                <a:gd name="T7" fmla="*/ 0 h 12"/>
                <a:gd name="T8" fmla="*/ 21 w 21"/>
                <a:gd name="T9" fmla="*/ 2 h 12"/>
              </a:gdLst>
              <a:ahLst/>
              <a:cxnLst>
                <a:cxn ang="0">
                  <a:pos x="T0" y="T1"/>
                </a:cxn>
                <a:cxn ang="0">
                  <a:pos x="T2" y="T3"/>
                </a:cxn>
                <a:cxn ang="0">
                  <a:pos x="T4" y="T5"/>
                </a:cxn>
                <a:cxn ang="0">
                  <a:pos x="T6" y="T7"/>
                </a:cxn>
                <a:cxn ang="0">
                  <a:pos x="T8" y="T9"/>
                </a:cxn>
              </a:cxnLst>
              <a:rect l="0" t="0" r="r" b="b"/>
              <a:pathLst>
                <a:path w="21" h="12">
                  <a:moveTo>
                    <a:pt x="21" y="2"/>
                  </a:moveTo>
                  <a:lnTo>
                    <a:pt x="19" y="12"/>
                  </a:lnTo>
                  <a:lnTo>
                    <a:pt x="0" y="9"/>
                  </a:lnTo>
                  <a:lnTo>
                    <a:pt x="2" y="0"/>
                  </a:lnTo>
                  <a:lnTo>
                    <a:pt x="21"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0" name="Freeform 593">
              <a:extLst>
                <a:ext uri="{FF2B5EF4-FFF2-40B4-BE49-F238E27FC236}">
                  <a16:creationId xmlns:a16="http://schemas.microsoft.com/office/drawing/2014/main" id="{DA66A8B2-2A83-903C-09E1-3EF943C2764F}"/>
                </a:ext>
              </a:extLst>
            </p:cNvPr>
            <p:cNvSpPr>
              <a:spLocks/>
            </p:cNvSpPr>
            <p:nvPr/>
          </p:nvSpPr>
          <p:spPr bwMode="auto">
            <a:xfrm>
              <a:off x="6773863" y="3795713"/>
              <a:ext cx="31750" cy="19050"/>
            </a:xfrm>
            <a:custGeom>
              <a:avLst/>
              <a:gdLst>
                <a:gd name="T0" fmla="*/ 20 w 20"/>
                <a:gd name="T1" fmla="*/ 2 h 12"/>
                <a:gd name="T2" fmla="*/ 2 w 20"/>
                <a:gd name="T3" fmla="*/ 0 h 12"/>
                <a:gd name="T4" fmla="*/ 0 w 20"/>
                <a:gd name="T5" fmla="*/ 9 h 12"/>
                <a:gd name="T6" fmla="*/ 18 w 20"/>
                <a:gd name="T7" fmla="*/ 12 h 12"/>
                <a:gd name="T8" fmla="*/ 19 w 20"/>
                <a:gd name="T9" fmla="*/ 12 h 12"/>
                <a:gd name="T10" fmla="*/ 20 w 20"/>
                <a:gd name="T11" fmla="*/ 2 h 12"/>
              </a:gdLst>
              <a:ahLst/>
              <a:cxnLst>
                <a:cxn ang="0">
                  <a:pos x="T0" y="T1"/>
                </a:cxn>
                <a:cxn ang="0">
                  <a:pos x="T2" y="T3"/>
                </a:cxn>
                <a:cxn ang="0">
                  <a:pos x="T4" y="T5"/>
                </a:cxn>
                <a:cxn ang="0">
                  <a:pos x="T6" y="T7"/>
                </a:cxn>
                <a:cxn ang="0">
                  <a:pos x="T8" y="T9"/>
                </a:cxn>
                <a:cxn ang="0">
                  <a:pos x="T10" y="T11"/>
                </a:cxn>
              </a:cxnLst>
              <a:rect l="0" t="0" r="r" b="b"/>
              <a:pathLst>
                <a:path w="20" h="12">
                  <a:moveTo>
                    <a:pt x="20" y="2"/>
                  </a:moveTo>
                  <a:lnTo>
                    <a:pt x="2" y="0"/>
                  </a:lnTo>
                  <a:lnTo>
                    <a:pt x="0" y="9"/>
                  </a:lnTo>
                  <a:lnTo>
                    <a:pt x="18" y="12"/>
                  </a:lnTo>
                  <a:lnTo>
                    <a:pt x="19" y="12"/>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1" name="Freeform 594">
              <a:extLst>
                <a:ext uri="{FF2B5EF4-FFF2-40B4-BE49-F238E27FC236}">
                  <a16:creationId xmlns:a16="http://schemas.microsoft.com/office/drawing/2014/main" id="{041C2399-6D5A-172B-DD12-0FF835CD09FC}"/>
                </a:ext>
              </a:extLst>
            </p:cNvPr>
            <p:cNvSpPr>
              <a:spLocks/>
            </p:cNvSpPr>
            <p:nvPr/>
          </p:nvSpPr>
          <p:spPr bwMode="auto">
            <a:xfrm>
              <a:off x="6802438" y="3814763"/>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2" name="Rectangle 595">
              <a:extLst>
                <a:ext uri="{FF2B5EF4-FFF2-40B4-BE49-F238E27FC236}">
                  <a16:creationId xmlns:a16="http://schemas.microsoft.com/office/drawing/2014/main" id="{BF4F141E-E6AB-2534-807A-04AFF5AD1818}"/>
                </a:ext>
              </a:extLst>
            </p:cNvPr>
            <p:cNvSpPr>
              <a:spLocks noChangeArrowheads="1"/>
            </p:cNvSpPr>
            <p:nvPr/>
          </p:nvSpPr>
          <p:spPr bwMode="auto">
            <a:xfrm>
              <a:off x="6804025" y="3798888"/>
              <a:ext cx="1588"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3" name="Freeform 596">
              <a:extLst>
                <a:ext uri="{FF2B5EF4-FFF2-40B4-BE49-F238E27FC236}">
                  <a16:creationId xmlns:a16="http://schemas.microsoft.com/office/drawing/2014/main" id="{39FA8F66-F07F-5F2D-D8C3-2298215BC04B}"/>
                </a:ext>
              </a:extLst>
            </p:cNvPr>
            <p:cNvSpPr>
              <a:spLocks/>
            </p:cNvSpPr>
            <p:nvPr/>
          </p:nvSpPr>
          <p:spPr bwMode="auto">
            <a:xfrm>
              <a:off x="6899275" y="3790951"/>
              <a:ext cx="31750" cy="17463"/>
            </a:xfrm>
            <a:custGeom>
              <a:avLst/>
              <a:gdLst>
                <a:gd name="T0" fmla="*/ 20 w 20"/>
                <a:gd name="T1" fmla="*/ 0 h 11"/>
                <a:gd name="T2" fmla="*/ 20 w 20"/>
                <a:gd name="T3" fmla="*/ 9 h 11"/>
                <a:gd name="T4" fmla="*/ 1 w 20"/>
                <a:gd name="T5" fmla="*/ 11 h 11"/>
                <a:gd name="T6" fmla="*/ 0 w 20"/>
                <a:gd name="T7" fmla="*/ 1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9"/>
                  </a:lnTo>
                  <a:lnTo>
                    <a:pt x="1" y="11"/>
                  </a:lnTo>
                  <a:lnTo>
                    <a:pt x="0" y="1"/>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4" name="Freeform 597">
              <a:extLst>
                <a:ext uri="{FF2B5EF4-FFF2-40B4-BE49-F238E27FC236}">
                  <a16:creationId xmlns:a16="http://schemas.microsoft.com/office/drawing/2014/main" id="{84A18458-B9E0-C299-A5FF-7765135B5B97}"/>
                </a:ext>
              </a:extLst>
            </p:cNvPr>
            <p:cNvSpPr>
              <a:spLocks/>
            </p:cNvSpPr>
            <p:nvPr/>
          </p:nvSpPr>
          <p:spPr bwMode="auto">
            <a:xfrm>
              <a:off x="7024688" y="3783013"/>
              <a:ext cx="31750" cy="15875"/>
            </a:xfrm>
            <a:custGeom>
              <a:avLst/>
              <a:gdLst>
                <a:gd name="T0" fmla="*/ 19 w 20"/>
                <a:gd name="T1" fmla="*/ 0 h 10"/>
                <a:gd name="T2" fmla="*/ 20 w 20"/>
                <a:gd name="T3" fmla="*/ 9 h 10"/>
                <a:gd name="T4" fmla="*/ 1 w 20"/>
                <a:gd name="T5" fmla="*/ 10 h 10"/>
                <a:gd name="T6" fmla="*/ 0 w 20"/>
                <a:gd name="T7" fmla="*/ 1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9"/>
                  </a:lnTo>
                  <a:lnTo>
                    <a:pt x="1"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5" name="Rectangle 598">
              <a:extLst>
                <a:ext uri="{FF2B5EF4-FFF2-40B4-BE49-F238E27FC236}">
                  <a16:creationId xmlns:a16="http://schemas.microsoft.com/office/drawing/2014/main" id="{C1F3ED33-8CCE-E988-5420-D8F00B7A7A91}"/>
                </a:ext>
              </a:extLst>
            </p:cNvPr>
            <p:cNvSpPr>
              <a:spLocks noChangeArrowheads="1"/>
            </p:cNvSpPr>
            <p:nvPr/>
          </p:nvSpPr>
          <p:spPr bwMode="auto">
            <a:xfrm>
              <a:off x="7150100" y="3781426"/>
              <a:ext cx="31750"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6" name="Freeform 599">
              <a:extLst>
                <a:ext uri="{FF2B5EF4-FFF2-40B4-BE49-F238E27FC236}">
                  <a16:creationId xmlns:a16="http://schemas.microsoft.com/office/drawing/2014/main" id="{6B0494C6-9564-57F9-EAC5-2259AEFDA650}"/>
                </a:ext>
              </a:extLst>
            </p:cNvPr>
            <p:cNvSpPr>
              <a:spLocks/>
            </p:cNvSpPr>
            <p:nvPr/>
          </p:nvSpPr>
          <p:spPr bwMode="auto">
            <a:xfrm>
              <a:off x="7275513" y="3781426"/>
              <a:ext cx="31750" cy="15875"/>
            </a:xfrm>
            <a:custGeom>
              <a:avLst/>
              <a:gdLst>
                <a:gd name="T0" fmla="*/ 20 w 20"/>
                <a:gd name="T1" fmla="*/ 0 h 10"/>
                <a:gd name="T2" fmla="*/ 19 w 20"/>
                <a:gd name="T3" fmla="*/ 10 h 10"/>
                <a:gd name="T4" fmla="*/ 0 w 20"/>
                <a:gd name="T5" fmla="*/ 9 h 10"/>
                <a:gd name="T6" fmla="*/ 0 w 20"/>
                <a:gd name="T7" fmla="*/ 0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lnTo>
                    <a:pt x="19" y="10"/>
                  </a:lnTo>
                  <a:lnTo>
                    <a:pt x="0" y="9"/>
                  </a:lnTo>
                  <a:lnTo>
                    <a:pt x="0" y="0"/>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7" name="Rectangle 600">
              <a:extLst>
                <a:ext uri="{FF2B5EF4-FFF2-40B4-BE49-F238E27FC236}">
                  <a16:creationId xmlns:a16="http://schemas.microsoft.com/office/drawing/2014/main" id="{C304F797-6492-B736-C509-40500DB830E7}"/>
                </a:ext>
              </a:extLst>
            </p:cNvPr>
            <p:cNvSpPr>
              <a:spLocks noChangeArrowheads="1"/>
            </p:cNvSpPr>
            <p:nvPr/>
          </p:nvSpPr>
          <p:spPr bwMode="auto">
            <a:xfrm>
              <a:off x="7400925" y="3781426"/>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8" name="Rectangle 601">
              <a:extLst>
                <a:ext uri="{FF2B5EF4-FFF2-40B4-BE49-F238E27FC236}">
                  <a16:creationId xmlns:a16="http://schemas.microsoft.com/office/drawing/2014/main" id="{57ED911E-21A4-5F12-3D45-119A51F61F4B}"/>
                </a:ext>
              </a:extLst>
            </p:cNvPr>
            <p:cNvSpPr>
              <a:spLocks noChangeArrowheads="1"/>
            </p:cNvSpPr>
            <p:nvPr/>
          </p:nvSpPr>
          <p:spPr bwMode="auto">
            <a:xfrm>
              <a:off x="7526338" y="3781426"/>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09" name="Rectangle 602">
              <a:extLst>
                <a:ext uri="{FF2B5EF4-FFF2-40B4-BE49-F238E27FC236}">
                  <a16:creationId xmlns:a16="http://schemas.microsoft.com/office/drawing/2014/main" id="{FBD6254D-60F6-7870-C444-907D9213F921}"/>
                </a:ext>
              </a:extLst>
            </p:cNvPr>
            <p:cNvSpPr>
              <a:spLocks noChangeArrowheads="1"/>
            </p:cNvSpPr>
            <p:nvPr/>
          </p:nvSpPr>
          <p:spPr bwMode="auto">
            <a:xfrm>
              <a:off x="7651750" y="3783013"/>
              <a:ext cx="30163" cy="142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0" name="Freeform 603">
              <a:extLst>
                <a:ext uri="{FF2B5EF4-FFF2-40B4-BE49-F238E27FC236}">
                  <a16:creationId xmlns:a16="http://schemas.microsoft.com/office/drawing/2014/main" id="{C3893BA9-0711-C706-13C9-EF3F079A72AE}"/>
                </a:ext>
              </a:extLst>
            </p:cNvPr>
            <p:cNvSpPr>
              <a:spLocks/>
            </p:cNvSpPr>
            <p:nvPr/>
          </p:nvSpPr>
          <p:spPr bwMode="auto">
            <a:xfrm>
              <a:off x="7777163" y="3783013"/>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1" name="Rectangle 604">
              <a:extLst>
                <a:ext uri="{FF2B5EF4-FFF2-40B4-BE49-F238E27FC236}">
                  <a16:creationId xmlns:a16="http://schemas.microsoft.com/office/drawing/2014/main" id="{5A7D14A9-CBDB-54F8-010E-3EEC84D85620}"/>
                </a:ext>
              </a:extLst>
            </p:cNvPr>
            <p:cNvSpPr>
              <a:spLocks noChangeArrowheads="1"/>
            </p:cNvSpPr>
            <p:nvPr/>
          </p:nvSpPr>
          <p:spPr bwMode="auto">
            <a:xfrm>
              <a:off x="7902575" y="3783013"/>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2" name="Rectangle 605">
              <a:extLst>
                <a:ext uri="{FF2B5EF4-FFF2-40B4-BE49-F238E27FC236}">
                  <a16:creationId xmlns:a16="http://schemas.microsoft.com/office/drawing/2014/main" id="{19A807C4-2E59-5DBC-6A25-6C9E32E82B83}"/>
                </a:ext>
              </a:extLst>
            </p:cNvPr>
            <p:cNvSpPr>
              <a:spLocks noChangeArrowheads="1"/>
            </p:cNvSpPr>
            <p:nvPr/>
          </p:nvSpPr>
          <p:spPr bwMode="auto">
            <a:xfrm>
              <a:off x="8027988" y="3783013"/>
              <a:ext cx="30163" cy="15875"/>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3" name="Line 606">
              <a:extLst>
                <a:ext uri="{FF2B5EF4-FFF2-40B4-BE49-F238E27FC236}">
                  <a16:creationId xmlns:a16="http://schemas.microsoft.com/office/drawing/2014/main" id="{111727E4-D893-0947-A793-903B0C94DA05}"/>
                </a:ext>
              </a:extLst>
            </p:cNvPr>
            <p:cNvSpPr>
              <a:spLocks noChangeShapeType="1"/>
            </p:cNvSpPr>
            <p:nvPr/>
          </p:nvSpPr>
          <p:spPr bwMode="auto">
            <a:xfrm>
              <a:off x="8062913" y="3790951"/>
              <a:ext cx="6350" cy="0"/>
            </a:xfrm>
            <a:prstGeom prst="line">
              <a:avLst/>
            </a:prstGeom>
            <a:noFill/>
            <a:ln w="15875" cap="flat">
              <a:solidFill>
                <a:srgbClr val="0064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4" name="Freeform 608">
              <a:extLst>
                <a:ext uri="{FF2B5EF4-FFF2-40B4-BE49-F238E27FC236}">
                  <a16:creationId xmlns:a16="http://schemas.microsoft.com/office/drawing/2014/main" id="{F0EAD12F-A891-34F3-AA6A-C6207E0AF120}"/>
                </a:ext>
              </a:extLst>
            </p:cNvPr>
            <p:cNvSpPr>
              <a:spLocks/>
            </p:cNvSpPr>
            <p:nvPr/>
          </p:nvSpPr>
          <p:spPr bwMode="auto">
            <a:xfrm>
              <a:off x="2624138" y="3130551"/>
              <a:ext cx="22225" cy="33338"/>
            </a:xfrm>
            <a:custGeom>
              <a:avLst/>
              <a:gdLst>
                <a:gd name="T0" fmla="*/ 14 w 14"/>
                <a:gd name="T1" fmla="*/ 19 h 21"/>
                <a:gd name="T2" fmla="*/ 4 w 14"/>
                <a:gd name="T3" fmla="*/ 21 h 21"/>
                <a:gd name="T4" fmla="*/ 0 w 14"/>
                <a:gd name="T5" fmla="*/ 2 h 21"/>
                <a:gd name="T6" fmla="*/ 9 w 14"/>
                <a:gd name="T7" fmla="*/ 0 h 21"/>
                <a:gd name="T8" fmla="*/ 14 w 14"/>
                <a:gd name="T9" fmla="*/ 19 h 21"/>
              </a:gdLst>
              <a:ahLst/>
              <a:cxnLst>
                <a:cxn ang="0">
                  <a:pos x="T0" y="T1"/>
                </a:cxn>
                <a:cxn ang="0">
                  <a:pos x="T2" y="T3"/>
                </a:cxn>
                <a:cxn ang="0">
                  <a:pos x="T4" y="T5"/>
                </a:cxn>
                <a:cxn ang="0">
                  <a:pos x="T6" y="T7"/>
                </a:cxn>
                <a:cxn ang="0">
                  <a:pos x="T8" y="T9"/>
                </a:cxn>
              </a:cxnLst>
              <a:rect l="0" t="0" r="r" b="b"/>
              <a:pathLst>
                <a:path w="14" h="21">
                  <a:moveTo>
                    <a:pt x="14" y="19"/>
                  </a:moveTo>
                  <a:lnTo>
                    <a:pt x="4" y="21"/>
                  </a:lnTo>
                  <a:lnTo>
                    <a:pt x="0" y="2"/>
                  </a:lnTo>
                  <a:lnTo>
                    <a:pt x="9" y="0"/>
                  </a:lnTo>
                  <a:lnTo>
                    <a:pt x="14" y="19"/>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5" name="Freeform 609">
              <a:extLst>
                <a:ext uri="{FF2B5EF4-FFF2-40B4-BE49-F238E27FC236}">
                  <a16:creationId xmlns:a16="http://schemas.microsoft.com/office/drawing/2014/main" id="{CB42991D-3ECD-3E4D-2A8B-A8AFE3E67D40}"/>
                </a:ext>
              </a:extLst>
            </p:cNvPr>
            <p:cNvSpPr>
              <a:spLocks/>
            </p:cNvSpPr>
            <p:nvPr/>
          </p:nvSpPr>
          <p:spPr bwMode="auto">
            <a:xfrm>
              <a:off x="2652713" y="3252788"/>
              <a:ext cx="22225" cy="33338"/>
            </a:xfrm>
            <a:custGeom>
              <a:avLst/>
              <a:gdLst>
                <a:gd name="T0" fmla="*/ 14 w 14"/>
                <a:gd name="T1" fmla="*/ 19 h 21"/>
                <a:gd name="T2" fmla="*/ 5 w 14"/>
                <a:gd name="T3" fmla="*/ 21 h 21"/>
                <a:gd name="T4" fmla="*/ 0 w 14"/>
                <a:gd name="T5" fmla="*/ 2 h 21"/>
                <a:gd name="T6" fmla="*/ 10 w 14"/>
                <a:gd name="T7" fmla="*/ 0 h 21"/>
                <a:gd name="T8" fmla="*/ 14 w 14"/>
                <a:gd name="T9" fmla="*/ 19 h 21"/>
              </a:gdLst>
              <a:ahLst/>
              <a:cxnLst>
                <a:cxn ang="0">
                  <a:pos x="T0" y="T1"/>
                </a:cxn>
                <a:cxn ang="0">
                  <a:pos x="T2" y="T3"/>
                </a:cxn>
                <a:cxn ang="0">
                  <a:pos x="T4" y="T5"/>
                </a:cxn>
                <a:cxn ang="0">
                  <a:pos x="T6" y="T7"/>
                </a:cxn>
                <a:cxn ang="0">
                  <a:pos x="T8" y="T9"/>
                </a:cxn>
              </a:cxnLst>
              <a:rect l="0" t="0" r="r" b="b"/>
              <a:pathLst>
                <a:path w="14" h="21">
                  <a:moveTo>
                    <a:pt x="14" y="19"/>
                  </a:moveTo>
                  <a:lnTo>
                    <a:pt x="5" y="21"/>
                  </a:lnTo>
                  <a:lnTo>
                    <a:pt x="0" y="2"/>
                  </a:lnTo>
                  <a:lnTo>
                    <a:pt x="10" y="0"/>
                  </a:lnTo>
                  <a:lnTo>
                    <a:pt x="14" y="19"/>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6" name="Freeform 610">
              <a:extLst>
                <a:ext uri="{FF2B5EF4-FFF2-40B4-BE49-F238E27FC236}">
                  <a16:creationId xmlns:a16="http://schemas.microsoft.com/office/drawing/2014/main" id="{7D2C7CDE-E298-D18A-7B13-A019A6436FD9}"/>
                </a:ext>
              </a:extLst>
            </p:cNvPr>
            <p:cNvSpPr>
              <a:spLocks/>
            </p:cNvSpPr>
            <p:nvPr/>
          </p:nvSpPr>
          <p:spPr bwMode="auto">
            <a:xfrm>
              <a:off x="2682875" y="3375026"/>
              <a:ext cx="22225" cy="31750"/>
            </a:xfrm>
            <a:custGeom>
              <a:avLst/>
              <a:gdLst>
                <a:gd name="T0" fmla="*/ 14 w 14"/>
                <a:gd name="T1" fmla="*/ 18 h 20"/>
                <a:gd name="T2" fmla="*/ 4 w 14"/>
                <a:gd name="T3" fmla="*/ 20 h 20"/>
                <a:gd name="T4" fmla="*/ 0 w 14"/>
                <a:gd name="T5" fmla="*/ 2 h 20"/>
                <a:gd name="T6" fmla="*/ 9 w 14"/>
                <a:gd name="T7" fmla="*/ 0 h 20"/>
                <a:gd name="T8" fmla="*/ 14 w 14"/>
                <a:gd name="T9" fmla="*/ 18 h 20"/>
              </a:gdLst>
              <a:ahLst/>
              <a:cxnLst>
                <a:cxn ang="0">
                  <a:pos x="T0" y="T1"/>
                </a:cxn>
                <a:cxn ang="0">
                  <a:pos x="T2" y="T3"/>
                </a:cxn>
                <a:cxn ang="0">
                  <a:pos x="T4" y="T5"/>
                </a:cxn>
                <a:cxn ang="0">
                  <a:pos x="T6" y="T7"/>
                </a:cxn>
                <a:cxn ang="0">
                  <a:pos x="T8" y="T9"/>
                </a:cxn>
              </a:cxnLst>
              <a:rect l="0" t="0" r="r" b="b"/>
              <a:pathLst>
                <a:path w="14" h="20">
                  <a:moveTo>
                    <a:pt x="14" y="18"/>
                  </a:moveTo>
                  <a:lnTo>
                    <a:pt x="4" y="20"/>
                  </a:lnTo>
                  <a:lnTo>
                    <a:pt x="0" y="2"/>
                  </a:lnTo>
                  <a:lnTo>
                    <a:pt x="9" y="0"/>
                  </a:lnTo>
                  <a:lnTo>
                    <a:pt x="14" y="18"/>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7" name="Freeform 611">
              <a:extLst>
                <a:ext uri="{FF2B5EF4-FFF2-40B4-BE49-F238E27FC236}">
                  <a16:creationId xmlns:a16="http://schemas.microsoft.com/office/drawing/2014/main" id="{49E19E43-26F0-B857-3588-04B12F598569}"/>
                </a:ext>
              </a:extLst>
            </p:cNvPr>
            <p:cNvSpPr>
              <a:spLocks/>
            </p:cNvSpPr>
            <p:nvPr/>
          </p:nvSpPr>
          <p:spPr bwMode="auto">
            <a:xfrm>
              <a:off x="2730500" y="3429001"/>
              <a:ext cx="33338" cy="30163"/>
            </a:xfrm>
            <a:custGeom>
              <a:avLst/>
              <a:gdLst>
                <a:gd name="T0" fmla="*/ 15 w 21"/>
                <a:gd name="T1" fmla="*/ 0 h 19"/>
                <a:gd name="T2" fmla="*/ 21 w 21"/>
                <a:gd name="T3" fmla="*/ 8 h 19"/>
                <a:gd name="T4" fmla="*/ 6 w 21"/>
                <a:gd name="T5" fmla="*/ 19 h 19"/>
                <a:gd name="T6" fmla="*/ 0 w 21"/>
                <a:gd name="T7" fmla="*/ 12 h 19"/>
                <a:gd name="T8" fmla="*/ 15 w 21"/>
                <a:gd name="T9" fmla="*/ 0 h 19"/>
              </a:gdLst>
              <a:ahLst/>
              <a:cxnLst>
                <a:cxn ang="0">
                  <a:pos x="T0" y="T1"/>
                </a:cxn>
                <a:cxn ang="0">
                  <a:pos x="T2" y="T3"/>
                </a:cxn>
                <a:cxn ang="0">
                  <a:pos x="T4" y="T5"/>
                </a:cxn>
                <a:cxn ang="0">
                  <a:pos x="T6" y="T7"/>
                </a:cxn>
                <a:cxn ang="0">
                  <a:pos x="T8" y="T9"/>
                </a:cxn>
              </a:cxnLst>
              <a:rect l="0" t="0" r="r" b="b"/>
              <a:pathLst>
                <a:path w="21" h="19">
                  <a:moveTo>
                    <a:pt x="15" y="0"/>
                  </a:moveTo>
                  <a:lnTo>
                    <a:pt x="21" y="8"/>
                  </a:lnTo>
                  <a:lnTo>
                    <a:pt x="6" y="19"/>
                  </a:lnTo>
                  <a:lnTo>
                    <a:pt x="0" y="12"/>
                  </a:lnTo>
                  <a:lnTo>
                    <a:pt x="15"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8" name="Freeform 612">
              <a:extLst>
                <a:ext uri="{FF2B5EF4-FFF2-40B4-BE49-F238E27FC236}">
                  <a16:creationId xmlns:a16="http://schemas.microsoft.com/office/drawing/2014/main" id="{FF608546-1942-AFDC-1A3C-68A5CA7EFA12}"/>
                </a:ext>
              </a:extLst>
            </p:cNvPr>
            <p:cNvSpPr>
              <a:spLocks/>
            </p:cNvSpPr>
            <p:nvPr/>
          </p:nvSpPr>
          <p:spPr bwMode="auto">
            <a:xfrm>
              <a:off x="2830513" y="3365501"/>
              <a:ext cx="19050" cy="17463"/>
            </a:xfrm>
            <a:custGeom>
              <a:avLst/>
              <a:gdLst>
                <a:gd name="T0" fmla="*/ 6 w 12"/>
                <a:gd name="T1" fmla="*/ 0 h 11"/>
                <a:gd name="T2" fmla="*/ 0 w 12"/>
                <a:gd name="T3" fmla="*/ 4 h 11"/>
                <a:gd name="T4" fmla="*/ 6 w 12"/>
                <a:gd name="T5" fmla="*/ 11 h 11"/>
                <a:gd name="T6" fmla="*/ 11 w 12"/>
                <a:gd name="T7" fmla="*/ 7 h 11"/>
                <a:gd name="T8" fmla="*/ 12 w 12"/>
                <a:gd name="T9" fmla="*/ 0 h 11"/>
                <a:gd name="T10" fmla="*/ 6 w 12"/>
                <a:gd name="T11" fmla="*/ 0 h 11"/>
              </a:gdLst>
              <a:ahLst/>
              <a:cxnLst>
                <a:cxn ang="0">
                  <a:pos x="T0" y="T1"/>
                </a:cxn>
                <a:cxn ang="0">
                  <a:pos x="T2" y="T3"/>
                </a:cxn>
                <a:cxn ang="0">
                  <a:pos x="T4" y="T5"/>
                </a:cxn>
                <a:cxn ang="0">
                  <a:pos x="T6" y="T7"/>
                </a:cxn>
                <a:cxn ang="0">
                  <a:pos x="T8" y="T9"/>
                </a:cxn>
                <a:cxn ang="0">
                  <a:pos x="T10" y="T11"/>
                </a:cxn>
              </a:cxnLst>
              <a:rect l="0" t="0" r="r" b="b"/>
              <a:pathLst>
                <a:path w="12" h="11">
                  <a:moveTo>
                    <a:pt x="6" y="0"/>
                  </a:moveTo>
                  <a:lnTo>
                    <a:pt x="0" y="4"/>
                  </a:lnTo>
                  <a:lnTo>
                    <a:pt x="6" y="11"/>
                  </a:lnTo>
                  <a:lnTo>
                    <a:pt x="11" y="7"/>
                  </a:lnTo>
                  <a:lnTo>
                    <a:pt x="12" y="0"/>
                  </a:lnTo>
                  <a:lnTo>
                    <a:pt x="6"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19" name="Freeform 613">
              <a:extLst>
                <a:ext uri="{FF2B5EF4-FFF2-40B4-BE49-F238E27FC236}">
                  <a16:creationId xmlns:a16="http://schemas.microsoft.com/office/drawing/2014/main" id="{7EBFDF3A-4F24-349B-CD66-C65725209544}"/>
                </a:ext>
              </a:extLst>
            </p:cNvPr>
            <p:cNvSpPr>
              <a:spLocks/>
            </p:cNvSpPr>
            <p:nvPr/>
          </p:nvSpPr>
          <p:spPr bwMode="auto">
            <a:xfrm>
              <a:off x="2840038" y="3360738"/>
              <a:ext cx="9525" cy="4763"/>
            </a:xfrm>
            <a:custGeom>
              <a:avLst/>
              <a:gdLst>
                <a:gd name="T0" fmla="*/ 0 w 6"/>
                <a:gd name="T1" fmla="*/ 3 h 3"/>
                <a:gd name="T2" fmla="*/ 3 w 6"/>
                <a:gd name="T3" fmla="*/ 0 h 3"/>
                <a:gd name="T4" fmla="*/ 6 w 6"/>
                <a:gd name="T5" fmla="*/ 3 h 3"/>
                <a:gd name="T6" fmla="*/ 0 w 6"/>
                <a:gd name="T7" fmla="*/ 3 h 3"/>
              </a:gdLst>
              <a:ahLst/>
              <a:cxnLst>
                <a:cxn ang="0">
                  <a:pos x="T0" y="T1"/>
                </a:cxn>
                <a:cxn ang="0">
                  <a:pos x="T2" y="T3"/>
                </a:cxn>
                <a:cxn ang="0">
                  <a:pos x="T4" y="T5"/>
                </a:cxn>
                <a:cxn ang="0">
                  <a:pos x="T6" y="T7"/>
                </a:cxn>
              </a:cxnLst>
              <a:rect l="0" t="0" r="r" b="b"/>
              <a:pathLst>
                <a:path w="6" h="3">
                  <a:moveTo>
                    <a:pt x="0" y="3"/>
                  </a:moveTo>
                  <a:lnTo>
                    <a:pt x="3" y="0"/>
                  </a:lnTo>
                  <a:lnTo>
                    <a:pt x="6" y="3"/>
                  </a:lnTo>
                  <a:lnTo>
                    <a:pt x="0" y="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0" name="Freeform 614">
              <a:extLst>
                <a:ext uri="{FF2B5EF4-FFF2-40B4-BE49-F238E27FC236}">
                  <a16:creationId xmlns:a16="http://schemas.microsoft.com/office/drawing/2014/main" id="{927913D1-D383-F46D-113D-AC882BC2A168}"/>
                </a:ext>
              </a:extLst>
            </p:cNvPr>
            <p:cNvSpPr>
              <a:spLocks/>
            </p:cNvSpPr>
            <p:nvPr/>
          </p:nvSpPr>
          <p:spPr bwMode="auto">
            <a:xfrm>
              <a:off x="2838450" y="3365501"/>
              <a:ext cx="23813" cy="25400"/>
            </a:xfrm>
            <a:custGeom>
              <a:avLst/>
              <a:gdLst>
                <a:gd name="T0" fmla="*/ 15 w 15"/>
                <a:gd name="T1" fmla="*/ 9 h 16"/>
                <a:gd name="T2" fmla="*/ 7 w 15"/>
                <a:gd name="T3" fmla="*/ 16 h 16"/>
                <a:gd name="T4" fmla="*/ 0 w 15"/>
                <a:gd name="T5" fmla="*/ 6 h 16"/>
                <a:gd name="T6" fmla="*/ 7 w 15"/>
                <a:gd name="T7" fmla="*/ 0 h 16"/>
                <a:gd name="T8" fmla="*/ 15 w 15"/>
                <a:gd name="T9" fmla="*/ 9 h 16"/>
              </a:gdLst>
              <a:ahLst/>
              <a:cxnLst>
                <a:cxn ang="0">
                  <a:pos x="T0" y="T1"/>
                </a:cxn>
                <a:cxn ang="0">
                  <a:pos x="T2" y="T3"/>
                </a:cxn>
                <a:cxn ang="0">
                  <a:pos x="T4" y="T5"/>
                </a:cxn>
                <a:cxn ang="0">
                  <a:pos x="T6" y="T7"/>
                </a:cxn>
                <a:cxn ang="0">
                  <a:pos x="T8" y="T9"/>
                </a:cxn>
              </a:cxnLst>
              <a:rect l="0" t="0" r="r" b="b"/>
              <a:pathLst>
                <a:path w="15" h="16">
                  <a:moveTo>
                    <a:pt x="15" y="9"/>
                  </a:moveTo>
                  <a:lnTo>
                    <a:pt x="7" y="16"/>
                  </a:lnTo>
                  <a:lnTo>
                    <a:pt x="0" y="6"/>
                  </a:lnTo>
                  <a:lnTo>
                    <a:pt x="7" y="0"/>
                  </a:lnTo>
                  <a:lnTo>
                    <a:pt x="15" y="9"/>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1" name="Freeform 615">
              <a:extLst>
                <a:ext uri="{FF2B5EF4-FFF2-40B4-BE49-F238E27FC236}">
                  <a16:creationId xmlns:a16="http://schemas.microsoft.com/office/drawing/2014/main" id="{0A546EE2-F00B-A3C1-8A46-D3BBD16ED6B5}"/>
                </a:ext>
              </a:extLst>
            </p:cNvPr>
            <p:cNvSpPr>
              <a:spLocks/>
            </p:cNvSpPr>
            <p:nvPr/>
          </p:nvSpPr>
          <p:spPr bwMode="auto">
            <a:xfrm>
              <a:off x="2909888" y="3454401"/>
              <a:ext cx="30163" cy="33338"/>
            </a:xfrm>
            <a:custGeom>
              <a:avLst/>
              <a:gdLst>
                <a:gd name="T0" fmla="*/ 19 w 19"/>
                <a:gd name="T1" fmla="*/ 15 h 21"/>
                <a:gd name="T2" fmla="*/ 12 w 19"/>
                <a:gd name="T3" fmla="*/ 21 h 21"/>
                <a:gd name="T4" fmla="*/ 0 w 19"/>
                <a:gd name="T5" fmla="*/ 6 h 21"/>
                <a:gd name="T6" fmla="*/ 7 w 19"/>
                <a:gd name="T7" fmla="*/ 0 h 21"/>
                <a:gd name="T8" fmla="*/ 19 w 19"/>
                <a:gd name="T9" fmla="*/ 15 h 21"/>
              </a:gdLst>
              <a:ahLst/>
              <a:cxnLst>
                <a:cxn ang="0">
                  <a:pos x="T0" y="T1"/>
                </a:cxn>
                <a:cxn ang="0">
                  <a:pos x="T2" y="T3"/>
                </a:cxn>
                <a:cxn ang="0">
                  <a:pos x="T4" y="T5"/>
                </a:cxn>
                <a:cxn ang="0">
                  <a:pos x="T6" y="T7"/>
                </a:cxn>
                <a:cxn ang="0">
                  <a:pos x="T8" y="T9"/>
                </a:cxn>
              </a:cxnLst>
              <a:rect l="0" t="0" r="r" b="b"/>
              <a:pathLst>
                <a:path w="19" h="21">
                  <a:moveTo>
                    <a:pt x="19" y="15"/>
                  </a:moveTo>
                  <a:lnTo>
                    <a:pt x="12" y="21"/>
                  </a:lnTo>
                  <a:lnTo>
                    <a:pt x="0" y="6"/>
                  </a:lnTo>
                  <a:lnTo>
                    <a:pt x="7" y="0"/>
                  </a:lnTo>
                  <a:lnTo>
                    <a:pt x="19" y="1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2" name="Freeform 616">
              <a:extLst>
                <a:ext uri="{FF2B5EF4-FFF2-40B4-BE49-F238E27FC236}">
                  <a16:creationId xmlns:a16="http://schemas.microsoft.com/office/drawing/2014/main" id="{6F911CD9-5668-AFA7-90B3-E96E03697CB3}"/>
                </a:ext>
              </a:extLst>
            </p:cNvPr>
            <p:cNvSpPr>
              <a:spLocks/>
            </p:cNvSpPr>
            <p:nvPr/>
          </p:nvSpPr>
          <p:spPr bwMode="auto">
            <a:xfrm>
              <a:off x="2989263" y="3551238"/>
              <a:ext cx="30163" cy="33338"/>
            </a:xfrm>
            <a:custGeom>
              <a:avLst/>
              <a:gdLst>
                <a:gd name="T0" fmla="*/ 19 w 19"/>
                <a:gd name="T1" fmla="*/ 15 h 21"/>
                <a:gd name="T2" fmla="*/ 12 w 19"/>
                <a:gd name="T3" fmla="*/ 21 h 21"/>
                <a:gd name="T4" fmla="*/ 0 w 19"/>
                <a:gd name="T5" fmla="*/ 6 h 21"/>
                <a:gd name="T6" fmla="*/ 7 w 19"/>
                <a:gd name="T7" fmla="*/ 0 h 21"/>
                <a:gd name="T8" fmla="*/ 19 w 19"/>
                <a:gd name="T9" fmla="*/ 15 h 21"/>
              </a:gdLst>
              <a:ahLst/>
              <a:cxnLst>
                <a:cxn ang="0">
                  <a:pos x="T0" y="T1"/>
                </a:cxn>
                <a:cxn ang="0">
                  <a:pos x="T2" y="T3"/>
                </a:cxn>
                <a:cxn ang="0">
                  <a:pos x="T4" y="T5"/>
                </a:cxn>
                <a:cxn ang="0">
                  <a:pos x="T6" y="T7"/>
                </a:cxn>
                <a:cxn ang="0">
                  <a:pos x="T8" y="T9"/>
                </a:cxn>
              </a:cxnLst>
              <a:rect l="0" t="0" r="r" b="b"/>
              <a:pathLst>
                <a:path w="19" h="21">
                  <a:moveTo>
                    <a:pt x="19" y="15"/>
                  </a:moveTo>
                  <a:lnTo>
                    <a:pt x="12" y="21"/>
                  </a:lnTo>
                  <a:lnTo>
                    <a:pt x="0" y="6"/>
                  </a:lnTo>
                  <a:lnTo>
                    <a:pt x="7" y="0"/>
                  </a:lnTo>
                  <a:lnTo>
                    <a:pt x="19" y="1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3" name="Freeform 617">
              <a:extLst>
                <a:ext uri="{FF2B5EF4-FFF2-40B4-BE49-F238E27FC236}">
                  <a16:creationId xmlns:a16="http://schemas.microsoft.com/office/drawing/2014/main" id="{3C416D8B-B5BF-18D1-50D8-95E6E14962D5}"/>
                </a:ext>
              </a:extLst>
            </p:cNvPr>
            <p:cNvSpPr>
              <a:spLocks/>
            </p:cNvSpPr>
            <p:nvPr/>
          </p:nvSpPr>
          <p:spPr bwMode="auto">
            <a:xfrm>
              <a:off x="3067050" y="3649663"/>
              <a:ext cx="31750" cy="31750"/>
            </a:xfrm>
            <a:custGeom>
              <a:avLst/>
              <a:gdLst>
                <a:gd name="T0" fmla="*/ 20 w 20"/>
                <a:gd name="T1" fmla="*/ 14 h 20"/>
                <a:gd name="T2" fmla="*/ 12 w 20"/>
                <a:gd name="T3" fmla="*/ 20 h 20"/>
                <a:gd name="T4" fmla="*/ 0 w 20"/>
                <a:gd name="T5" fmla="*/ 6 h 20"/>
                <a:gd name="T6" fmla="*/ 8 w 20"/>
                <a:gd name="T7" fmla="*/ 0 h 20"/>
                <a:gd name="T8" fmla="*/ 20 w 20"/>
                <a:gd name="T9" fmla="*/ 14 h 20"/>
              </a:gdLst>
              <a:ahLst/>
              <a:cxnLst>
                <a:cxn ang="0">
                  <a:pos x="T0" y="T1"/>
                </a:cxn>
                <a:cxn ang="0">
                  <a:pos x="T2" y="T3"/>
                </a:cxn>
                <a:cxn ang="0">
                  <a:pos x="T4" y="T5"/>
                </a:cxn>
                <a:cxn ang="0">
                  <a:pos x="T6" y="T7"/>
                </a:cxn>
                <a:cxn ang="0">
                  <a:pos x="T8" y="T9"/>
                </a:cxn>
              </a:cxnLst>
              <a:rect l="0" t="0" r="r" b="b"/>
              <a:pathLst>
                <a:path w="20" h="20">
                  <a:moveTo>
                    <a:pt x="20" y="14"/>
                  </a:moveTo>
                  <a:lnTo>
                    <a:pt x="12" y="20"/>
                  </a:lnTo>
                  <a:lnTo>
                    <a:pt x="0" y="6"/>
                  </a:lnTo>
                  <a:lnTo>
                    <a:pt x="8" y="0"/>
                  </a:lnTo>
                  <a:lnTo>
                    <a:pt x="20" y="1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4" name="Freeform 618">
              <a:extLst>
                <a:ext uri="{FF2B5EF4-FFF2-40B4-BE49-F238E27FC236}">
                  <a16:creationId xmlns:a16="http://schemas.microsoft.com/office/drawing/2014/main" id="{ADCBA3ED-6FD8-8C7A-956B-20418BAC253B}"/>
                </a:ext>
              </a:extLst>
            </p:cNvPr>
            <p:cNvSpPr>
              <a:spLocks/>
            </p:cNvSpPr>
            <p:nvPr/>
          </p:nvSpPr>
          <p:spPr bwMode="auto">
            <a:xfrm>
              <a:off x="3155950" y="3735388"/>
              <a:ext cx="34925" cy="30163"/>
            </a:xfrm>
            <a:custGeom>
              <a:avLst/>
              <a:gdLst>
                <a:gd name="T0" fmla="*/ 22 w 22"/>
                <a:gd name="T1" fmla="*/ 11 h 19"/>
                <a:gd name="T2" fmla="*/ 16 w 22"/>
                <a:gd name="T3" fmla="*/ 19 h 19"/>
                <a:gd name="T4" fmla="*/ 0 w 22"/>
                <a:gd name="T5" fmla="*/ 8 h 19"/>
                <a:gd name="T6" fmla="*/ 5 w 22"/>
                <a:gd name="T7" fmla="*/ 0 h 19"/>
                <a:gd name="T8" fmla="*/ 22 w 22"/>
                <a:gd name="T9" fmla="*/ 11 h 19"/>
              </a:gdLst>
              <a:ahLst/>
              <a:cxnLst>
                <a:cxn ang="0">
                  <a:pos x="T0" y="T1"/>
                </a:cxn>
                <a:cxn ang="0">
                  <a:pos x="T2" y="T3"/>
                </a:cxn>
                <a:cxn ang="0">
                  <a:pos x="T4" y="T5"/>
                </a:cxn>
                <a:cxn ang="0">
                  <a:pos x="T6" y="T7"/>
                </a:cxn>
                <a:cxn ang="0">
                  <a:pos x="T8" y="T9"/>
                </a:cxn>
              </a:cxnLst>
              <a:rect l="0" t="0" r="r" b="b"/>
              <a:pathLst>
                <a:path w="22" h="19">
                  <a:moveTo>
                    <a:pt x="22" y="11"/>
                  </a:moveTo>
                  <a:lnTo>
                    <a:pt x="16" y="19"/>
                  </a:lnTo>
                  <a:lnTo>
                    <a:pt x="0" y="8"/>
                  </a:lnTo>
                  <a:lnTo>
                    <a:pt x="5" y="0"/>
                  </a:lnTo>
                  <a:lnTo>
                    <a:pt x="22" y="1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5" name="Freeform 619">
              <a:extLst>
                <a:ext uri="{FF2B5EF4-FFF2-40B4-BE49-F238E27FC236}">
                  <a16:creationId xmlns:a16="http://schemas.microsoft.com/office/drawing/2014/main" id="{EEEBDB5E-12A2-0A31-1AFE-2F93C5C36DA6}"/>
                </a:ext>
              </a:extLst>
            </p:cNvPr>
            <p:cNvSpPr>
              <a:spLocks/>
            </p:cNvSpPr>
            <p:nvPr/>
          </p:nvSpPr>
          <p:spPr bwMode="auto">
            <a:xfrm>
              <a:off x="3260725" y="3803651"/>
              <a:ext cx="33338" cy="30163"/>
            </a:xfrm>
            <a:custGeom>
              <a:avLst/>
              <a:gdLst>
                <a:gd name="T0" fmla="*/ 21 w 21"/>
                <a:gd name="T1" fmla="*/ 10 h 19"/>
                <a:gd name="T2" fmla="*/ 6 w 21"/>
                <a:gd name="T3" fmla="*/ 0 h 19"/>
                <a:gd name="T4" fmla="*/ 0 w 21"/>
                <a:gd name="T5" fmla="*/ 8 h 19"/>
                <a:gd name="T6" fmla="*/ 16 w 21"/>
                <a:gd name="T7" fmla="*/ 18 h 19"/>
                <a:gd name="T8" fmla="*/ 18 w 21"/>
                <a:gd name="T9" fmla="*/ 19 h 19"/>
                <a:gd name="T10" fmla="*/ 21 w 21"/>
                <a:gd name="T11" fmla="*/ 10 h 19"/>
              </a:gdLst>
              <a:ahLst/>
              <a:cxnLst>
                <a:cxn ang="0">
                  <a:pos x="T0" y="T1"/>
                </a:cxn>
                <a:cxn ang="0">
                  <a:pos x="T2" y="T3"/>
                </a:cxn>
                <a:cxn ang="0">
                  <a:pos x="T4" y="T5"/>
                </a:cxn>
                <a:cxn ang="0">
                  <a:pos x="T6" y="T7"/>
                </a:cxn>
                <a:cxn ang="0">
                  <a:pos x="T8" y="T9"/>
                </a:cxn>
                <a:cxn ang="0">
                  <a:pos x="T10" y="T11"/>
                </a:cxn>
              </a:cxnLst>
              <a:rect l="0" t="0" r="r" b="b"/>
              <a:pathLst>
                <a:path w="21" h="19">
                  <a:moveTo>
                    <a:pt x="21" y="10"/>
                  </a:moveTo>
                  <a:lnTo>
                    <a:pt x="6" y="0"/>
                  </a:lnTo>
                  <a:lnTo>
                    <a:pt x="0" y="8"/>
                  </a:lnTo>
                  <a:lnTo>
                    <a:pt x="16" y="18"/>
                  </a:lnTo>
                  <a:lnTo>
                    <a:pt x="18" y="19"/>
                  </a:lnTo>
                  <a:lnTo>
                    <a:pt x="21" y="1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6" name="Freeform 620">
              <a:extLst>
                <a:ext uri="{FF2B5EF4-FFF2-40B4-BE49-F238E27FC236}">
                  <a16:creationId xmlns:a16="http://schemas.microsoft.com/office/drawing/2014/main" id="{7B941D97-8D67-05EA-29A8-3D13DC5E84C0}"/>
                </a:ext>
              </a:extLst>
            </p:cNvPr>
            <p:cNvSpPr>
              <a:spLocks/>
            </p:cNvSpPr>
            <p:nvPr/>
          </p:nvSpPr>
          <p:spPr bwMode="auto">
            <a:xfrm>
              <a:off x="3286125" y="3832226"/>
              <a:ext cx="3175" cy="1588"/>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lnTo>
                    <a:pt x="1" y="1"/>
                  </a:lnTo>
                  <a:lnTo>
                    <a:pt x="0" y="0"/>
                  </a:lnTo>
                  <a:lnTo>
                    <a:pt x="2"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7" name="Freeform 621">
              <a:extLst>
                <a:ext uri="{FF2B5EF4-FFF2-40B4-BE49-F238E27FC236}">
                  <a16:creationId xmlns:a16="http://schemas.microsoft.com/office/drawing/2014/main" id="{E643D91B-5506-4AEB-5E7A-49E6715C3D9A}"/>
                </a:ext>
              </a:extLst>
            </p:cNvPr>
            <p:cNvSpPr>
              <a:spLocks/>
            </p:cNvSpPr>
            <p:nvPr/>
          </p:nvSpPr>
          <p:spPr bwMode="auto">
            <a:xfrm>
              <a:off x="3289300" y="3817938"/>
              <a:ext cx="3175" cy="15875"/>
            </a:xfrm>
            <a:custGeom>
              <a:avLst/>
              <a:gdLst>
                <a:gd name="T0" fmla="*/ 2 w 2"/>
                <a:gd name="T1" fmla="*/ 1 h 10"/>
                <a:gd name="T2" fmla="*/ 1 w 2"/>
                <a:gd name="T3" fmla="*/ 10 h 10"/>
                <a:gd name="T4" fmla="*/ 0 w 2"/>
                <a:gd name="T5" fmla="*/ 10 h 10"/>
                <a:gd name="T6" fmla="*/ 1 w 2"/>
                <a:gd name="T7" fmla="*/ 0 h 10"/>
                <a:gd name="T8" fmla="*/ 2 w 2"/>
                <a:gd name="T9" fmla="*/ 1 h 10"/>
              </a:gdLst>
              <a:ahLst/>
              <a:cxnLst>
                <a:cxn ang="0">
                  <a:pos x="T0" y="T1"/>
                </a:cxn>
                <a:cxn ang="0">
                  <a:pos x="T2" y="T3"/>
                </a:cxn>
                <a:cxn ang="0">
                  <a:pos x="T4" y="T5"/>
                </a:cxn>
                <a:cxn ang="0">
                  <a:pos x="T6" y="T7"/>
                </a:cxn>
                <a:cxn ang="0">
                  <a:pos x="T8" y="T9"/>
                </a:cxn>
              </a:cxnLst>
              <a:rect l="0" t="0" r="r" b="b"/>
              <a:pathLst>
                <a:path w="2" h="10">
                  <a:moveTo>
                    <a:pt x="2" y="1"/>
                  </a:moveTo>
                  <a:lnTo>
                    <a:pt x="1" y="10"/>
                  </a:lnTo>
                  <a:lnTo>
                    <a:pt x="0" y="10"/>
                  </a:lnTo>
                  <a:lnTo>
                    <a:pt x="1" y="0"/>
                  </a:lnTo>
                  <a:lnTo>
                    <a:pt x="2"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8" name="Freeform 622">
              <a:extLst>
                <a:ext uri="{FF2B5EF4-FFF2-40B4-BE49-F238E27FC236}">
                  <a16:creationId xmlns:a16="http://schemas.microsoft.com/office/drawing/2014/main" id="{B103A1D8-2A88-3C63-DFE5-3530486DD16B}"/>
                </a:ext>
              </a:extLst>
            </p:cNvPr>
            <p:cNvSpPr>
              <a:spLocks/>
            </p:cNvSpPr>
            <p:nvPr/>
          </p:nvSpPr>
          <p:spPr bwMode="auto">
            <a:xfrm>
              <a:off x="3384550" y="3827463"/>
              <a:ext cx="31750" cy="19050"/>
            </a:xfrm>
            <a:custGeom>
              <a:avLst/>
              <a:gdLst>
                <a:gd name="T0" fmla="*/ 20 w 20"/>
                <a:gd name="T1" fmla="*/ 2 h 12"/>
                <a:gd name="T2" fmla="*/ 19 w 20"/>
                <a:gd name="T3" fmla="*/ 12 h 12"/>
                <a:gd name="T4" fmla="*/ 0 w 20"/>
                <a:gd name="T5" fmla="*/ 10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29" name="Freeform 623">
              <a:extLst>
                <a:ext uri="{FF2B5EF4-FFF2-40B4-BE49-F238E27FC236}">
                  <a16:creationId xmlns:a16="http://schemas.microsoft.com/office/drawing/2014/main" id="{23925C1E-367E-5A24-FB4F-184FE3FB4935}"/>
                </a:ext>
              </a:extLst>
            </p:cNvPr>
            <p:cNvSpPr>
              <a:spLocks/>
            </p:cNvSpPr>
            <p:nvPr/>
          </p:nvSpPr>
          <p:spPr bwMode="auto">
            <a:xfrm>
              <a:off x="3509963" y="3840163"/>
              <a:ext cx="31750" cy="17463"/>
            </a:xfrm>
            <a:custGeom>
              <a:avLst/>
              <a:gdLst>
                <a:gd name="T0" fmla="*/ 20 w 20"/>
                <a:gd name="T1" fmla="*/ 2 h 11"/>
                <a:gd name="T2" fmla="*/ 19 w 20"/>
                <a:gd name="T3" fmla="*/ 11 h 11"/>
                <a:gd name="T4" fmla="*/ 0 w 20"/>
                <a:gd name="T5" fmla="*/ 10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0" name="Freeform 624">
              <a:extLst>
                <a:ext uri="{FF2B5EF4-FFF2-40B4-BE49-F238E27FC236}">
                  <a16:creationId xmlns:a16="http://schemas.microsoft.com/office/drawing/2014/main" id="{FEB94122-3C6A-F7E3-61D4-9C53A8F1138C}"/>
                </a:ext>
              </a:extLst>
            </p:cNvPr>
            <p:cNvSpPr>
              <a:spLocks/>
            </p:cNvSpPr>
            <p:nvPr/>
          </p:nvSpPr>
          <p:spPr bwMode="auto">
            <a:xfrm>
              <a:off x="3633788" y="3852863"/>
              <a:ext cx="31750" cy="17463"/>
            </a:xfrm>
            <a:custGeom>
              <a:avLst/>
              <a:gdLst>
                <a:gd name="T0" fmla="*/ 20 w 20"/>
                <a:gd name="T1" fmla="*/ 2 h 11"/>
                <a:gd name="T2" fmla="*/ 19 w 20"/>
                <a:gd name="T3" fmla="*/ 11 h 11"/>
                <a:gd name="T4" fmla="*/ 0 w 20"/>
                <a:gd name="T5" fmla="*/ 9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9"/>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1" name="Freeform 625">
              <a:extLst>
                <a:ext uri="{FF2B5EF4-FFF2-40B4-BE49-F238E27FC236}">
                  <a16:creationId xmlns:a16="http://schemas.microsoft.com/office/drawing/2014/main" id="{0CE5FDB8-18E1-98F1-C699-4429100563DA}"/>
                </a:ext>
              </a:extLst>
            </p:cNvPr>
            <p:cNvSpPr>
              <a:spLocks/>
            </p:cNvSpPr>
            <p:nvPr/>
          </p:nvSpPr>
          <p:spPr bwMode="auto">
            <a:xfrm>
              <a:off x="3756025" y="3832226"/>
              <a:ext cx="33338" cy="22225"/>
            </a:xfrm>
            <a:custGeom>
              <a:avLst/>
              <a:gdLst>
                <a:gd name="T0" fmla="*/ 18 w 21"/>
                <a:gd name="T1" fmla="*/ 0 h 14"/>
                <a:gd name="T2" fmla="*/ 21 w 21"/>
                <a:gd name="T3" fmla="*/ 9 h 14"/>
                <a:gd name="T4" fmla="*/ 2 w 21"/>
                <a:gd name="T5" fmla="*/ 14 h 14"/>
                <a:gd name="T6" fmla="*/ 0 w 21"/>
                <a:gd name="T7" fmla="*/ 4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lnTo>
                    <a:pt x="21" y="9"/>
                  </a:lnTo>
                  <a:lnTo>
                    <a:pt x="2" y="14"/>
                  </a:lnTo>
                  <a:lnTo>
                    <a:pt x="0" y="4"/>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2" name="Freeform 626">
              <a:extLst>
                <a:ext uri="{FF2B5EF4-FFF2-40B4-BE49-F238E27FC236}">
                  <a16:creationId xmlns:a16="http://schemas.microsoft.com/office/drawing/2014/main" id="{AC8305BE-3135-2C38-327E-FB7E04D40D9C}"/>
                </a:ext>
              </a:extLst>
            </p:cNvPr>
            <p:cNvSpPr>
              <a:spLocks/>
            </p:cNvSpPr>
            <p:nvPr/>
          </p:nvSpPr>
          <p:spPr bwMode="auto">
            <a:xfrm>
              <a:off x="3876675" y="3800476"/>
              <a:ext cx="33338" cy="22225"/>
            </a:xfrm>
            <a:custGeom>
              <a:avLst/>
              <a:gdLst>
                <a:gd name="T0" fmla="*/ 19 w 21"/>
                <a:gd name="T1" fmla="*/ 0 h 14"/>
                <a:gd name="T2" fmla="*/ 21 w 21"/>
                <a:gd name="T3" fmla="*/ 9 h 14"/>
                <a:gd name="T4" fmla="*/ 3 w 21"/>
                <a:gd name="T5" fmla="*/ 14 h 14"/>
                <a:gd name="T6" fmla="*/ 0 w 21"/>
                <a:gd name="T7" fmla="*/ 5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9"/>
                  </a:lnTo>
                  <a:lnTo>
                    <a:pt x="3" y="14"/>
                  </a:lnTo>
                  <a:lnTo>
                    <a:pt x="0" y="5"/>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3" name="Freeform 627">
              <a:extLst>
                <a:ext uri="{FF2B5EF4-FFF2-40B4-BE49-F238E27FC236}">
                  <a16:creationId xmlns:a16="http://schemas.microsoft.com/office/drawing/2014/main" id="{23C7054A-1D94-05A4-0936-4836AF3921D6}"/>
                </a:ext>
              </a:extLst>
            </p:cNvPr>
            <p:cNvSpPr>
              <a:spLocks/>
            </p:cNvSpPr>
            <p:nvPr/>
          </p:nvSpPr>
          <p:spPr bwMode="auto">
            <a:xfrm>
              <a:off x="3998913" y="3768726"/>
              <a:ext cx="33338" cy="22225"/>
            </a:xfrm>
            <a:custGeom>
              <a:avLst/>
              <a:gdLst>
                <a:gd name="T0" fmla="*/ 18 w 21"/>
                <a:gd name="T1" fmla="*/ 0 h 14"/>
                <a:gd name="T2" fmla="*/ 21 w 21"/>
                <a:gd name="T3" fmla="*/ 9 h 14"/>
                <a:gd name="T4" fmla="*/ 2 w 21"/>
                <a:gd name="T5" fmla="*/ 14 h 14"/>
                <a:gd name="T6" fmla="*/ 0 w 21"/>
                <a:gd name="T7" fmla="*/ 5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lnTo>
                    <a:pt x="21" y="9"/>
                  </a:lnTo>
                  <a:lnTo>
                    <a:pt x="2" y="14"/>
                  </a:lnTo>
                  <a:lnTo>
                    <a:pt x="0" y="5"/>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4" name="Freeform 628">
              <a:extLst>
                <a:ext uri="{FF2B5EF4-FFF2-40B4-BE49-F238E27FC236}">
                  <a16:creationId xmlns:a16="http://schemas.microsoft.com/office/drawing/2014/main" id="{0364A7C8-A017-416D-05FC-165EFEEC5C16}"/>
                </a:ext>
              </a:extLst>
            </p:cNvPr>
            <p:cNvSpPr>
              <a:spLocks/>
            </p:cNvSpPr>
            <p:nvPr/>
          </p:nvSpPr>
          <p:spPr bwMode="auto">
            <a:xfrm>
              <a:off x="4119563" y="3736976"/>
              <a:ext cx="33338" cy="23813"/>
            </a:xfrm>
            <a:custGeom>
              <a:avLst/>
              <a:gdLst>
                <a:gd name="T0" fmla="*/ 19 w 21"/>
                <a:gd name="T1" fmla="*/ 0 h 15"/>
                <a:gd name="T2" fmla="*/ 21 w 21"/>
                <a:gd name="T3" fmla="*/ 10 h 15"/>
                <a:gd name="T4" fmla="*/ 2 w 21"/>
                <a:gd name="T5" fmla="*/ 15 h 15"/>
                <a:gd name="T6" fmla="*/ 0 w 21"/>
                <a:gd name="T7" fmla="*/ 5 h 15"/>
                <a:gd name="T8" fmla="*/ 19 w 21"/>
                <a:gd name="T9" fmla="*/ 0 h 15"/>
              </a:gdLst>
              <a:ahLst/>
              <a:cxnLst>
                <a:cxn ang="0">
                  <a:pos x="T0" y="T1"/>
                </a:cxn>
                <a:cxn ang="0">
                  <a:pos x="T2" y="T3"/>
                </a:cxn>
                <a:cxn ang="0">
                  <a:pos x="T4" y="T5"/>
                </a:cxn>
                <a:cxn ang="0">
                  <a:pos x="T6" y="T7"/>
                </a:cxn>
                <a:cxn ang="0">
                  <a:pos x="T8" y="T9"/>
                </a:cxn>
              </a:cxnLst>
              <a:rect l="0" t="0" r="r" b="b"/>
              <a:pathLst>
                <a:path w="21" h="15">
                  <a:moveTo>
                    <a:pt x="19" y="0"/>
                  </a:moveTo>
                  <a:lnTo>
                    <a:pt x="21" y="10"/>
                  </a:lnTo>
                  <a:lnTo>
                    <a:pt x="2" y="15"/>
                  </a:lnTo>
                  <a:lnTo>
                    <a:pt x="0" y="5"/>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5" name="Freeform 629">
              <a:extLst>
                <a:ext uri="{FF2B5EF4-FFF2-40B4-BE49-F238E27FC236}">
                  <a16:creationId xmlns:a16="http://schemas.microsoft.com/office/drawing/2014/main" id="{FAFE9C79-132B-E68B-C567-03259EE76999}"/>
                </a:ext>
              </a:extLst>
            </p:cNvPr>
            <p:cNvSpPr>
              <a:spLocks/>
            </p:cNvSpPr>
            <p:nvPr/>
          </p:nvSpPr>
          <p:spPr bwMode="auto">
            <a:xfrm>
              <a:off x="4241800" y="3714751"/>
              <a:ext cx="31750" cy="17463"/>
            </a:xfrm>
            <a:custGeom>
              <a:avLst/>
              <a:gdLst>
                <a:gd name="T0" fmla="*/ 20 w 20"/>
                <a:gd name="T1" fmla="*/ 2 h 11"/>
                <a:gd name="T2" fmla="*/ 19 w 20"/>
                <a:gd name="T3" fmla="*/ 11 h 11"/>
                <a:gd name="T4" fmla="*/ 0 w 20"/>
                <a:gd name="T5" fmla="*/ 9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9"/>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6" name="Freeform 630">
              <a:extLst>
                <a:ext uri="{FF2B5EF4-FFF2-40B4-BE49-F238E27FC236}">
                  <a16:creationId xmlns:a16="http://schemas.microsoft.com/office/drawing/2014/main" id="{EADAAA20-DB73-008A-802C-FB3915B93814}"/>
                </a:ext>
              </a:extLst>
            </p:cNvPr>
            <p:cNvSpPr>
              <a:spLocks/>
            </p:cNvSpPr>
            <p:nvPr/>
          </p:nvSpPr>
          <p:spPr bwMode="auto">
            <a:xfrm>
              <a:off x="4367213" y="3729038"/>
              <a:ext cx="31750" cy="19050"/>
            </a:xfrm>
            <a:custGeom>
              <a:avLst/>
              <a:gdLst>
                <a:gd name="T0" fmla="*/ 20 w 20"/>
                <a:gd name="T1" fmla="*/ 2 h 12"/>
                <a:gd name="T2" fmla="*/ 19 w 20"/>
                <a:gd name="T3" fmla="*/ 12 h 12"/>
                <a:gd name="T4" fmla="*/ 0 w 20"/>
                <a:gd name="T5" fmla="*/ 9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9"/>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7" name="Freeform 631">
              <a:extLst>
                <a:ext uri="{FF2B5EF4-FFF2-40B4-BE49-F238E27FC236}">
                  <a16:creationId xmlns:a16="http://schemas.microsoft.com/office/drawing/2014/main" id="{F353EA93-EB48-B431-C145-BB2CDB90EE6C}"/>
                </a:ext>
              </a:extLst>
            </p:cNvPr>
            <p:cNvSpPr>
              <a:spLocks/>
            </p:cNvSpPr>
            <p:nvPr/>
          </p:nvSpPr>
          <p:spPr bwMode="auto">
            <a:xfrm>
              <a:off x="4491038" y="3743326"/>
              <a:ext cx="31750" cy="19050"/>
            </a:xfrm>
            <a:custGeom>
              <a:avLst/>
              <a:gdLst>
                <a:gd name="T0" fmla="*/ 20 w 20"/>
                <a:gd name="T1" fmla="*/ 2 h 12"/>
                <a:gd name="T2" fmla="*/ 19 w 20"/>
                <a:gd name="T3" fmla="*/ 12 h 12"/>
                <a:gd name="T4" fmla="*/ 0 w 20"/>
                <a:gd name="T5" fmla="*/ 10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8" name="Freeform 632">
              <a:extLst>
                <a:ext uri="{FF2B5EF4-FFF2-40B4-BE49-F238E27FC236}">
                  <a16:creationId xmlns:a16="http://schemas.microsoft.com/office/drawing/2014/main" id="{BA812447-0464-591F-5A26-47FB25F57E63}"/>
                </a:ext>
              </a:extLst>
            </p:cNvPr>
            <p:cNvSpPr>
              <a:spLocks/>
            </p:cNvSpPr>
            <p:nvPr/>
          </p:nvSpPr>
          <p:spPr bwMode="auto">
            <a:xfrm>
              <a:off x="4614863" y="3757613"/>
              <a:ext cx="31750" cy="19050"/>
            </a:xfrm>
            <a:custGeom>
              <a:avLst/>
              <a:gdLst>
                <a:gd name="T0" fmla="*/ 20 w 20"/>
                <a:gd name="T1" fmla="*/ 2 h 12"/>
                <a:gd name="T2" fmla="*/ 19 w 20"/>
                <a:gd name="T3" fmla="*/ 12 h 12"/>
                <a:gd name="T4" fmla="*/ 0 w 20"/>
                <a:gd name="T5" fmla="*/ 10 h 12"/>
                <a:gd name="T6" fmla="*/ 2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10"/>
                  </a:lnTo>
                  <a:lnTo>
                    <a:pt x="2"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39" name="Freeform 633">
              <a:extLst>
                <a:ext uri="{FF2B5EF4-FFF2-40B4-BE49-F238E27FC236}">
                  <a16:creationId xmlns:a16="http://schemas.microsoft.com/office/drawing/2014/main" id="{985B8DE8-B668-5BE9-4EC5-D995A9EBE896}"/>
                </a:ext>
              </a:extLst>
            </p:cNvPr>
            <p:cNvSpPr>
              <a:spLocks/>
            </p:cNvSpPr>
            <p:nvPr/>
          </p:nvSpPr>
          <p:spPr bwMode="auto">
            <a:xfrm>
              <a:off x="4740275" y="3773488"/>
              <a:ext cx="31750" cy="17463"/>
            </a:xfrm>
            <a:custGeom>
              <a:avLst/>
              <a:gdLst>
                <a:gd name="T0" fmla="*/ 20 w 20"/>
                <a:gd name="T1" fmla="*/ 2 h 11"/>
                <a:gd name="T2" fmla="*/ 19 w 20"/>
                <a:gd name="T3" fmla="*/ 11 h 11"/>
                <a:gd name="T4" fmla="*/ 0 w 20"/>
                <a:gd name="T5" fmla="*/ 9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9"/>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0" name="Freeform 634">
              <a:extLst>
                <a:ext uri="{FF2B5EF4-FFF2-40B4-BE49-F238E27FC236}">
                  <a16:creationId xmlns:a16="http://schemas.microsoft.com/office/drawing/2014/main" id="{B4ED62CA-42C3-0B99-AA10-A171BCD4DC21}"/>
                </a:ext>
              </a:extLst>
            </p:cNvPr>
            <p:cNvSpPr>
              <a:spLocks/>
            </p:cNvSpPr>
            <p:nvPr/>
          </p:nvSpPr>
          <p:spPr bwMode="auto">
            <a:xfrm>
              <a:off x="4864100" y="3787776"/>
              <a:ext cx="31750" cy="17463"/>
            </a:xfrm>
            <a:custGeom>
              <a:avLst/>
              <a:gdLst>
                <a:gd name="T0" fmla="*/ 20 w 20"/>
                <a:gd name="T1" fmla="*/ 2 h 11"/>
                <a:gd name="T2" fmla="*/ 19 w 20"/>
                <a:gd name="T3" fmla="*/ 11 h 11"/>
                <a:gd name="T4" fmla="*/ 0 w 20"/>
                <a:gd name="T5" fmla="*/ 9 h 11"/>
                <a:gd name="T6" fmla="*/ 1 w 20"/>
                <a:gd name="T7" fmla="*/ 0 h 11"/>
                <a:gd name="T8" fmla="*/ 20 w 20"/>
                <a:gd name="T9" fmla="*/ 2 h 11"/>
              </a:gdLst>
              <a:ahLst/>
              <a:cxnLst>
                <a:cxn ang="0">
                  <a:pos x="T0" y="T1"/>
                </a:cxn>
                <a:cxn ang="0">
                  <a:pos x="T2" y="T3"/>
                </a:cxn>
                <a:cxn ang="0">
                  <a:pos x="T4" y="T5"/>
                </a:cxn>
                <a:cxn ang="0">
                  <a:pos x="T6" y="T7"/>
                </a:cxn>
                <a:cxn ang="0">
                  <a:pos x="T8" y="T9"/>
                </a:cxn>
              </a:cxnLst>
              <a:rect l="0" t="0" r="r" b="b"/>
              <a:pathLst>
                <a:path w="20" h="11">
                  <a:moveTo>
                    <a:pt x="20" y="2"/>
                  </a:moveTo>
                  <a:lnTo>
                    <a:pt x="19" y="11"/>
                  </a:lnTo>
                  <a:lnTo>
                    <a:pt x="0" y="9"/>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1" name="Freeform 635">
              <a:extLst>
                <a:ext uri="{FF2B5EF4-FFF2-40B4-BE49-F238E27FC236}">
                  <a16:creationId xmlns:a16="http://schemas.microsoft.com/office/drawing/2014/main" id="{2655C865-1468-152D-926E-7525C85BA4DB}"/>
                </a:ext>
              </a:extLst>
            </p:cNvPr>
            <p:cNvSpPr>
              <a:spLocks/>
            </p:cNvSpPr>
            <p:nvPr/>
          </p:nvSpPr>
          <p:spPr bwMode="auto">
            <a:xfrm>
              <a:off x="4989513" y="3802063"/>
              <a:ext cx="31750" cy="19050"/>
            </a:xfrm>
            <a:custGeom>
              <a:avLst/>
              <a:gdLst>
                <a:gd name="T0" fmla="*/ 20 w 20"/>
                <a:gd name="T1" fmla="*/ 2 h 12"/>
                <a:gd name="T2" fmla="*/ 19 w 20"/>
                <a:gd name="T3" fmla="*/ 12 h 12"/>
                <a:gd name="T4" fmla="*/ 0 w 20"/>
                <a:gd name="T5" fmla="*/ 9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9"/>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2" name="Freeform 636">
              <a:extLst>
                <a:ext uri="{FF2B5EF4-FFF2-40B4-BE49-F238E27FC236}">
                  <a16:creationId xmlns:a16="http://schemas.microsoft.com/office/drawing/2014/main" id="{7019204A-DA30-02AD-A856-915EFCA02857}"/>
                </a:ext>
              </a:extLst>
            </p:cNvPr>
            <p:cNvSpPr>
              <a:spLocks/>
            </p:cNvSpPr>
            <p:nvPr/>
          </p:nvSpPr>
          <p:spPr bwMode="auto">
            <a:xfrm>
              <a:off x="5113338" y="3816351"/>
              <a:ext cx="31750" cy="19050"/>
            </a:xfrm>
            <a:custGeom>
              <a:avLst/>
              <a:gdLst>
                <a:gd name="T0" fmla="*/ 20 w 20"/>
                <a:gd name="T1" fmla="*/ 2 h 12"/>
                <a:gd name="T2" fmla="*/ 19 w 20"/>
                <a:gd name="T3" fmla="*/ 12 h 12"/>
                <a:gd name="T4" fmla="*/ 0 w 20"/>
                <a:gd name="T5" fmla="*/ 10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3" name="Freeform 637">
              <a:extLst>
                <a:ext uri="{FF2B5EF4-FFF2-40B4-BE49-F238E27FC236}">
                  <a16:creationId xmlns:a16="http://schemas.microsoft.com/office/drawing/2014/main" id="{1F7CFD02-AAD4-EA76-D262-BD725B870905}"/>
                </a:ext>
              </a:extLst>
            </p:cNvPr>
            <p:cNvSpPr>
              <a:spLocks/>
            </p:cNvSpPr>
            <p:nvPr/>
          </p:nvSpPr>
          <p:spPr bwMode="auto">
            <a:xfrm>
              <a:off x="5237163" y="3830638"/>
              <a:ext cx="31750" cy="19050"/>
            </a:xfrm>
            <a:custGeom>
              <a:avLst/>
              <a:gdLst>
                <a:gd name="T0" fmla="*/ 20 w 20"/>
                <a:gd name="T1" fmla="*/ 2 h 12"/>
                <a:gd name="T2" fmla="*/ 19 w 20"/>
                <a:gd name="T3" fmla="*/ 12 h 12"/>
                <a:gd name="T4" fmla="*/ 0 w 20"/>
                <a:gd name="T5" fmla="*/ 10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10"/>
                  </a:lnTo>
                  <a:lnTo>
                    <a:pt x="1" y="0"/>
                  </a:lnTo>
                  <a:lnTo>
                    <a:pt x="20" y="2"/>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4" name="Freeform 638">
              <a:extLst>
                <a:ext uri="{FF2B5EF4-FFF2-40B4-BE49-F238E27FC236}">
                  <a16:creationId xmlns:a16="http://schemas.microsoft.com/office/drawing/2014/main" id="{E62A1111-E8EF-9A7D-B92D-1353CAD360FF}"/>
                </a:ext>
              </a:extLst>
            </p:cNvPr>
            <p:cNvSpPr>
              <a:spLocks/>
            </p:cNvSpPr>
            <p:nvPr/>
          </p:nvSpPr>
          <p:spPr bwMode="auto">
            <a:xfrm>
              <a:off x="5360988" y="3825876"/>
              <a:ext cx="33338" cy="20638"/>
            </a:xfrm>
            <a:custGeom>
              <a:avLst/>
              <a:gdLst>
                <a:gd name="T0" fmla="*/ 19 w 21"/>
                <a:gd name="T1" fmla="*/ 0 h 13"/>
                <a:gd name="T2" fmla="*/ 21 w 21"/>
                <a:gd name="T3" fmla="*/ 9 h 13"/>
                <a:gd name="T4" fmla="*/ 2 w 21"/>
                <a:gd name="T5" fmla="*/ 13 h 13"/>
                <a:gd name="T6" fmla="*/ 0 w 21"/>
                <a:gd name="T7" fmla="*/ 4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9"/>
                  </a:lnTo>
                  <a:lnTo>
                    <a:pt x="2" y="13"/>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5" name="Freeform 639">
              <a:extLst>
                <a:ext uri="{FF2B5EF4-FFF2-40B4-BE49-F238E27FC236}">
                  <a16:creationId xmlns:a16="http://schemas.microsoft.com/office/drawing/2014/main" id="{040AE875-6F8D-C66C-ACF7-84FB33F29A2D}"/>
                </a:ext>
              </a:extLst>
            </p:cNvPr>
            <p:cNvSpPr>
              <a:spLocks/>
            </p:cNvSpPr>
            <p:nvPr/>
          </p:nvSpPr>
          <p:spPr bwMode="auto">
            <a:xfrm>
              <a:off x="5484813" y="3803651"/>
              <a:ext cx="31750" cy="20638"/>
            </a:xfrm>
            <a:custGeom>
              <a:avLst/>
              <a:gdLst>
                <a:gd name="T0" fmla="*/ 18 w 20"/>
                <a:gd name="T1" fmla="*/ 0 h 13"/>
                <a:gd name="T2" fmla="*/ 20 w 20"/>
                <a:gd name="T3" fmla="*/ 9 h 13"/>
                <a:gd name="T4" fmla="*/ 1 w 20"/>
                <a:gd name="T5" fmla="*/ 13 h 13"/>
                <a:gd name="T6" fmla="*/ 0 w 20"/>
                <a:gd name="T7" fmla="*/ 3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9"/>
                  </a:lnTo>
                  <a:lnTo>
                    <a:pt x="1" y="13"/>
                  </a:lnTo>
                  <a:lnTo>
                    <a:pt x="0" y="3"/>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6" name="Freeform 640">
              <a:extLst>
                <a:ext uri="{FF2B5EF4-FFF2-40B4-BE49-F238E27FC236}">
                  <a16:creationId xmlns:a16="http://schemas.microsoft.com/office/drawing/2014/main" id="{1851BC0D-3333-3B11-828C-5B7C1EE27326}"/>
                </a:ext>
              </a:extLst>
            </p:cNvPr>
            <p:cNvSpPr>
              <a:spLocks/>
            </p:cNvSpPr>
            <p:nvPr/>
          </p:nvSpPr>
          <p:spPr bwMode="auto">
            <a:xfrm>
              <a:off x="5607050" y="3781426"/>
              <a:ext cx="33338" cy="19050"/>
            </a:xfrm>
            <a:custGeom>
              <a:avLst/>
              <a:gdLst>
                <a:gd name="T0" fmla="*/ 19 w 21"/>
                <a:gd name="T1" fmla="*/ 0 h 12"/>
                <a:gd name="T2" fmla="*/ 21 w 21"/>
                <a:gd name="T3" fmla="*/ 9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9"/>
                  </a:lnTo>
                  <a:lnTo>
                    <a:pt x="2"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7" name="Freeform 641">
              <a:extLst>
                <a:ext uri="{FF2B5EF4-FFF2-40B4-BE49-F238E27FC236}">
                  <a16:creationId xmlns:a16="http://schemas.microsoft.com/office/drawing/2014/main" id="{875A7CF3-1C10-679F-7D6C-26814D162B88}"/>
                </a:ext>
              </a:extLst>
            </p:cNvPr>
            <p:cNvSpPr>
              <a:spLocks/>
            </p:cNvSpPr>
            <p:nvPr/>
          </p:nvSpPr>
          <p:spPr bwMode="auto">
            <a:xfrm>
              <a:off x="5730875" y="3757613"/>
              <a:ext cx="31750" cy="20638"/>
            </a:xfrm>
            <a:custGeom>
              <a:avLst/>
              <a:gdLst>
                <a:gd name="T0" fmla="*/ 19 w 20"/>
                <a:gd name="T1" fmla="*/ 0 h 13"/>
                <a:gd name="T2" fmla="*/ 20 w 20"/>
                <a:gd name="T3" fmla="*/ 10 h 13"/>
                <a:gd name="T4" fmla="*/ 2 w 20"/>
                <a:gd name="T5" fmla="*/ 13 h 13"/>
                <a:gd name="T6" fmla="*/ 0 w 20"/>
                <a:gd name="T7" fmla="*/ 4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lnTo>
                    <a:pt x="20" y="10"/>
                  </a:lnTo>
                  <a:lnTo>
                    <a:pt x="2" y="13"/>
                  </a:lnTo>
                  <a:lnTo>
                    <a:pt x="0" y="4"/>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8" name="Freeform 642">
              <a:extLst>
                <a:ext uri="{FF2B5EF4-FFF2-40B4-BE49-F238E27FC236}">
                  <a16:creationId xmlns:a16="http://schemas.microsoft.com/office/drawing/2014/main" id="{83A392C7-6F88-AE13-3208-7B65EF153CA2}"/>
                </a:ext>
              </a:extLst>
            </p:cNvPr>
            <p:cNvSpPr>
              <a:spLocks/>
            </p:cNvSpPr>
            <p:nvPr/>
          </p:nvSpPr>
          <p:spPr bwMode="auto">
            <a:xfrm>
              <a:off x="5854700" y="3735388"/>
              <a:ext cx="31750" cy="20638"/>
            </a:xfrm>
            <a:custGeom>
              <a:avLst/>
              <a:gdLst>
                <a:gd name="T0" fmla="*/ 18 w 20"/>
                <a:gd name="T1" fmla="*/ 0 h 13"/>
                <a:gd name="T2" fmla="*/ 20 w 20"/>
                <a:gd name="T3" fmla="*/ 10 h 13"/>
                <a:gd name="T4" fmla="*/ 1 w 20"/>
                <a:gd name="T5" fmla="*/ 13 h 13"/>
                <a:gd name="T6" fmla="*/ 0 w 20"/>
                <a:gd name="T7" fmla="*/ 3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10"/>
                  </a:lnTo>
                  <a:lnTo>
                    <a:pt x="1" y="13"/>
                  </a:lnTo>
                  <a:lnTo>
                    <a:pt x="0" y="3"/>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49" name="Freeform 643">
              <a:extLst>
                <a:ext uri="{FF2B5EF4-FFF2-40B4-BE49-F238E27FC236}">
                  <a16:creationId xmlns:a16="http://schemas.microsoft.com/office/drawing/2014/main" id="{CB7C3293-9DD8-D3C0-993A-7EC16ED3B8A6}"/>
                </a:ext>
              </a:extLst>
            </p:cNvPr>
            <p:cNvSpPr>
              <a:spLocks/>
            </p:cNvSpPr>
            <p:nvPr/>
          </p:nvSpPr>
          <p:spPr bwMode="auto">
            <a:xfrm>
              <a:off x="5976938" y="3713163"/>
              <a:ext cx="33338" cy="20638"/>
            </a:xfrm>
            <a:custGeom>
              <a:avLst/>
              <a:gdLst>
                <a:gd name="T0" fmla="*/ 19 w 21"/>
                <a:gd name="T1" fmla="*/ 0 h 13"/>
                <a:gd name="T2" fmla="*/ 21 w 21"/>
                <a:gd name="T3" fmla="*/ 9 h 13"/>
                <a:gd name="T4" fmla="*/ 2 w 21"/>
                <a:gd name="T5" fmla="*/ 13 h 13"/>
                <a:gd name="T6" fmla="*/ 0 w 21"/>
                <a:gd name="T7" fmla="*/ 3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9"/>
                  </a:lnTo>
                  <a:lnTo>
                    <a:pt x="2" y="13"/>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0" name="Freeform 644">
              <a:extLst>
                <a:ext uri="{FF2B5EF4-FFF2-40B4-BE49-F238E27FC236}">
                  <a16:creationId xmlns:a16="http://schemas.microsoft.com/office/drawing/2014/main" id="{574B78B7-6A14-BBC3-D6D0-0CD7A515C089}"/>
                </a:ext>
              </a:extLst>
            </p:cNvPr>
            <p:cNvSpPr>
              <a:spLocks/>
            </p:cNvSpPr>
            <p:nvPr/>
          </p:nvSpPr>
          <p:spPr bwMode="auto">
            <a:xfrm>
              <a:off x="6099175" y="3732213"/>
              <a:ext cx="33338" cy="20638"/>
            </a:xfrm>
            <a:custGeom>
              <a:avLst/>
              <a:gdLst>
                <a:gd name="T0" fmla="*/ 21 w 21"/>
                <a:gd name="T1" fmla="*/ 4 h 13"/>
                <a:gd name="T2" fmla="*/ 19 w 21"/>
                <a:gd name="T3" fmla="*/ 13 h 13"/>
                <a:gd name="T4" fmla="*/ 0 w 21"/>
                <a:gd name="T5" fmla="*/ 9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2"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1" name="Freeform 645">
              <a:extLst>
                <a:ext uri="{FF2B5EF4-FFF2-40B4-BE49-F238E27FC236}">
                  <a16:creationId xmlns:a16="http://schemas.microsoft.com/office/drawing/2014/main" id="{B5875E83-C471-47D2-E210-CABD71B9461B}"/>
                </a:ext>
              </a:extLst>
            </p:cNvPr>
            <p:cNvSpPr>
              <a:spLocks/>
            </p:cNvSpPr>
            <p:nvPr/>
          </p:nvSpPr>
          <p:spPr bwMode="auto">
            <a:xfrm>
              <a:off x="6221413" y="3759201"/>
              <a:ext cx="33338" cy="22225"/>
            </a:xfrm>
            <a:custGeom>
              <a:avLst/>
              <a:gdLst>
                <a:gd name="T0" fmla="*/ 21 w 21"/>
                <a:gd name="T1" fmla="*/ 4 h 14"/>
                <a:gd name="T2" fmla="*/ 19 w 21"/>
                <a:gd name="T3" fmla="*/ 14 h 14"/>
                <a:gd name="T4" fmla="*/ 0 w 21"/>
                <a:gd name="T5" fmla="*/ 10 h 14"/>
                <a:gd name="T6" fmla="*/ 2 w 21"/>
                <a:gd name="T7" fmla="*/ 0 h 14"/>
                <a:gd name="T8" fmla="*/ 21 w 21"/>
                <a:gd name="T9" fmla="*/ 4 h 14"/>
              </a:gdLst>
              <a:ahLst/>
              <a:cxnLst>
                <a:cxn ang="0">
                  <a:pos x="T0" y="T1"/>
                </a:cxn>
                <a:cxn ang="0">
                  <a:pos x="T2" y="T3"/>
                </a:cxn>
                <a:cxn ang="0">
                  <a:pos x="T4" y="T5"/>
                </a:cxn>
                <a:cxn ang="0">
                  <a:pos x="T6" y="T7"/>
                </a:cxn>
                <a:cxn ang="0">
                  <a:pos x="T8" y="T9"/>
                </a:cxn>
              </a:cxnLst>
              <a:rect l="0" t="0" r="r" b="b"/>
              <a:pathLst>
                <a:path w="21" h="14">
                  <a:moveTo>
                    <a:pt x="21" y="4"/>
                  </a:moveTo>
                  <a:lnTo>
                    <a:pt x="19" y="14"/>
                  </a:lnTo>
                  <a:lnTo>
                    <a:pt x="0" y="10"/>
                  </a:lnTo>
                  <a:lnTo>
                    <a:pt x="2"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2" name="Freeform 646">
              <a:extLst>
                <a:ext uri="{FF2B5EF4-FFF2-40B4-BE49-F238E27FC236}">
                  <a16:creationId xmlns:a16="http://schemas.microsoft.com/office/drawing/2014/main" id="{7D4BC186-B41E-0646-F6B9-4207A232427A}"/>
                </a:ext>
              </a:extLst>
            </p:cNvPr>
            <p:cNvSpPr>
              <a:spLocks/>
            </p:cNvSpPr>
            <p:nvPr/>
          </p:nvSpPr>
          <p:spPr bwMode="auto">
            <a:xfrm>
              <a:off x="6340475" y="3794126"/>
              <a:ext cx="34925" cy="23813"/>
            </a:xfrm>
            <a:custGeom>
              <a:avLst/>
              <a:gdLst>
                <a:gd name="T0" fmla="*/ 22 w 22"/>
                <a:gd name="T1" fmla="*/ 6 h 15"/>
                <a:gd name="T2" fmla="*/ 18 w 22"/>
                <a:gd name="T3" fmla="*/ 15 h 15"/>
                <a:gd name="T4" fmla="*/ 0 w 22"/>
                <a:gd name="T5" fmla="*/ 9 h 15"/>
                <a:gd name="T6" fmla="*/ 4 w 22"/>
                <a:gd name="T7" fmla="*/ 0 h 15"/>
                <a:gd name="T8" fmla="*/ 22 w 22"/>
                <a:gd name="T9" fmla="*/ 6 h 15"/>
              </a:gdLst>
              <a:ahLst/>
              <a:cxnLst>
                <a:cxn ang="0">
                  <a:pos x="T0" y="T1"/>
                </a:cxn>
                <a:cxn ang="0">
                  <a:pos x="T2" y="T3"/>
                </a:cxn>
                <a:cxn ang="0">
                  <a:pos x="T4" y="T5"/>
                </a:cxn>
                <a:cxn ang="0">
                  <a:pos x="T6" y="T7"/>
                </a:cxn>
                <a:cxn ang="0">
                  <a:pos x="T8" y="T9"/>
                </a:cxn>
              </a:cxnLst>
              <a:rect l="0" t="0" r="r" b="b"/>
              <a:pathLst>
                <a:path w="22" h="15">
                  <a:moveTo>
                    <a:pt x="22" y="6"/>
                  </a:moveTo>
                  <a:lnTo>
                    <a:pt x="18" y="15"/>
                  </a:lnTo>
                  <a:lnTo>
                    <a:pt x="0" y="9"/>
                  </a:lnTo>
                  <a:lnTo>
                    <a:pt x="4" y="0"/>
                  </a:lnTo>
                  <a:lnTo>
                    <a:pt x="22" y="6"/>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3" name="Freeform 647">
              <a:extLst>
                <a:ext uri="{FF2B5EF4-FFF2-40B4-BE49-F238E27FC236}">
                  <a16:creationId xmlns:a16="http://schemas.microsoft.com/office/drawing/2014/main" id="{365B72A0-9500-21E7-B98E-86E7B78599BF}"/>
                </a:ext>
              </a:extLst>
            </p:cNvPr>
            <p:cNvSpPr>
              <a:spLocks/>
            </p:cNvSpPr>
            <p:nvPr/>
          </p:nvSpPr>
          <p:spPr bwMode="auto">
            <a:xfrm>
              <a:off x="6459538" y="3835401"/>
              <a:ext cx="33338" cy="25400"/>
            </a:xfrm>
            <a:custGeom>
              <a:avLst/>
              <a:gdLst>
                <a:gd name="T0" fmla="*/ 21 w 21"/>
                <a:gd name="T1" fmla="*/ 7 h 16"/>
                <a:gd name="T2" fmla="*/ 17 w 21"/>
                <a:gd name="T3" fmla="*/ 16 h 16"/>
                <a:gd name="T4" fmla="*/ 0 w 21"/>
                <a:gd name="T5" fmla="*/ 9 h 16"/>
                <a:gd name="T6" fmla="*/ 3 w 21"/>
                <a:gd name="T7" fmla="*/ 0 h 16"/>
                <a:gd name="T8" fmla="*/ 21 w 21"/>
                <a:gd name="T9" fmla="*/ 7 h 16"/>
              </a:gdLst>
              <a:ahLst/>
              <a:cxnLst>
                <a:cxn ang="0">
                  <a:pos x="T0" y="T1"/>
                </a:cxn>
                <a:cxn ang="0">
                  <a:pos x="T2" y="T3"/>
                </a:cxn>
                <a:cxn ang="0">
                  <a:pos x="T4" y="T5"/>
                </a:cxn>
                <a:cxn ang="0">
                  <a:pos x="T6" y="T7"/>
                </a:cxn>
                <a:cxn ang="0">
                  <a:pos x="T8" y="T9"/>
                </a:cxn>
              </a:cxnLst>
              <a:rect l="0" t="0" r="r" b="b"/>
              <a:pathLst>
                <a:path w="21" h="16">
                  <a:moveTo>
                    <a:pt x="21" y="7"/>
                  </a:moveTo>
                  <a:lnTo>
                    <a:pt x="17" y="16"/>
                  </a:lnTo>
                  <a:lnTo>
                    <a:pt x="0" y="9"/>
                  </a:lnTo>
                  <a:lnTo>
                    <a:pt x="3" y="0"/>
                  </a:lnTo>
                  <a:lnTo>
                    <a:pt x="21"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4" name="Freeform 648">
              <a:extLst>
                <a:ext uri="{FF2B5EF4-FFF2-40B4-BE49-F238E27FC236}">
                  <a16:creationId xmlns:a16="http://schemas.microsoft.com/office/drawing/2014/main" id="{C799F9AF-65D5-AC94-7419-3CF77E99002D}"/>
                </a:ext>
              </a:extLst>
            </p:cNvPr>
            <p:cNvSpPr>
              <a:spLocks/>
            </p:cNvSpPr>
            <p:nvPr/>
          </p:nvSpPr>
          <p:spPr bwMode="auto">
            <a:xfrm>
              <a:off x="6577013" y="3878263"/>
              <a:ext cx="6350" cy="15875"/>
            </a:xfrm>
            <a:custGeom>
              <a:avLst/>
              <a:gdLst>
                <a:gd name="T0" fmla="*/ 4 w 4"/>
                <a:gd name="T1" fmla="*/ 1 h 10"/>
                <a:gd name="T2" fmla="*/ 3 w 4"/>
                <a:gd name="T3" fmla="*/ 0 h 10"/>
                <a:gd name="T4" fmla="*/ 0 w 4"/>
                <a:gd name="T5" fmla="*/ 9 h 10"/>
                <a:gd name="T6" fmla="*/ 1 w 4"/>
                <a:gd name="T7" fmla="*/ 10 h 10"/>
                <a:gd name="T8" fmla="*/ 4 w 4"/>
                <a:gd name="T9" fmla="*/ 1 h 10"/>
              </a:gdLst>
              <a:ahLst/>
              <a:cxnLst>
                <a:cxn ang="0">
                  <a:pos x="T0" y="T1"/>
                </a:cxn>
                <a:cxn ang="0">
                  <a:pos x="T2" y="T3"/>
                </a:cxn>
                <a:cxn ang="0">
                  <a:pos x="T4" y="T5"/>
                </a:cxn>
                <a:cxn ang="0">
                  <a:pos x="T6" y="T7"/>
                </a:cxn>
                <a:cxn ang="0">
                  <a:pos x="T8" y="T9"/>
                </a:cxn>
              </a:cxnLst>
              <a:rect l="0" t="0" r="r" b="b"/>
              <a:pathLst>
                <a:path w="4" h="10">
                  <a:moveTo>
                    <a:pt x="4" y="1"/>
                  </a:moveTo>
                  <a:lnTo>
                    <a:pt x="3" y="0"/>
                  </a:lnTo>
                  <a:lnTo>
                    <a:pt x="0" y="9"/>
                  </a:lnTo>
                  <a:lnTo>
                    <a:pt x="1" y="10"/>
                  </a:lnTo>
                  <a:lnTo>
                    <a:pt x="4"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5" name="Line 649">
              <a:extLst>
                <a:ext uri="{FF2B5EF4-FFF2-40B4-BE49-F238E27FC236}">
                  <a16:creationId xmlns:a16="http://schemas.microsoft.com/office/drawing/2014/main" id="{7192A645-BF7A-0AF2-53F1-7467625836B9}"/>
                </a:ext>
              </a:extLst>
            </p:cNvPr>
            <p:cNvSpPr>
              <a:spLocks noChangeShapeType="1"/>
            </p:cNvSpPr>
            <p:nvPr/>
          </p:nvSpPr>
          <p:spPr bwMode="auto">
            <a:xfrm>
              <a:off x="6575425" y="3881438"/>
              <a:ext cx="6350" cy="4763"/>
            </a:xfrm>
            <a:prstGeom prst="line">
              <a:avLst/>
            </a:prstGeom>
            <a:noFill/>
            <a:ln w="15875" cap="flat">
              <a:solidFill>
                <a:srgbClr val="0064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6" name="Freeform 650">
              <a:extLst>
                <a:ext uri="{FF2B5EF4-FFF2-40B4-BE49-F238E27FC236}">
                  <a16:creationId xmlns:a16="http://schemas.microsoft.com/office/drawing/2014/main" id="{A719CD69-D484-A94D-F8D4-CE4AA5591646}"/>
                </a:ext>
              </a:extLst>
            </p:cNvPr>
            <p:cNvSpPr>
              <a:spLocks/>
            </p:cNvSpPr>
            <p:nvPr/>
          </p:nvSpPr>
          <p:spPr bwMode="auto">
            <a:xfrm>
              <a:off x="2633663" y="3425826"/>
              <a:ext cx="26988" cy="33338"/>
            </a:xfrm>
            <a:custGeom>
              <a:avLst/>
              <a:gdLst>
                <a:gd name="T0" fmla="*/ 17 w 17"/>
                <a:gd name="T1" fmla="*/ 17 h 21"/>
                <a:gd name="T2" fmla="*/ 8 w 17"/>
                <a:gd name="T3" fmla="*/ 21 h 21"/>
                <a:gd name="T4" fmla="*/ 0 w 17"/>
                <a:gd name="T5" fmla="*/ 4 h 21"/>
                <a:gd name="T6" fmla="*/ 9 w 17"/>
                <a:gd name="T7" fmla="*/ 0 h 21"/>
                <a:gd name="T8" fmla="*/ 17 w 17"/>
                <a:gd name="T9" fmla="*/ 17 h 21"/>
              </a:gdLst>
              <a:ahLst/>
              <a:cxnLst>
                <a:cxn ang="0">
                  <a:pos x="T0" y="T1"/>
                </a:cxn>
                <a:cxn ang="0">
                  <a:pos x="T2" y="T3"/>
                </a:cxn>
                <a:cxn ang="0">
                  <a:pos x="T4" y="T5"/>
                </a:cxn>
                <a:cxn ang="0">
                  <a:pos x="T6" y="T7"/>
                </a:cxn>
                <a:cxn ang="0">
                  <a:pos x="T8" y="T9"/>
                </a:cxn>
              </a:cxnLst>
              <a:rect l="0" t="0" r="r" b="b"/>
              <a:pathLst>
                <a:path w="17" h="21">
                  <a:moveTo>
                    <a:pt x="17" y="17"/>
                  </a:moveTo>
                  <a:lnTo>
                    <a:pt x="8" y="21"/>
                  </a:lnTo>
                  <a:lnTo>
                    <a:pt x="0" y="4"/>
                  </a:lnTo>
                  <a:lnTo>
                    <a:pt x="9" y="0"/>
                  </a:lnTo>
                  <a:lnTo>
                    <a:pt x="17" y="17"/>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7" name="Freeform 651">
              <a:extLst>
                <a:ext uri="{FF2B5EF4-FFF2-40B4-BE49-F238E27FC236}">
                  <a16:creationId xmlns:a16="http://schemas.microsoft.com/office/drawing/2014/main" id="{3583FED5-5DAB-74A3-59D4-35DB80F4937E}"/>
                </a:ext>
              </a:extLst>
            </p:cNvPr>
            <p:cNvSpPr>
              <a:spLocks/>
            </p:cNvSpPr>
            <p:nvPr/>
          </p:nvSpPr>
          <p:spPr bwMode="auto">
            <a:xfrm>
              <a:off x="2686050" y="3540126"/>
              <a:ext cx="22225" cy="28575"/>
            </a:xfrm>
            <a:custGeom>
              <a:avLst/>
              <a:gdLst>
                <a:gd name="T0" fmla="*/ 14 w 14"/>
                <a:gd name="T1" fmla="*/ 14 h 18"/>
                <a:gd name="T2" fmla="*/ 8 w 14"/>
                <a:gd name="T3" fmla="*/ 0 h 18"/>
                <a:gd name="T4" fmla="*/ 0 w 14"/>
                <a:gd name="T5" fmla="*/ 4 h 18"/>
                <a:gd name="T6" fmla="*/ 6 w 14"/>
                <a:gd name="T7" fmla="*/ 17 h 18"/>
                <a:gd name="T8" fmla="*/ 6 w 14"/>
                <a:gd name="T9" fmla="*/ 18 h 18"/>
                <a:gd name="T10" fmla="*/ 14 w 14"/>
                <a:gd name="T11" fmla="*/ 14 h 18"/>
              </a:gdLst>
              <a:ahLst/>
              <a:cxnLst>
                <a:cxn ang="0">
                  <a:pos x="T0" y="T1"/>
                </a:cxn>
                <a:cxn ang="0">
                  <a:pos x="T2" y="T3"/>
                </a:cxn>
                <a:cxn ang="0">
                  <a:pos x="T4" y="T5"/>
                </a:cxn>
                <a:cxn ang="0">
                  <a:pos x="T6" y="T7"/>
                </a:cxn>
                <a:cxn ang="0">
                  <a:pos x="T8" y="T9"/>
                </a:cxn>
                <a:cxn ang="0">
                  <a:pos x="T10" y="T11"/>
                </a:cxn>
              </a:cxnLst>
              <a:rect l="0" t="0" r="r" b="b"/>
              <a:pathLst>
                <a:path w="14" h="18">
                  <a:moveTo>
                    <a:pt x="14" y="14"/>
                  </a:moveTo>
                  <a:lnTo>
                    <a:pt x="8" y="0"/>
                  </a:lnTo>
                  <a:lnTo>
                    <a:pt x="0" y="4"/>
                  </a:lnTo>
                  <a:lnTo>
                    <a:pt x="6" y="17"/>
                  </a:lnTo>
                  <a:lnTo>
                    <a:pt x="6" y="18"/>
                  </a:lnTo>
                  <a:lnTo>
                    <a:pt x="14" y="1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8" name="Freeform 652">
              <a:extLst>
                <a:ext uri="{FF2B5EF4-FFF2-40B4-BE49-F238E27FC236}">
                  <a16:creationId xmlns:a16="http://schemas.microsoft.com/office/drawing/2014/main" id="{3C719379-FC9A-E37F-4F22-78ED03EF005E}"/>
                </a:ext>
              </a:extLst>
            </p:cNvPr>
            <p:cNvSpPr>
              <a:spLocks/>
            </p:cNvSpPr>
            <p:nvPr/>
          </p:nvSpPr>
          <p:spPr bwMode="auto">
            <a:xfrm>
              <a:off x="2695575" y="3567113"/>
              <a:ext cx="0" cy="158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59" name="Freeform 653">
              <a:extLst>
                <a:ext uri="{FF2B5EF4-FFF2-40B4-BE49-F238E27FC236}">
                  <a16:creationId xmlns:a16="http://schemas.microsoft.com/office/drawing/2014/main" id="{1CC6AC9B-A9D8-DED2-E651-D2F1F92F1BB1}"/>
                </a:ext>
              </a:extLst>
            </p:cNvPr>
            <p:cNvSpPr>
              <a:spLocks/>
            </p:cNvSpPr>
            <p:nvPr/>
          </p:nvSpPr>
          <p:spPr bwMode="auto">
            <a:xfrm>
              <a:off x="2695575" y="3560763"/>
              <a:ext cx="15875" cy="14288"/>
            </a:xfrm>
            <a:custGeom>
              <a:avLst/>
              <a:gdLst>
                <a:gd name="T0" fmla="*/ 10 w 10"/>
                <a:gd name="T1" fmla="*/ 4 h 9"/>
                <a:gd name="T2" fmla="*/ 2 w 10"/>
                <a:gd name="T3" fmla="*/ 9 h 9"/>
                <a:gd name="T4" fmla="*/ 0 w 10"/>
                <a:gd name="T5" fmla="*/ 5 h 9"/>
                <a:gd name="T6" fmla="*/ 8 w 10"/>
                <a:gd name="T7" fmla="*/ 0 h 9"/>
                <a:gd name="T8" fmla="*/ 10 w 10"/>
                <a:gd name="T9" fmla="*/ 4 h 9"/>
              </a:gdLst>
              <a:ahLst/>
              <a:cxnLst>
                <a:cxn ang="0">
                  <a:pos x="T0" y="T1"/>
                </a:cxn>
                <a:cxn ang="0">
                  <a:pos x="T2" y="T3"/>
                </a:cxn>
                <a:cxn ang="0">
                  <a:pos x="T4" y="T5"/>
                </a:cxn>
                <a:cxn ang="0">
                  <a:pos x="T6" y="T7"/>
                </a:cxn>
                <a:cxn ang="0">
                  <a:pos x="T8" y="T9"/>
                </a:cxn>
              </a:cxnLst>
              <a:rect l="0" t="0" r="r" b="b"/>
              <a:pathLst>
                <a:path w="10" h="9">
                  <a:moveTo>
                    <a:pt x="10" y="4"/>
                  </a:moveTo>
                  <a:lnTo>
                    <a:pt x="2" y="9"/>
                  </a:lnTo>
                  <a:lnTo>
                    <a:pt x="0" y="5"/>
                  </a:lnTo>
                  <a:lnTo>
                    <a:pt x="8" y="0"/>
                  </a:lnTo>
                  <a:lnTo>
                    <a:pt x="10"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0" name="Freeform 654">
              <a:extLst>
                <a:ext uri="{FF2B5EF4-FFF2-40B4-BE49-F238E27FC236}">
                  <a16:creationId xmlns:a16="http://schemas.microsoft.com/office/drawing/2014/main" id="{44F29D16-020B-61CC-74B2-5DBE247BB70E}"/>
                </a:ext>
              </a:extLst>
            </p:cNvPr>
            <p:cNvSpPr>
              <a:spLocks/>
            </p:cNvSpPr>
            <p:nvPr/>
          </p:nvSpPr>
          <p:spPr bwMode="auto">
            <a:xfrm>
              <a:off x="2746375" y="3649663"/>
              <a:ext cx="28575" cy="33338"/>
            </a:xfrm>
            <a:custGeom>
              <a:avLst/>
              <a:gdLst>
                <a:gd name="T0" fmla="*/ 18 w 18"/>
                <a:gd name="T1" fmla="*/ 17 h 21"/>
                <a:gd name="T2" fmla="*/ 9 w 18"/>
                <a:gd name="T3" fmla="*/ 21 h 21"/>
                <a:gd name="T4" fmla="*/ 0 w 18"/>
                <a:gd name="T5" fmla="*/ 5 h 21"/>
                <a:gd name="T6" fmla="*/ 8 w 18"/>
                <a:gd name="T7" fmla="*/ 0 h 21"/>
                <a:gd name="T8" fmla="*/ 18 w 18"/>
                <a:gd name="T9" fmla="*/ 17 h 21"/>
              </a:gdLst>
              <a:ahLst/>
              <a:cxnLst>
                <a:cxn ang="0">
                  <a:pos x="T0" y="T1"/>
                </a:cxn>
                <a:cxn ang="0">
                  <a:pos x="T2" y="T3"/>
                </a:cxn>
                <a:cxn ang="0">
                  <a:pos x="T4" y="T5"/>
                </a:cxn>
                <a:cxn ang="0">
                  <a:pos x="T6" y="T7"/>
                </a:cxn>
                <a:cxn ang="0">
                  <a:pos x="T8" y="T9"/>
                </a:cxn>
              </a:cxnLst>
              <a:rect l="0" t="0" r="r" b="b"/>
              <a:pathLst>
                <a:path w="18" h="21">
                  <a:moveTo>
                    <a:pt x="18" y="17"/>
                  </a:moveTo>
                  <a:lnTo>
                    <a:pt x="9" y="21"/>
                  </a:lnTo>
                  <a:lnTo>
                    <a:pt x="0" y="5"/>
                  </a:lnTo>
                  <a:lnTo>
                    <a:pt x="8" y="0"/>
                  </a:lnTo>
                  <a:lnTo>
                    <a:pt x="18" y="17"/>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1" name="Freeform 655">
              <a:extLst>
                <a:ext uri="{FF2B5EF4-FFF2-40B4-BE49-F238E27FC236}">
                  <a16:creationId xmlns:a16="http://schemas.microsoft.com/office/drawing/2014/main" id="{9F17E832-1A92-D9E3-7C62-73D993674A05}"/>
                </a:ext>
              </a:extLst>
            </p:cNvPr>
            <p:cNvSpPr>
              <a:spLocks/>
            </p:cNvSpPr>
            <p:nvPr/>
          </p:nvSpPr>
          <p:spPr bwMode="auto">
            <a:xfrm>
              <a:off x="2808288" y="3757613"/>
              <a:ext cx="28575" cy="34925"/>
            </a:xfrm>
            <a:custGeom>
              <a:avLst/>
              <a:gdLst>
                <a:gd name="T0" fmla="*/ 18 w 18"/>
                <a:gd name="T1" fmla="*/ 17 h 22"/>
                <a:gd name="T2" fmla="*/ 10 w 18"/>
                <a:gd name="T3" fmla="*/ 22 h 22"/>
                <a:gd name="T4" fmla="*/ 0 w 18"/>
                <a:gd name="T5" fmla="*/ 5 h 22"/>
                <a:gd name="T6" fmla="*/ 8 w 18"/>
                <a:gd name="T7" fmla="*/ 0 h 22"/>
                <a:gd name="T8" fmla="*/ 18 w 18"/>
                <a:gd name="T9" fmla="*/ 17 h 22"/>
              </a:gdLst>
              <a:ahLst/>
              <a:cxnLst>
                <a:cxn ang="0">
                  <a:pos x="T0" y="T1"/>
                </a:cxn>
                <a:cxn ang="0">
                  <a:pos x="T2" y="T3"/>
                </a:cxn>
                <a:cxn ang="0">
                  <a:pos x="T4" y="T5"/>
                </a:cxn>
                <a:cxn ang="0">
                  <a:pos x="T6" y="T7"/>
                </a:cxn>
                <a:cxn ang="0">
                  <a:pos x="T8" y="T9"/>
                </a:cxn>
              </a:cxnLst>
              <a:rect l="0" t="0" r="r" b="b"/>
              <a:pathLst>
                <a:path w="18" h="22">
                  <a:moveTo>
                    <a:pt x="18" y="17"/>
                  </a:moveTo>
                  <a:lnTo>
                    <a:pt x="10" y="22"/>
                  </a:lnTo>
                  <a:lnTo>
                    <a:pt x="0" y="5"/>
                  </a:lnTo>
                  <a:lnTo>
                    <a:pt x="8" y="0"/>
                  </a:lnTo>
                  <a:lnTo>
                    <a:pt x="18" y="17"/>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2" name="Freeform 656">
              <a:extLst>
                <a:ext uri="{FF2B5EF4-FFF2-40B4-BE49-F238E27FC236}">
                  <a16:creationId xmlns:a16="http://schemas.microsoft.com/office/drawing/2014/main" id="{FD15D1A9-0058-5BB5-819F-17F64891E727}"/>
                </a:ext>
              </a:extLst>
            </p:cNvPr>
            <p:cNvSpPr>
              <a:spLocks/>
            </p:cNvSpPr>
            <p:nvPr/>
          </p:nvSpPr>
          <p:spPr bwMode="auto">
            <a:xfrm>
              <a:off x="2909888" y="3813176"/>
              <a:ext cx="31750" cy="19050"/>
            </a:xfrm>
            <a:custGeom>
              <a:avLst/>
              <a:gdLst>
                <a:gd name="T0" fmla="*/ 20 w 20"/>
                <a:gd name="T1" fmla="*/ 2 h 12"/>
                <a:gd name="T2" fmla="*/ 19 w 20"/>
                <a:gd name="T3" fmla="*/ 12 h 12"/>
                <a:gd name="T4" fmla="*/ 0 w 20"/>
                <a:gd name="T5" fmla="*/ 10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10"/>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3" name="Freeform 657">
              <a:extLst>
                <a:ext uri="{FF2B5EF4-FFF2-40B4-BE49-F238E27FC236}">
                  <a16:creationId xmlns:a16="http://schemas.microsoft.com/office/drawing/2014/main" id="{BB012F26-82D9-D459-AB80-BDA4091DF677}"/>
                </a:ext>
              </a:extLst>
            </p:cNvPr>
            <p:cNvSpPr>
              <a:spLocks/>
            </p:cNvSpPr>
            <p:nvPr/>
          </p:nvSpPr>
          <p:spPr bwMode="auto">
            <a:xfrm>
              <a:off x="3033713" y="3829051"/>
              <a:ext cx="31750" cy="19050"/>
            </a:xfrm>
            <a:custGeom>
              <a:avLst/>
              <a:gdLst>
                <a:gd name="T0" fmla="*/ 20 w 20"/>
                <a:gd name="T1" fmla="*/ 2 h 12"/>
                <a:gd name="T2" fmla="*/ 19 w 20"/>
                <a:gd name="T3" fmla="*/ 12 h 12"/>
                <a:gd name="T4" fmla="*/ 0 w 20"/>
                <a:gd name="T5" fmla="*/ 9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9"/>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4" name="Rectangle 658">
              <a:extLst>
                <a:ext uri="{FF2B5EF4-FFF2-40B4-BE49-F238E27FC236}">
                  <a16:creationId xmlns:a16="http://schemas.microsoft.com/office/drawing/2014/main" id="{49F94A02-5B4A-DB5F-9110-C66D1E1FD7DB}"/>
                </a:ext>
              </a:extLst>
            </p:cNvPr>
            <p:cNvSpPr>
              <a:spLocks noChangeArrowheads="1"/>
            </p:cNvSpPr>
            <p:nvPr/>
          </p:nvSpPr>
          <p:spPr bwMode="auto">
            <a:xfrm>
              <a:off x="3159125" y="3836988"/>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5" name="Rectangle 659">
              <a:extLst>
                <a:ext uri="{FF2B5EF4-FFF2-40B4-BE49-F238E27FC236}">
                  <a16:creationId xmlns:a16="http://schemas.microsoft.com/office/drawing/2014/main" id="{F06B15B2-0C49-070C-04E6-18BD7D69EF9D}"/>
                </a:ext>
              </a:extLst>
            </p:cNvPr>
            <p:cNvSpPr>
              <a:spLocks noChangeArrowheads="1"/>
            </p:cNvSpPr>
            <p:nvPr/>
          </p:nvSpPr>
          <p:spPr bwMode="auto">
            <a:xfrm>
              <a:off x="3284538" y="3835401"/>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6" name="Rectangle 660">
              <a:extLst>
                <a:ext uri="{FF2B5EF4-FFF2-40B4-BE49-F238E27FC236}">
                  <a16:creationId xmlns:a16="http://schemas.microsoft.com/office/drawing/2014/main" id="{24FE4BDF-1826-E874-0B8E-5F6E34B2D238}"/>
                </a:ext>
              </a:extLst>
            </p:cNvPr>
            <p:cNvSpPr>
              <a:spLocks noChangeArrowheads="1"/>
            </p:cNvSpPr>
            <p:nvPr/>
          </p:nvSpPr>
          <p:spPr bwMode="auto">
            <a:xfrm>
              <a:off x="3409950" y="3833813"/>
              <a:ext cx="30163" cy="1587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7" name="Rectangle 661">
              <a:extLst>
                <a:ext uri="{FF2B5EF4-FFF2-40B4-BE49-F238E27FC236}">
                  <a16:creationId xmlns:a16="http://schemas.microsoft.com/office/drawing/2014/main" id="{F53293B0-B48D-87EB-7343-B3FF924BBCA6}"/>
                </a:ext>
              </a:extLst>
            </p:cNvPr>
            <p:cNvSpPr>
              <a:spLocks noChangeArrowheads="1"/>
            </p:cNvSpPr>
            <p:nvPr/>
          </p:nvSpPr>
          <p:spPr bwMode="auto">
            <a:xfrm>
              <a:off x="3535363" y="3833813"/>
              <a:ext cx="30163"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8" name="Rectangle 662">
              <a:extLst>
                <a:ext uri="{FF2B5EF4-FFF2-40B4-BE49-F238E27FC236}">
                  <a16:creationId xmlns:a16="http://schemas.microsoft.com/office/drawing/2014/main" id="{56ABA709-3298-CD1B-6013-554C4A7940BA}"/>
                </a:ext>
              </a:extLst>
            </p:cNvPr>
            <p:cNvSpPr>
              <a:spLocks noChangeArrowheads="1"/>
            </p:cNvSpPr>
            <p:nvPr/>
          </p:nvSpPr>
          <p:spPr bwMode="auto">
            <a:xfrm>
              <a:off x="3660775" y="3832226"/>
              <a:ext cx="30163" cy="142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9" name="Freeform 663">
              <a:extLst>
                <a:ext uri="{FF2B5EF4-FFF2-40B4-BE49-F238E27FC236}">
                  <a16:creationId xmlns:a16="http://schemas.microsoft.com/office/drawing/2014/main" id="{7B4EDF6D-594A-7F05-4346-0F659F07B080}"/>
                </a:ext>
              </a:extLst>
            </p:cNvPr>
            <p:cNvSpPr>
              <a:spLocks/>
            </p:cNvSpPr>
            <p:nvPr/>
          </p:nvSpPr>
          <p:spPr bwMode="auto">
            <a:xfrm>
              <a:off x="3783013" y="3811588"/>
              <a:ext cx="33338" cy="20638"/>
            </a:xfrm>
            <a:custGeom>
              <a:avLst/>
              <a:gdLst>
                <a:gd name="T0" fmla="*/ 19 w 21"/>
                <a:gd name="T1" fmla="*/ 0 h 13"/>
                <a:gd name="T2" fmla="*/ 21 w 21"/>
                <a:gd name="T3" fmla="*/ 10 h 13"/>
                <a:gd name="T4" fmla="*/ 2 w 21"/>
                <a:gd name="T5" fmla="*/ 13 h 13"/>
                <a:gd name="T6" fmla="*/ 0 w 21"/>
                <a:gd name="T7" fmla="*/ 3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10"/>
                  </a:lnTo>
                  <a:lnTo>
                    <a:pt x="2" y="13"/>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0" name="Freeform 664">
              <a:extLst>
                <a:ext uri="{FF2B5EF4-FFF2-40B4-BE49-F238E27FC236}">
                  <a16:creationId xmlns:a16="http://schemas.microsoft.com/office/drawing/2014/main" id="{A3ECA8CE-CEBF-7686-229C-33E13B0F0712}"/>
                </a:ext>
              </a:extLst>
            </p:cNvPr>
            <p:cNvSpPr>
              <a:spLocks/>
            </p:cNvSpPr>
            <p:nvPr/>
          </p:nvSpPr>
          <p:spPr bwMode="auto">
            <a:xfrm>
              <a:off x="3906838" y="3792538"/>
              <a:ext cx="33338" cy="19050"/>
            </a:xfrm>
            <a:custGeom>
              <a:avLst/>
              <a:gdLst>
                <a:gd name="T0" fmla="*/ 19 w 21"/>
                <a:gd name="T1" fmla="*/ 0 h 12"/>
                <a:gd name="T2" fmla="*/ 21 w 21"/>
                <a:gd name="T3" fmla="*/ 9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9"/>
                  </a:lnTo>
                  <a:lnTo>
                    <a:pt x="2" y="12"/>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1" name="Freeform 665">
              <a:extLst>
                <a:ext uri="{FF2B5EF4-FFF2-40B4-BE49-F238E27FC236}">
                  <a16:creationId xmlns:a16="http://schemas.microsoft.com/office/drawing/2014/main" id="{6CDA2D97-8CE9-815D-69F3-94AC2443429D}"/>
                </a:ext>
              </a:extLst>
            </p:cNvPr>
            <p:cNvSpPr>
              <a:spLocks/>
            </p:cNvSpPr>
            <p:nvPr/>
          </p:nvSpPr>
          <p:spPr bwMode="auto">
            <a:xfrm>
              <a:off x="4030663" y="3771901"/>
              <a:ext cx="33338" cy="20638"/>
            </a:xfrm>
            <a:custGeom>
              <a:avLst/>
              <a:gdLst>
                <a:gd name="T0" fmla="*/ 19 w 21"/>
                <a:gd name="T1" fmla="*/ 0 h 13"/>
                <a:gd name="T2" fmla="*/ 21 w 21"/>
                <a:gd name="T3" fmla="*/ 10 h 13"/>
                <a:gd name="T4" fmla="*/ 2 w 21"/>
                <a:gd name="T5" fmla="*/ 13 h 13"/>
                <a:gd name="T6" fmla="*/ 0 w 21"/>
                <a:gd name="T7" fmla="*/ 3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10"/>
                  </a:lnTo>
                  <a:lnTo>
                    <a:pt x="2" y="13"/>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2" name="Freeform 666">
              <a:extLst>
                <a:ext uri="{FF2B5EF4-FFF2-40B4-BE49-F238E27FC236}">
                  <a16:creationId xmlns:a16="http://schemas.microsoft.com/office/drawing/2014/main" id="{E4021611-D615-86C3-CD2D-7AA0DA960FA3}"/>
                </a:ext>
              </a:extLst>
            </p:cNvPr>
            <p:cNvSpPr>
              <a:spLocks/>
            </p:cNvSpPr>
            <p:nvPr/>
          </p:nvSpPr>
          <p:spPr bwMode="auto">
            <a:xfrm>
              <a:off x="4154488" y="3751263"/>
              <a:ext cx="31750" cy="20638"/>
            </a:xfrm>
            <a:custGeom>
              <a:avLst/>
              <a:gdLst>
                <a:gd name="T0" fmla="*/ 19 w 20"/>
                <a:gd name="T1" fmla="*/ 0 h 13"/>
                <a:gd name="T2" fmla="*/ 20 w 20"/>
                <a:gd name="T3" fmla="*/ 10 h 13"/>
                <a:gd name="T4" fmla="*/ 2 w 20"/>
                <a:gd name="T5" fmla="*/ 13 h 13"/>
                <a:gd name="T6" fmla="*/ 0 w 20"/>
                <a:gd name="T7" fmla="*/ 3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lnTo>
                    <a:pt x="20" y="10"/>
                  </a:lnTo>
                  <a:lnTo>
                    <a:pt x="2" y="13"/>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3" name="Freeform 667">
              <a:extLst>
                <a:ext uri="{FF2B5EF4-FFF2-40B4-BE49-F238E27FC236}">
                  <a16:creationId xmlns:a16="http://schemas.microsoft.com/office/drawing/2014/main" id="{C7ECD0D6-7881-6F5C-1187-B4D901CE5E5D}"/>
                </a:ext>
              </a:extLst>
            </p:cNvPr>
            <p:cNvSpPr>
              <a:spLocks/>
            </p:cNvSpPr>
            <p:nvPr/>
          </p:nvSpPr>
          <p:spPr bwMode="auto">
            <a:xfrm>
              <a:off x="4276725" y="3727451"/>
              <a:ext cx="33338" cy="22225"/>
            </a:xfrm>
            <a:custGeom>
              <a:avLst/>
              <a:gdLst>
                <a:gd name="T0" fmla="*/ 19 w 21"/>
                <a:gd name="T1" fmla="*/ 0 h 14"/>
                <a:gd name="T2" fmla="*/ 21 w 21"/>
                <a:gd name="T3" fmla="*/ 9 h 14"/>
                <a:gd name="T4" fmla="*/ 2 w 21"/>
                <a:gd name="T5" fmla="*/ 14 h 14"/>
                <a:gd name="T6" fmla="*/ 0 w 21"/>
                <a:gd name="T7" fmla="*/ 5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9"/>
                  </a:lnTo>
                  <a:lnTo>
                    <a:pt x="2" y="14"/>
                  </a:lnTo>
                  <a:lnTo>
                    <a:pt x="0" y="5"/>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4" name="Freeform 668">
              <a:extLst>
                <a:ext uri="{FF2B5EF4-FFF2-40B4-BE49-F238E27FC236}">
                  <a16:creationId xmlns:a16="http://schemas.microsoft.com/office/drawing/2014/main" id="{5CD048DF-B50A-11F7-6536-83751C47FB62}"/>
                </a:ext>
              </a:extLst>
            </p:cNvPr>
            <p:cNvSpPr>
              <a:spLocks/>
            </p:cNvSpPr>
            <p:nvPr/>
          </p:nvSpPr>
          <p:spPr bwMode="auto">
            <a:xfrm>
              <a:off x="4397375" y="3694113"/>
              <a:ext cx="33338" cy="22225"/>
            </a:xfrm>
            <a:custGeom>
              <a:avLst/>
              <a:gdLst>
                <a:gd name="T0" fmla="*/ 19 w 21"/>
                <a:gd name="T1" fmla="*/ 0 h 14"/>
                <a:gd name="T2" fmla="*/ 21 w 21"/>
                <a:gd name="T3" fmla="*/ 9 h 14"/>
                <a:gd name="T4" fmla="*/ 3 w 21"/>
                <a:gd name="T5" fmla="*/ 14 h 14"/>
                <a:gd name="T6" fmla="*/ 0 w 21"/>
                <a:gd name="T7" fmla="*/ 5 h 14"/>
                <a:gd name="T8" fmla="*/ 19 w 21"/>
                <a:gd name="T9" fmla="*/ 0 h 14"/>
              </a:gdLst>
              <a:ahLst/>
              <a:cxnLst>
                <a:cxn ang="0">
                  <a:pos x="T0" y="T1"/>
                </a:cxn>
                <a:cxn ang="0">
                  <a:pos x="T2" y="T3"/>
                </a:cxn>
                <a:cxn ang="0">
                  <a:pos x="T4" y="T5"/>
                </a:cxn>
                <a:cxn ang="0">
                  <a:pos x="T6" y="T7"/>
                </a:cxn>
                <a:cxn ang="0">
                  <a:pos x="T8" y="T9"/>
                </a:cxn>
              </a:cxnLst>
              <a:rect l="0" t="0" r="r" b="b"/>
              <a:pathLst>
                <a:path w="21" h="14">
                  <a:moveTo>
                    <a:pt x="19" y="0"/>
                  </a:moveTo>
                  <a:lnTo>
                    <a:pt x="21" y="9"/>
                  </a:lnTo>
                  <a:lnTo>
                    <a:pt x="3" y="14"/>
                  </a:lnTo>
                  <a:lnTo>
                    <a:pt x="0" y="5"/>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5" name="Freeform 669">
              <a:extLst>
                <a:ext uri="{FF2B5EF4-FFF2-40B4-BE49-F238E27FC236}">
                  <a16:creationId xmlns:a16="http://schemas.microsoft.com/office/drawing/2014/main" id="{317FD8E7-F853-9C7D-8EFB-916B76D3CF9D}"/>
                </a:ext>
              </a:extLst>
            </p:cNvPr>
            <p:cNvSpPr>
              <a:spLocks/>
            </p:cNvSpPr>
            <p:nvPr/>
          </p:nvSpPr>
          <p:spPr bwMode="auto">
            <a:xfrm>
              <a:off x="4518025" y="3660776"/>
              <a:ext cx="33338" cy="23813"/>
            </a:xfrm>
            <a:custGeom>
              <a:avLst/>
              <a:gdLst>
                <a:gd name="T0" fmla="*/ 19 w 21"/>
                <a:gd name="T1" fmla="*/ 0 h 15"/>
                <a:gd name="T2" fmla="*/ 21 w 21"/>
                <a:gd name="T3" fmla="*/ 10 h 15"/>
                <a:gd name="T4" fmla="*/ 3 w 21"/>
                <a:gd name="T5" fmla="*/ 15 h 15"/>
                <a:gd name="T6" fmla="*/ 0 w 21"/>
                <a:gd name="T7" fmla="*/ 6 h 15"/>
                <a:gd name="T8" fmla="*/ 19 w 21"/>
                <a:gd name="T9" fmla="*/ 0 h 15"/>
              </a:gdLst>
              <a:ahLst/>
              <a:cxnLst>
                <a:cxn ang="0">
                  <a:pos x="T0" y="T1"/>
                </a:cxn>
                <a:cxn ang="0">
                  <a:pos x="T2" y="T3"/>
                </a:cxn>
                <a:cxn ang="0">
                  <a:pos x="T4" y="T5"/>
                </a:cxn>
                <a:cxn ang="0">
                  <a:pos x="T6" y="T7"/>
                </a:cxn>
                <a:cxn ang="0">
                  <a:pos x="T8" y="T9"/>
                </a:cxn>
              </a:cxnLst>
              <a:rect l="0" t="0" r="r" b="b"/>
              <a:pathLst>
                <a:path w="21" h="15">
                  <a:moveTo>
                    <a:pt x="19" y="0"/>
                  </a:moveTo>
                  <a:lnTo>
                    <a:pt x="21" y="10"/>
                  </a:lnTo>
                  <a:lnTo>
                    <a:pt x="3" y="15"/>
                  </a:lnTo>
                  <a:lnTo>
                    <a:pt x="0" y="6"/>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6" name="Freeform 670">
              <a:extLst>
                <a:ext uri="{FF2B5EF4-FFF2-40B4-BE49-F238E27FC236}">
                  <a16:creationId xmlns:a16="http://schemas.microsoft.com/office/drawing/2014/main" id="{6B011A99-A47D-9D64-AEDE-A214B49A6EC4}"/>
                </a:ext>
              </a:extLst>
            </p:cNvPr>
            <p:cNvSpPr>
              <a:spLocks/>
            </p:cNvSpPr>
            <p:nvPr/>
          </p:nvSpPr>
          <p:spPr bwMode="auto">
            <a:xfrm>
              <a:off x="4640263" y="3629026"/>
              <a:ext cx="33338" cy="22225"/>
            </a:xfrm>
            <a:custGeom>
              <a:avLst/>
              <a:gdLst>
                <a:gd name="T0" fmla="*/ 18 w 21"/>
                <a:gd name="T1" fmla="*/ 0 h 14"/>
                <a:gd name="T2" fmla="*/ 21 w 21"/>
                <a:gd name="T3" fmla="*/ 9 h 14"/>
                <a:gd name="T4" fmla="*/ 2 w 21"/>
                <a:gd name="T5" fmla="*/ 14 h 14"/>
                <a:gd name="T6" fmla="*/ 0 w 21"/>
                <a:gd name="T7" fmla="*/ 5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lnTo>
                    <a:pt x="21" y="9"/>
                  </a:lnTo>
                  <a:lnTo>
                    <a:pt x="2" y="14"/>
                  </a:lnTo>
                  <a:lnTo>
                    <a:pt x="0" y="5"/>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7" name="Freeform 671">
              <a:extLst>
                <a:ext uri="{FF2B5EF4-FFF2-40B4-BE49-F238E27FC236}">
                  <a16:creationId xmlns:a16="http://schemas.microsoft.com/office/drawing/2014/main" id="{C3EB52C2-5980-93B2-4492-EF6AA378220B}"/>
                </a:ext>
              </a:extLst>
            </p:cNvPr>
            <p:cNvSpPr>
              <a:spLocks/>
            </p:cNvSpPr>
            <p:nvPr/>
          </p:nvSpPr>
          <p:spPr bwMode="auto">
            <a:xfrm>
              <a:off x="4760913" y="3595688"/>
              <a:ext cx="33338" cy="23813"/>
            </a:xfrm>
            <a:custGeom>
              <a:avLst/>
              <a:gdLst>
                <a:gd name="T0" fmla="*/ 18 w 21"/>
                <a:gd name="T1" fmla="*/ 0 h 15"/>
                <a:gd name="T2" fmla="*/ 21 w 21"/>
                <a:gd name="T3" fmla="*/ 10 h 15"/>
                <a:gd name="T4" fmla="*/ 2 w 21"/>
                <a:gd name="T5" fmla="*/ 15 h 15"/>
                <a:gd name="T6" fmla="*/ 0 w 21"/>
                <a:gd name="T7" fmla="*/ 5 h 15"/>
                <a:gd name="T8" fmla="*/ 18 w 21"/>
                <a:gd name="T9" fmla="*/ 0 h 15"/>
              </a:gdLst>
              <a:ahLst/>
              <a:cxnLst>
                <a:cxn ang="0">
                  <a:pos x="T0" y="T1"/>
                </a:cxn>
                <a:cxn ang="0">
                  <a:pos x="T2" y="T3"/>
                </a:cxn>
                <a:cxn ang="0">
                  <a:pos x="T4" y="T5"/>
                </a:cxn>
                <a:cxn ang="0">
                  <a:pos x="T6" y="T7"/>
                </a:cxn>
                <a:cxn ang="0">
                  <a:pos x="T8" y="T9"/>
                </a:cxn>
              </a:cxnLst>
              <a:rect l="0" t="0" r="r" b="b"/>
              <a:pathLst>
                <a:path w="21" h="15">
                  <a:moveTo>
                    <a:pt x="18" y="0"/>
                  </a:moveTo>
                  <a:lnTo>
                    <a:pt x="21" y="10"/>
                  </a:lnTo>
                  <a:lnTo>
                    <a:pt x="2" y="15"/>
                  </a:lnTo>
                  <a:lnTo>
                    <a:pt x="0" y="5"/>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8" name="Freeform 672">
              <a:extLst>
                <a:ext uri="{FF2B5EF4-FFF2-40B4-BE49-F238E27FC236}">
                  <a16:creationId xmlns:a16="http://schemas.microsoft.com/office/drawing/2014/main" id="{2859919B-B6D1-78E8-6BC9-961C201AB1F6}"/>
                </a:ext>
              </a:extLst>
            </p:cNvPr>
            <p:cNvSpPr>
              <a:spLocks/>
            </p:cNvSpPr>
            <p:nvPr/>
          </p:nvSpPr>
          <p:spPr bwMode="auto">
            <a:xfrm>
              <a:off x="4881563" y="3563938"/>
              <a:ext cx="33338" cy="22225"/>
            </a:xfrm>
            <a:custGeom>
              <a:avLst/>
              <a:gdLst>
                <a:gd name="T0" fmla="*/ 18 w 21"/>
                <a:gd name="T1" fmla="*/ 0 h 14"/>
                <a:gd name="T2" fmla="*/ 21 w 21"/>
                <a:gd name="T3" fmla="*/ 9 h 14"/>
                <a:gd name="T4" fmla="*/ 3 w 21"/>
                <a:gd name="T5" fmla="*/ 14 h 14"/>
                <a:gd name="T6" fmla="*/ 0 w 21"/>
                <a:gd name="T7" fmla="*/ 5 h 14"/>
                <a:gd name="T8" fmla="*/ 18 w 21"/>
                <a:gd name="T9" fmla="*/ 0 h 14"/>
              </a:gdLst>
              <a:ahLst/>
              <a:cxnLst>
                <a:cxn ang="0">
                  <a:pos x="T0" y="T1"/>
                </a:cxn>
                <a:cxn ang="0">
                  <a:pos x="T2" y="T3"/>
                </a:cxn>
                <a:cxn ang="0">
                  <a:pos x="T4" y="T5"/>
                </a:cxn>
                <a:cxn ang="0">
                  <a:pos x="T6" y="T7"/>
                </a:cxn>
                <a:cxn ang="0">
                  <a:pos x="T8" y="T9"/>
                </a:cxn>
              </a:cxnLst>
              <a:rect l="0" t="0" r="r" b="b"/>
              <a:pathLst>
                <a:path w="21" h="14">
                  <a:moveTo>
                    <a:pt x="18" y="0"/>
                  </a:moveTo>
                  <a:lnTo>
                    <a:pt x="21" y="9"/>
                  </a:lnTo>
                  <a:lnTo>
                    <a:pt x="3" y="14"/>
                  </a:lnTo>
                  <a:lnTo>
                    <a:pt x="0" y="5"/>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79" name="Freeform 673">
              <a:extLst>
                <a:ext uri="{FF2B5EF4-FFF2-40B4-BE49-F238E27FC236}">
                  <a16:creationId xmlns:a16="http://schemas.microsoft.com/office/drawing/2014/main" id="{8F4D10F4-127E-96FB-F11D-C53414AC8135}"/>
                </a:ext>
              </a:extLst>
            </p:cNvPr>
            <p:cNvSpPr>
              <a:spLocks/>
            </p:cNvSpPr>
            <p:nvPr/>
          </p:nvSpPr>
          <p:spPr bwMode="auto">
            <a:xfrm>
              <a:off x="5003800" y="3562351"/>
              <a:ext cx="33338" cy="19050"/>
            </a:xfrm>
            <a:custGeom>
              <a:avLst/>
              <a:gdLst>
                <a:gd name="T0" fmla="*/ 21 w 21"/>
                <a:gd name="T1" fmla="*/ 2 h 12"/>
                <a:gd name="T2" fmla="*/ 19 w 21"/>
                <a:gd name="T3" fmla="*/ 12 h 12"/>
                <a:gd name="T4" fmla="*/ 0 w 21"/>
                <a:gd name="T5" fmla="*/ 9 h 12"/>
                <a:gd name="T6" fmla="*/ 2 w 21"/>
                <a:gd name="T7" fmla="*/ 0 h 12"/>
                <a:gd name="T8" fmla="*/ 21 w 21"/>
                <a:gd name="T9" fmla="*/ 2 h 12"/>
              </a:gdLst>
              <a:ahLst/>
              <a:cxnLst>
                <a:cxn ang="0">
                  <a:pos x="T0" y="T1"/>
                </a:cxn>
                <a:cxn ang="0">
                  <a:pos x="T2" y="T3"/>
                </a:cxn>
                <a:cxn ang="0">
                  <a:pos x="T4" y="T5"/>
                </a:cxn>
                <a:cxn ang="0">
                  <a:pos x="T6" y="T7"/>
                </a:cxn>
                <a:cxn ang="0">
                  <a:pos x="T8" y="T9"/>
                </a:cxn>
              </a:cxnLst>
              <a:rect l="0" t="0" r="r" b="b"/>
              <a:pathLst>
                <a:path w="21" h="12">
                  <a:moveTo>
                    <a:pt x="21" y="2"/>
                  </a:moveTo>
                  <a:lnTo>
                    <a:pt x="19" y="12"/>
                  </a:lnTo>
                  <a:lnTo>
                    <a:pt x="0" y="9"/>
                  </a:lnTo>
                  <a:lnTo>
                    <a:pt x="2" y="0"/>
                  </a:lnTo>
                  <a:lnTo>
                    <a:pt x="21"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0" name="Freeform 674">
              <a:extLst>
                <a:ext uri="{FF2B5EF4-FFF2-40B4-BE49-F238E27FC236}">
                  <a16:creationId xmlns:a16="http://schemas.microsoft.com/office/drawing/2014/main" id="{23C69A1B-7317-AAC6-B3EF-7B885A5FA90A}"/>
                </a:ext>
              </a:extLst>
            </p:cNvPr>
            <p:cNvSpPr>
              <a:spLocks/>
            </p:cNvSpPr>
            <p:nvPr/>
          </p:nvSpPr>
          <p:spPr bwMode="auto">
            <a:xfrm>
              <a:off x="5129213" y="3579813"/>
              <a:ext cx="31750" cy="20638"/>
            </a:xfrm>
            <a:custGeom>
              <a:avLst/>
              <a:gdLst>
                <a:gd name="T0" fmla="*/ 20 w 20"/>
                <a:gd name="T1" fmla="*/ 3 h 13"/>
                <a:gd name="T2" fmla="*/ 19 w 20"/>
                <a:gd name="T3" fmla="*/ 13 h 13"/>
                <a:gd name="T4" fmla="*/ 0 w 20"/>
                <a:gd name="T5" fmla="*/ 10 h 13"/>
                <a:gd name="T6" fmla="*/ 1 w 20"/>
                <a:gd name="T7" fmla="*/ 0 h 13"/>
                <a:gd name="T8" fmla="*/ 20 w 20"/>
                <a:gd name="T9" fmla="*/ 3 h 13"/>
              </a:gdLst>
              <a:ahLst/>
              <a:cxnLst>
                <a:cxn ang="0">
                  <a:pos x="T0" y="T1"/>
                </a:cxn>
                <a:cxn ang="0">
                  <a:pos x="T2" y="T3"/>
                </a:cxn>
                <a:cxn ang="0">
                  <a:pos x="T4" y="T5"/>
                </a:cxn>
                <a:cxn ang="0">
                  <a:pos x="T6" y="T7"/>
                </a:cxn>
                <a:cxn ang="0">
                  <a:pos x="T8" y="T9"/>
                </a:cxn>
              </a:cxnLst>
              <a:rect l="0" t="0" r="r" b="b"/>
              <a:pathLst>
                <a:path w="20" h="13">
                  <a:moveTo>
                    <a:pt x="20" y="3"/>
                  </a:moveTo>
                  <a:lnTo>
                    <a:pt x="19" y="13"/>
                  </a:lnTo>
                  <a:lnTo>
                    <a:pt x="0" y="10"/>
                  </a:lnTo>
                  <a:lnTo>
                    <a:pt x="1" y="0"/>
                  </a:lnTo>
                  <a:lnTo>
                    <a:pt x="20"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1" name="Freeform 675">
              <a:extLst>
                <a:ext uri="{FF2B5EF4-FFF2-40B4-BE49-F238E27FC236}">
                  <a16:creationId xmlns:a16="http://schemas.microsoft.com/office/drawing/2014/main" id="{626ED4F0-FAEC-F7C5-E801-5952B0B70D01}"/>
                </a:ext>
              </a:extLst>
            </p:cNvPr>
            <p:cNvSpPr>
              <a:spLocks/>
            </p:cNvSpPr>
            <p:nvPr/>
          </p:nvSpPr>
          <p:spPr bwMode="auto">
            <a:xfrm>
              <a:off x="5253038" y="3598863"/>
              <a:ext cx="31750" cy="19050"/>
            </a:xfrm>
            <a:custGeom>
              <a:avLst/>
              <a:gdLst>
                <a:gd name="T0" fmla="*/ 20 w 20"/>
                <a:gd name="T1" fmla="*/ 3 h 12"/>
                <a:gd name="T2" fmla="*/ 19 w 20"/>
                <a:gd name="T3" fmla="*/ 12 h 12"/>
                <a:gd name="T4" fmla="*/ 0 w 20"/>
                <a:gd name="T5" fmla="*/ 9 h 12"/>
                <a:gd name="T6" fmla="*/ 1 w 20"/>
                <a:gd name="T7" fmla="*/ 0 h 12"/>
                <a:gd name="T8" fmla="*/ 20 w 20"/>
                <a:gd name="T9" fmla="*/ 3 h 12"/>
              </a:gdLst>
              <a:ahLst/>
              <a:cxnLst>
                <a:cxn ang="0">
                  <a:pos x="T0" y="T1"/>
                </a:cxn>
                <a:cxn ang="0">
                  <a:pos x="T2" y="T3"/>
                </a:cxn>
                <a:cxn ang="0">
                  <a:pos x="T4" y="T5"/>
                </a:cxn>
                <a:cxn ang="0">
                  <a:pos x="T6" y="T7"/>
                </a:cxn>
                <a:cxn ang="0">
                  <a:pos x="T8" y="T9"/>
                </a:cxn>
              </a:cxnLst>
              <a:rect l="0" t="0" r="r" b="b"/>
              <a:pathLst>
                <a:path w="20" h="12">
                  <a:moveTo>
                    <a:pt x="20" y="3"/>
                  </a:moveTo>
                  <a:lnTo>
                    <a:pt x="19" y="12"/>
                  </a:lnTo>
                  <a:lnTo>
                    <a:pt x="0" y="9"/>
                  </a:lnTo>
                  <a:lnTo>
                    <a:pt x="1" y="0"/>
                  </a:lnTo>
                  <a:lnTo>
                    <a:pt x="20"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2" name="Freeform 676">
              <a:extLst>
                <a:ext uri="{FF2B5EF4-FFF2-40B4-BE49-F238E27FC236}">
                  <a16:creationId xmlns:a16="http://schemas.microsoft.com/office/drawing/2014/main" id="{E7C8D61A-8233-3DEF-44E6-AFDC0C87FDA6}"/>
                </a:ext>
              </a:extLst>
            </p:cNvPr>
            <p:cNvSpPr>
              <a:spLocks/>
            </p:cNvSpPr>
            <p:nvPr/>
          </p:nvSpPr>
          <p:spPr bwMode="auto">
            <a:xfrm>
              <a:off x="5376863" y="3617913"/>
              <a:ext cx="31750" cy="19050"/>
            </a:xfrm>
            <a:custGeom>
              <a:avLst/>
              <a:gdLst>
                <a:gd name="T0" fmla="*/ 20 w 20"/>
                <a:gd name="T1" fmla="*/ 2 h 12"/>
                <a:gd name="T2" fmla="*/ 19 w 20"/>
                <a:gd name="T3" fmla="*/ 12 h 12"/>
                <a:gd name="T4" fmla="*/ 0 w 20"/>
                <a:gd name="T5" fmla="*/ 9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9"/>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3" name="Freeform 677">
              <a:extLst>
                <a:ext uri="{FF2B5EF4-FFF2-40B4-BE49-F238E27FC236}">
                  <a16:creationId xmlns:a16="http://schemas.microsoft.com/office/drawing/2014/main" id="{222D886A-96DB-C7C7-7965-110C24C05F81}"/>
                </a:ext>
              </a:extLst>
            </p:cNvPr>
            <p:cNvSpPr>
              <a:spLocks/>
            </p:cNvSpPr>
            <p:nvPr/>
          </p:nvSpPr>
          <p:spPr bwMode="auto">
            <a:xfrm>
              <a:off x="5500688" y="3635376"/>
              <a:ext cx="31750" cy="20638"/>
            </a:xfrm>
            <a:custGeom>
              <a:avLst/>
              <a:gdLst>
                <a:gd name="T0" fmla="*/ 20 w 20"/>
                <a:gd name="T1" fmla="*/ 3 h 13"/>
                <a:gd name="T2" fmla="*/ 19 w 20"/>
                <a:gd name="T3" fmla="*/ 13 h 13"/>
                <a:gd name="T4" fmla="*/ 0 w 20"/>
                <a:gd name="T5" fmla="*/ 10 h 13"/>
                <a:gd name="T6" fmla="*/ 1 w 20"/>
                <a:gd name="T7" fmla="*/ 0 h 13"/>
                <a:gd name="T8" fmla="*/ 20 w 20"/>
                <a:gd name="T9" fmla="*/ 3 h 13"/>
              </a:gdLst>
              <a:ahLst/>
              <a:cxnLst>
                <a:cxn ang="0">
                  <a:pos x="T0" y="T1"/>
                </a:cxn>
                <a:cxn ang="0">
                  <a:pos x="T2" y="T3"/>
                </a:cxn>
                <a:cxn ang="0">
                  <a:pos x="T4" y="T5"/>
                </a:cxn>
                <a:cxn ang="0">
                  <a:pos x="T6" y="T7"/>
                </a:cxn>
                <a:cxn ang="0">
                  <a:pos x="T8" y="T9"/>
                </a:cxn>
              </a:cxnLst>
              <a:rect l="0" t="0" r="r" b="b"/>
              <a:pathLst>
                <a:path w="20" h="13">
                  <a:moveTo>
                    <a:pt x="20" y="3"/>
                  </a:moveTo>
                  <a:lnTo>
                    <a:pt x="19" y="13"/>
                  </a:lnTo>
                  <a:lnTo>
                    <a:pt x="0" y="10"/>
                  </a:lnTo>
                  <a:lnTo>
                    <a:pt x="1" y="0"/>
                  </a:lnTo>
                  <a:lnTo>
                    <a:pt x="20"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4" name="Freeform 678">
              <a:extLst>
                <a:ext uri="{FF2B5EF4-FFF2-40B4-BE49-F238E27FC236}">
                  <a16:creationId xmlns:a16="http://schemas.microsoft.com/office/drawing/2014/main" id="{E2D61D92-929F-3C93-686A-1C0B6F6931E7}"/>
                </a:ext>
              </a:extLst>
            </p:cNvPr>
            <p:cNvSpPr>
              <a:spLocks/>
            </p:cNvSpPr>
            <p:nvPr/>
          </p:nvSpPr>
          <p:spPr bwMode="auto">
            <a:xfrm>
              <a:off x="5624513" y="3654426"/>
              <a:ext cx="31750" cy="19050"/>
            </a:xfrm>
            <a:custGeom>
              <a:avLst/>
              <a:gdLst>
                <a:gd name="T0" fmla="*/ 20 w 20"/>
                <a:gd name="T1" fmla="*/ 3 h 12"/>
                <a:gd name="T2" fmla="*/ 19 w 20"/>
                <a:gd name="T3" fmla="*/ 12 h 12"/>
                <a:gd name="T4" fmla="*/ 0 w 20"/>
                <a:gd name="T5" fmla="*/ 9 h 12"/>
                <a:gd name="T6" fmla="*/ 1 w 20"/>
                <a:gd name="T7" fmla="*/ 0 h 12"/>
                <a:gd name="T8" fmla="*/ 20 w 20"/>
                <a:gd name="T9" fmla="*/ 3 h 12"/>
              </a:gdLst>
              <a:ahLst/>
              <a:cxnLst>
                <a:cxn ang="0">
                  <a:pos x="T0" y="T1"/>
                </a:cxn>
                <a:cxn ang="0">
                  <a:pos x="T2" y="T3"/>
                </a:cxn>
                <a:cxn ang="0">
                  <a:pos x="T4" y="T5"/>
                </a:cxn>
                <a:cxn ang="0">
                  <a:pos x="T6" y="T7"/>
                </a:cxn>
                <a:cxn ang="0">
                  <a:pos x="T8" y="T9"/>
                </a:cxn>
              </a:cxnLst>
              <a:rect l="0" t="0" r="r" b="b"/>
              <a:pathLst>
                <a:path w="20" h="12">
                  <a:moveTo>
                    <a:pt x="20" y="3"/>
                  </a:moveTo>
                  <a:lnTo>
                    <a:pt x="19" y="12"/>
                  </a:lnTo>
                  <a:lnTo>
                    <a:pt x="0" y="9"/>
                  </a:lnTo>
                  <a:lnTo>
                    <a:pt x="1" y="0"/>
                  </a:lnTo>
                  <a:lnTo>
                    <a:pt x="20"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5" name="Freeform 679">
              <a:extLst>
                <a:ext uri="{FF2B5EF4-FFF2-40B4-BE49-F238E27FC236}">
                  <a16:creationId xmlns:a16="http://schemas.microsoft.com/office/drawing/2014/main" id="{FDAD3BB3-3CD0-08D4-524E-25A58CF4E1E9}"/>
                </a:ext>
              </a:extLst>
            </p:cNvPr>
            <p:cNvSpPr>
              <a:spLocks/>
            </p:cNvSpPr>
            <p:nvPr/>
          </p:nvSpPr>
          <p:spPr bwMode="auto">
            <a:xfrm>
              <a:off x="5748338" y="3673476"/>
              <a:ext cx="31750" cy="19050"/>
            </a:xfrm>
            <a:custGeom>
              <a:avLst/>
              <a:gdLst>
                <a:gd name="T0" fmla="*/ 20 w 20"/>
                <a:gd name="T1" fmla="*/ 2 h 12"/>
                <a:gd name="T2" fmla="*/ 19 w 20"/>
                <a:gd name="T3" fmla="*/ 12 h 12"/>
                <a:gd name="T4" fmla="*/ 0 w 20"/>
                <a:gd name="T5" fmla="*/ 9 h 12"/>
                <a:gd name="T6" fmla="*/ 1 w 20"/>
                <a:gd name="T7" fmla="*/ 0 h 12"/>
                <a:gd name="T8" fmla="*/ 20 w 20"/>
                <a:gd name="T9" fmla="*/ 2 h 12"/>
              </a:gdLst>
              <a:ahLst/>
              <a:cxnLst>
                <a:cxn ang="0">
                  <a:pos x="T0" y="T1"/>
                </a:cxn>
                <a:cxn ang="0">
                  <a:pos x="T2" y="T3"/>
                </a:cxn>
                <a:cxn ang="0">
                  <a:pos x="T4" y="T5"/>
                </a:cxn>
                <a:cxn ang="0">
                  <a:pos x="T6" y="T7"/>
                </a:cxn>
                <a:cxn ang="0">
                  <a:pos x="T8" y="T9"/>
                </a:cxn>
              </a:cxnLst>
              <a:rect l="0" t="0" r="r" b="b"/>
              <a:pathLst>
                <a:path w="20" h="12">
                  <a:moveTo>
                    <a:pt x="20" y="2"/>
                  </a:moveTo>
                  <a:lnTo>
                    <a:pt x="19" y="12"/>
                  </a:lnTo>
                  <a:lnTo>
                    <a:pt x="0" y="9"/>
                  </a:lnTo>
                  <a:lnTo>
                    <a:pt x="1" y="0"/>
                  </a:lnTo>
                  <a:lnTo>
                    <a:pt x="20"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6" name="Freeform 680">
              <a:extLst>
                <a:ext uri="{FF2B5EF4-FFF2-40B4-BE49-F238E27FC236}">
                  <a16:creationId xmlns:a16="http://schemas.microsoft.com/office/drawing/2014/main" id="{DBADAA31-909B-E994-E7E4-AD9A6B6683C5}"/>
                </a:ext>
              </a:extLst>
            </p:cNvPr>
            <p:cNvSpPr>
              <a:spLocks/>
            </p:cNvSpPr>
            <p:nvPr/>
          </p:nvSpPr>
          <p:spPr bwMode="auto">
            <a:xfrm>
              <a:off x="5872163" y="3690938"/>
              <a:ext cx="31750" cy="20638"/>
            </a:xfrm>
            <a:custGeom>
              <a:avLst/>
              <a:gdLst>
                <a:gd name="T0" fmla="*/ 20 w 20"/>
                <a:gd name="T1" fmla="*/ 3 h 13"/>
                <a:gd name="T2" fmla="*/ 19 w 20"/>
                <a:gd name="T3" fmla="*/ 13 h 13"/>
                <a:gd name="T4" fmla="*/ 0 w 20"/>
                <a:gd name="T5" fmla="*/ 10 h 13"/>
                <a:gd name="T6" fmla="*/ 1 w 20"/>
                <a:gd name="T7" fmla="*/ 0 h 13"/>
                <a:gd name="T8" fmla="*/ 20 w 20"/>
                <a:gd name="T9" fmla="*/ 3 h 13"/>
              </a:gdLst>
              <a:ahLst/>
              <a:cxnLst>
                <a:cxn ang="0">
                  <a:pos x="T0" y="T1"/>
                </a:cxn>
                <a:cxn ang="0">
                  <a:pos x="T2" y="T3"/>
                </a:cxn>
                <a:cxn ang="0">
                  <a:pos x="T4" y="T5"/>
                </a:cxn>
                <a:cxn ang="0">
                  <a:pos x="T6" y="T7"/>
                </a:cxn>
                <a:cxn ang="0">
                  <a:pos x="T8" y="T9"/>
                </a:cxn>
              </a:cxnLst>
              <a:rect l="0" t="0" r="r" b="b"/>
              <a:pathLst>
                <a:path w="20" h="13">
                  <a:moveTo>
                    <a:pt x="20" y="3"/>
                  </a:moveTo>
                  <a:lnTo>
                    <a:pt x="19" y="13"/>
                  </a:lnTo>
                  <a:lnTo>
                    <a:pt x="0" y="10"/>
                  </a:lnTo>
                  <a:lnTo>
                    <a:pt x="1" y="0"/>
                  </a:lnTo>
                  <a:lnTo>
                    <a:pt x="20"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7" name="Line 681">
              <a:extLst>
                <a:ext uri="{FF2B5EF4-FFF2-40B4-BE49-F238E27FC236}">
                  <a16:creationId xmlns:a16="http://schemas.microsoft.com/office/drawing/2014/main" id="{65F8209C-72B6-FBA4-54DC-D2E0ADF72381}"/>
                </a:ext>
              </a:extLst>
            </p:cNvPr>
            <p:cNvSpPr>
              <a:spLocks noChangeShapeType="1"/>
            </p:cNvSpPr>
            <p:nvPr/>
          </p:nvSpPr>
          <p:spPr bwMode="auto">
            <a:xfrm flipV="1">
              <a:off x="5953125" y="3711576"/>
              <a:ext cx="9525" cy="3175"/>
            </a:xfrm>
            <a:prstGeom prst="line">
              <a:avLst/>
            </a:prstGeom>
            <a:noFill/>
            <a:ln w="15875" cap="flat">
              <a:solidFill>
                <a:srgbClr val="AAAAA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8" name="Freeform 682">
              <a:extLst>
                <a:ext uri="{FF2B5EF4-FFF2-40B4-BE49-F238E27FC236}">
                  <a16:creationId xmlns:a16="http://schemas.microsoft.com/office/drawing/2014/main" id="{D9755EA9-0780-0B7B-736D-CDC8B54C3406}"/>
                </a:ext>
              </a:extLst>
            </p:cNvPr>
            <p:cNvSpPr>
              <a:spLocks/>
            </p:cNvSpPr>
            <p:nvPr/>
          </p:nvSpPr>
          <p:spPr bwMode="auto">
            <a:xfrm>
              <a:off x="2624138" y="3549651"/>
              <a:ext cx="25400" cy="33338"/>
            </a:xfrm>
            <a:custGeom>
              <a:avLst/>
              <a:gdLst>
                <a:gd name="T0" fmla="*/ 16 w 16"/>
                <a:gd name="T1" fmla="*/ 18 h 21"/>
                <a:gd name="T2" fmla="*/ 7 w 16"/>
                <a:gd name="T3" fmla="*/ 21 h 21"/>
                <a:gd name="T4" fmla="*/ 0 w 16"/>
                <a:gd name="T5" fmla="*/ 4 h 21"/>
                <a:gd name="T6" fmla="*/ 9 w 16"/>
                <a:gd name="T7" fmla="*/ 0 h 21"/>
                <a:gd name="T8" fmla="*/ 16 w 16"/>
                <a:gd name="T9" fmla="*/ 18 h 21"/>
              </a:gdLst>
              <a:ahLst/>
              <a:cxnLst>
                <a:cxn ang="0">
                  <a:pos x="T0" y="T1"/>
                </a:cxn>
                <a:cxn ang="0">
                  <a:pos x="T2" y="T3"/>
                </a:cxn>
                <a:cxn ang="0">
                  <a:pos x="T4" y="T5"/>
                </a:cxn>
                <a:cxn ang="0">
                  <a:pos x="T6" y="T7"/>
                </a:cxn>
                <a:cxn ang="0">
                  <a:pos x="T8" y="T9"/>
                </a:cxn>
              </a:cxnLst>
              <a:rect l="0" t="0" r="r" b="b"/>
              <a:pathLst>
                <a:path w="16" h="21">
                  <a:moveTo>
                    <a:pt x="16" y="18"/>
                  </a:moveTo>
                  <a:lnTo>
                    <a:pt x="7" y="21"/>
                  </a:lnTo>
                  <a:lnTo>
                    <a:pt x="0" y="4"/>
                  </a:lnTo>
                  <a:lnTo>
                    <a:pt x="9" y="0"/>
                  </a:lnTo>
                  <a:lnTo>
                    <a:pt x="16" y="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89" name="Freeform 683">
              <a:extLst>
                <a:ext uri="{FF2B5EF4-FFF2-40B4-BE49-F238E27FC236}">
                  <a16:creationId xmlns:a16="http://schemas.microsoft.com/office/drawing/2014/main" id="{6137B892-DC18-A892-49A3-94779AD18816}"/>
                </a:ext>
              </a:extLst>
            </p:cNvPr>
            <p:cNvSpPr>
              <a:spLocks/>
            </p:cNvSpPr>
            <p:nvPr/>
          </p:nvSpPr>
          <p:spPr bwMode="auto">
            <a:xfrm>
              <a:off x="2668588" y="3667126"/>
              <a:ext cx="25400" cy="33338"/>
            </a:xfrm>
            <a:custGeom>
              <a:avLst/>
              <a:gdLst>
                <a:gd name="T0" fmla="*/ 16 w 16"/>
                <a:gd name="T1" fmla="*/ 18 h 21"/>
                <a:gd name="T2" fmla="*/ 7 w 16"/>
                <a:gd name="T3" fmla="*/ 21 h 21"/>
                <a:gd name="T4" fmla="*/ 0 w 16"/>
                <a:gd name="T5" fmla="*/ 3 h 21"/>
                <a:gd name="T6" fmla="*/ 9 w 16"/>
                <a:gd name="T7" fmla="*/ 0 h 21"/>
                <a:gd name="T8" fmla="*/ 16 w 16"/>
                <a:gd name="T9" fmla="*/ 18 h 21"/>
              </a:gdLst>
              <a:ahLst/>
              <a:cxnLst>
                <a:cxn ang="0">
                  <a:pos x="T0" y="T1"/>
                </a:cxn>
                <a:cxn ang="0">
                  <a:pos x="T2" y="T3"/>
                </a:cxn>
                <a:cxn ang="0">
                  <a:pos x="T4" y="T5"/>
                </a:cxn>
                <a:cxn ang="0">
                  <a:pos x="T6" y="T7"/>
                </a:cxn>
                <a:cxn ang="0">
                  <a:pos x="T8" y="T9"/>
                </a:cxn>
              </a:cxnLst>
              <a:rect l="0" t="0" r="r" b="b"/>
              <a:pathLst>
                <a:path w="16" h="21">
                  <a:moveTo>
                    <a:pt x="16" y="18"/>
                  </a:moveTo>
                  <a:lnTo>
                    <a:pt x="7" y="21"/>
                  </a:lnTo>
                  <a:lnTo>
                    <a:pt x="0" y="3"/>
                  </a:lnTo>
                  <a:lnTo>
                    <a:pt x="9" y="0"/>
                  </a:lnTo>
                  <a:lnTo>
                    <a:pt x="16" y="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0" name="Freeform 684">
              <a:extLst>
                <a:ext uri="{FF2B5EF4-FFF2-40B4-BE49-F238E27FC236}">
                  <a16:creationId xmlns:a16="http://schemas.microsoft.com/office/drawing/2014/main" id="{86318D8E-541C-E232-DDC3-9950CD62B486}"/>
                </a:ext>
              </a:extLst>
            </p:cNvPr>
            <p:cNvSpPr>
              <a:spLocks/>
            </p:cNvSpPr>
            <p:nvPr/>
          </p:nvSpPr>
          <p:spPr bwMode="auto">
            <a:xfrm>
              <a:off x="2751138" y="3738563"/>
              <a:ext cx="33338" cy="19050"/>
            </a:xfrm>
            <a:custGeom>
              <a:avLst/>
              <a:gdLst>
                <a:gd name="T0" fmla="*/ 21 w 21"/>
                <a:gd name="T1" fmla="*/ 2 h 12"/>
                <a:gd name="T2" fmla="*/ 19 w 21"/>
                <a:gd name="T3" fmla="*/ 12 h 12"/>
                <a:gd name="T4" fmla="*/ 0 w 21"/>
                <a:gd name="T5" fmla="*/ 9 h 12"/>
                <a:gd name="T6" fmla="*/ 2 w 21"/>
                <a:gd name="T7" fmla="*/ 0 h 12"/>
                <a:gd name="T8" fmla="*/ 21 w 21"/>
                <a:gd name="T9" fmla="*/ 2 h 12"/>
              </a:gdLst>
              <a:ahLst/>
              <a:cxnLst>
                <a:cxn ang="0">
                  <a:pos x="T0" y="T1"/>
                </a:cxn>
                <a:cxn ang="0">
                  <a:pos x="T2" y="T3"/>
                </a:cxn>
                <a:cxn ang="0">
                  <a:pos x="T4" y="T5"/>
                </a:cxn>
                <a:cxn ang="0">
                  <a:pos x="T6" y="T7"/>
                </a:cxn>
                <a:cxn ang="0">
                  <a:pos x="T8" y="T9"/>
                </a:cxn>
              </a:cxnLst>
              <a:rect l="0" t="0" r="r" b="b"/>
              <a:pathLst>
                <a:path w="21" h="12">
                  <a:moveTo>
                    <a:pt x="21" y="2"/>
                  </a:moveTo>
                  <a:lnTo>
                    <a:pt x="19" y="12"/>
                  </a:lnTo>
                  <a:lnTo>
                    <a:pt x="0" y="9"/>
                  </a:lnTo>
                  <a:lnTo>
                    <a:pt x="2" y="0"/>
                  </a:lnTo>
                  <a:lnTo>
                    <a:pt x="21"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1" name="Freeform 685">
              <a:extLst>
                <a:ext uri="{FF2B5EF4-FFF2-40B4-BE49-F238E27FC236}">
                  <a16:creationId xmlns:a16="http://schemas.microsoft.com/office/drawing/2014/main" id="{4A133D46-3D30-9BAE-116D-A526EFB38513}"/>
                </a:ext>
              </a:extLst>
            </p:cNvPr>
            <p:cNvSpPr>
              <a:spLocks/>
            </p:cNvSpPr>
            <p:nvPr/>
          </p:nvSpPr>
          <p:spPr bwMode="auto">
            <a:xfrm>
              <a:off x="2874963" y="3757613"/>
              <a:ext cx="33338" cy="23813"/>
            </a:xfrm>
            <a:custGeom>
              <a:avLst/>
              <a:gdLst>
                <a:gd name="T0" fmla="*/ 21 w 21"/>
                <a:gd name="T1" fmla="*/ 6 h 15"/>
                <a:gd name="T2" fmla="*/ 18 w 21"/>
                <a:gd name="T3" fmla="*/ 15 h 15"/>
                <a:gd name="T4" fmla="*/ 0 w 21"/>
                <a:gd name="T5" fmla="*/ 9 h 15"/>
                <a:gd name="T6" fmla="*/ 3 w 21"/>
                <a:gd name="T7" fmla="*/ 0 h 15"/>
                <a:gd name="T8" fmla="*/ 21 w 21"/>
                <a:gd name="T9" fmla="*/ 6 h 15"/>
              </a:gdLst>
              <a:ahLst/>
              <a:cxnLst>
                <a:cxn ang="0">
                  <a:pos x="T0" y="T1"/>
                </a:cxn>
                <a:cxn ang="0">
                  <a:pos x="T2" y="T3"/>
                </a:cxn>
                <a:cxn ang="0">
                  <a:pos x="T4" y="T5"/>
                </a:cxn>
                <a:cxn ang="0">
                  <a:pos x="T6" y="T7"/>
                </a:cxn>
                <a:cxn ang="0">
                  <a:pos x="T8" y="T9"/>
                </a:cxn>
              </a:cxnLst>
              <a:rect l="0" t="0" r="r" b="b"/>
              <a:pathLst>
                <a:path w="21" h="15">
                  <a:moveTo>
                    <a:pt x="21" y="6"/>
                  </a:moveTo>
                  <a:lnTo>
                    <a:pt x="18" y="15"/>
                  </a:lnTo>
                  <a:lnTo>
                    <a:pt x="0" y="9"/>
                  </a:lnTo>
                  <a:lnTo>
                    <a:pt x="3" y="0"/>
                  </a:lnTo>
                  <a:lnTo>
                    <a:pt x="21" y="6"/>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2" name="Freeform 686">
              <a:extLst>
                <a:ext uri="{FF2B5EF4-FFF2-40B4-BE49-F238E27FC236}">
                  <a16:creationId xmlns:a16="http://schemas.microsoft.com/office/drawing/2014/main" id="{78FD78B1-E20B-1D4E-05A7-EEF965E8F811}"/>
                </a:ext>
              </a:extLst>
            </p:cNvPr>
            <p:cNvSpPr>
              <a:spLocks/>
            </p:cNvSpPr>
            <p:nvPr/>
          </p:nvSpPr>
          <p:spPr bwMode="auto">
            <a:xfrm>
              <a:off x="2992438" y="3797301"/>
              <a:ext cx="33338" cy="25400"/>
            </a:xfrm>
            <a:custGeom>
              <a:avLst/>
              <a:gdLst>
                <a:gd name="T0" fmla="*/ 21 w 21"/>
                <a:gd name="T1" fmla="*/ 7 h 16"/>
                <a:gd name="T2" fmla="*/ 18 w 21"/>
                <a:gd name="T3" fmla="*/ 16 h 16"/>
                <a:gd name="T4" fmla="*/ 0 w 21"/>
                <a:gd name="T5" fmla="*/ 9 h 16"/>
                <a:gd name="T6" fmla="*/ 3 w 21"/>
                <a:gd name="T7" fmla="*/ 0 h 16"/>
                <a:gd name="T8" fmla="*/ 21 w 21"/>
                <a:gd name="T9" fmla="*/ 7 h 16"/>
              </a:gdLst>
              <a:ahLst/>
              <a:cxnLst>
                <a:cxn ang="0">
                  <a:pos x="T0" y="T1"/>
                </a:cxn>
                <a:cxn ang="0">
                  <a:pos x="T2" y="T3"/>
                </a:cxn>
                <a:cxn ang="0">
                  <a:pos x="T4" y="T5"/>
                </a:cxn>
                <a:cxn ang="0">
                  <a:pos x="T6" y="T7"/>
                </a:cxn>
                <a:cxn ang="0">
                  <a:pos x="T8" y="T9"/>
                </a:cxn>
              </a:cxnLst>
              <a:rect l="0" t="0" r="r" b="b"/>
              <a:pathLst>
                <a:path w="21" h="16">
                  <a:moveTo>
                    <a:pt x="21" y="7"/>
                  </a:moveTo>
                  <a:lnTo>
                    <a:pt x="18" y="16"/>
                  </a:lnTo>
                  <a:lnTo>
                    <a:pt x="0" y="9"/>
                  </a:lnTo>
                  <a:lnTo>
                    <a:pt x="3" y="0"/>
                  </a:lnTo>
                  <a:lnTo>
                    <a:pt x="21" y="7"/>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3" name="Freeform 687">
              <a:extLst>
                <a:ext uri="{FF2B5EF4-FFF2-40B4-BE49-F238E27FC236}">
                  <a16:creationId xmlns:a16="http://schemas.microsoft.com/office/drawing/2014/main" id="{76B489D6-49F0-4B8B-E6F5-45C8748C5F85}"/>
                </a:ext>
              </a:extLst>
            </p:cNvPr>
            <p:cNvSpPr>
              <a:spLocks/>
            </p:cNvSpPr>
            <p:nvPr/>
          </p:nvSpPr>
          <p:spPr bwMode="auto">
            <a:xfrm>
              <a:off x="3111500" y="3838576"/>
              <a:ext cx="19050" cy="19050"/>
            </a:xfrm>
            <a:custGeom>
              <a:avLst/>
              <a:gdLst>
                <a:gd name="T0" fmla="*/ 12 w 12"/>
                <a:gd name="T1" fmla="*/ 3 h 12"/>
                <a:gd name="T2" fmla="*/ 3 w 12"/>
                <a:gd name="T3" fmla="*/ 0 h 12"/>
                <a:gd name="T4" fmla="*/ 0 w 12"/>
                <a:gd name="T5" fmla="*/ 9 h 12"/>
                <a:gd name="T6" fmla="*/ 9 w 12"/>
                <a:gd name="T7" fmla="*/ 12 h 12"/>
                <a:gd name="T8" fmla="*/ 9 w 12"/>
                <a:gd name="T9" fmla="*/ 12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lnTo>
                    <a:pt x="3" y="0"/>
                  </a:lnTo>
                  <a:lnTo>
                    <a:pt x="0" y="9"/>
                  </a:lnTo>
                  <a:lnTo>
                    <a:pt x="9" y="12"/>
                  </a:lnTo>
                  <a:lnTo>
                    <a:pt x="9" y="12"/>
                  </a:lnTo>
                  <a:lnTo>
                    <a:pt x="12"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4" name="Rectangle 688">
              <a:extLst>
                <a:ext uri="{FF2B5EF4-FFF2-40B4-BE49-F238E27FC236}">
                  <a16:creationId xmlns:a16="http://schemas.microsoft.com/office/drawing/2014/main" id="{BD9C4C12-6425-29E3-0DBF-C08C34AB1C95}"/>
                </a:ext>
              </a:extLst>
            </p:cNvPr>
            <p:cNvSpPr>
              <a:spLocks noChangeArrowheads="1"/>
            </p:cNvSpPr>
            <p:nvPr/>
          </p:nvSpPr>
          <p:spPr bwMode="auto">
            <a:xfrm>
              <a:off x="3125788" y="3857626"/>
              <a:ext cx="1588" cy="1588"/>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5" name="Freeform 689">
              <a:extLst>
                <a:ext uri="{FF2B5EF4-FFF2-40B4-BE49-F238E27FC236}">
                  <a16:creationId xmlns:a16="http://schemas.microsoft.com/office/drawing/2014/main" id="{5399518A-A80E-AEEA-5439-693F45A607CF}"/>
                </a:ext>
              </a:extLst>
            </p:cNvPr>
            <p:cNvSpPr>
              <a:spLocks/>
            </p:cNvSpPr>
            <p:nvPr/>
          </p:nvSpPr>
          <p:spPr bwMode="auto">
            <a:xfrm>
              <a:off x="3125788" y="3843338"/>
              <a:ext cx="19050" cy="17463"/>
            </a:xfrm>
            <a:custGeom>
              <a:avLst/>
              <a:gdLst>
                <a:gd name="T0" fmla="*/ 12 w 12"/>
                <a:gd name="T1" fmla="*/ 2 h 11"/>
                <a:gd name="T2" fmla="*/ 10 w 12"/>
                <a:gd name="T3" fmla="*/ 11 h 11"/>
                <a:gd name="T4" fmla="*/ 0 w 12"/>
                <a:gd name="T5" fmla="*/ 9 h 11"/>
                <a:gd name="T6" fmla="*/ 2 w 12"/>
                <a:gd name="T7" fmla="*/ 0 h 11"/>
                <a:gd name="T8" fmla="*/ 12 w 12"/>
                <a:gd name="T9" fmla="*/ 2 h 11"/>
              </a:gdLst>
              <a:ahLst/>
              <a:cxnLst>
                <a:cxn ang="0">
                  <a:pos x="T0" y="T1"/>
                </a:cxn>
                <a:cxn ang="0">
                  <a:pos x="T2" y="T3"/>
                </a:cxn>
                <a:cxn ang="0">
                  <a:pos x="T4" y="T5"/>
                </a:cxn>
                <a:cxn ang="0">
                  <a:pos x="T6" y="T7"/>
                </a:cxn>
                <a:cxn ang="0">
                  <a:pos x="T8" y="T9"/>
                </a:cxn>
              </a:cxnLst>
              <a:rect l="0" t="0" r="r" b="b"/>
              <a:pathLst>
                <a:path w="12" h="11">
                  <a:moveTo>
                    <a:pt x="12" y="2"/>
                  </a:moveTo>
                  <a:lnTo>
                    <a:pt x="10" y="11"/>
                  </a:lnTo>
                  <a:lnTo>
                    <a:pt x="0" y="9"/>
                  </a:lnTo>
                  <a:lnTo>
                    <a:pt x="2" y="0"/>
                  </a:lnTo>
                  <a:lnTo>
                    <a:pt x="12" y="2"/>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6" name="Freeform 690">
              <a:extLst>
                <a:ext uri="{FF2B5EF4-FFF2-40B4-BE49-F238E27FC236}">
                  <a16:creationId xmlns:a16="http://schemas.microsoft.com/office/drawing/2014/main" id="{08612B33-553D-767C-DB1D-61ACC91690EA}"/>
                </a:ext>
              </a:extLst>
            </p:cNvPr>
            <p:cNvSpPr>
              <a:spLocks/>
            </p:cNvSpPr>
            <p:nvPr/>
          </p:nvSpPr>
          <p:spPr bwMode="auto">
            <a:xfrm>
              <a:off x="3233738" y="3867151"/>
              <a:ext cx="33338" cy="20638"/>
            </a:xfrm>
            <a:custGeom>
              <a:avLst/>
              <a:gdLst>
                <a:gd name="T0" fmla="*/ 21 w 21"/>
                <a:gd name="T1" fmla="*/ 4 h 13"/>
                <a:gd name="T2" fmla="*/ 19 w 21"/>
                <a:gd name="T3" fmla="*/ 13 h 13"/>
                <a:gd name="T4" fmla="*/ 0 w 21"/>
                <a:gd name="T5" fmla="*/ 9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2" y="0"/>
                  </a:lnTo>
                  <a:lnTo>
                    <a:pt x="2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7" name="Freeform 691">
              <a:extLst>
                <a:ext uri="{FF2B5EF4-FFF2-40B4-BE49-F238E27FC236}">
                  <a16:creationId xmlns:a16="http://schemas.microsoft.com/office/drawing/2014/main" id="{6647EC46-0DF0-0D1D-F559-1A5585E59194}"/>
                </a:ext>
              </a:extLst>
            </p:cNvPr>
            <p:cNvSpPr>
              <a:spLocks/>
            </p:cNvSpPr>
            <p:nvPr/>
          </p:nvSpPr>
          <p:spPr bwMode="auto">
            <a:xfrm>
              <a:off x="3355975" y="3894138"/>
              <a:ext cx="33338" cy="20638"/>
            </a:xfrm>
            <a:custGeom>
              <a:avLst/>
              <a:gdLst>
                <a:gd name="T0" fmla="*/ 21 w 21"/>
                <a:gd name="T1" fmla="*/ 4 h 13"/>
                <a:gd name="T2" fmla="*/ 19 w 21"/>
                <a:gd name="T3" fmla="*/ 13 h 13"/>
                <a:gd name="T4" fmla="*/ 0 w 21"/>
                <a:gd name="T5" fmla="*/ 9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2" y="0"/>
                  </a:lnTo>
                  <a:lnTo>
                    <a:pt x="2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8" name="Freeform 692">
              <a:extLst>
                <a:ext uri="{FF2B5EF4-FFF2-40B4-BE49-F238E27FC236}">
                  <a16:creationId xmlns:a16="http://schemas.microsoft.com/office/drawing/2014/main" id="{15F9014E-704A-8B35-8EB8-85F7015A2B54}"/>
                </a:ext>
              </a:extLst>
            </p:cNvPr>
            <p:cNvSpPr>
              <a:spLocks/>
            </p:cNvSpPr>
            <p:nvPr/>
          </p:nvSpPr>
          <p:spPr bwMode="auto">
            <a:xfrm>
              <a:off x="3478213" y="3921126"/>
              <a:ext cx="33338" cy="20638"/>
            </a:xfrm>
            <a:custGeom>
              <a:avLst/>
              <a:gdLst>
                <a:gd name="T0" fmla="*/ 21 w 21"/>
                <a:gd name="T1" fmla="*/ 4 h 13"/>
                <a:gd name="T2" fmla="*/ 19 w 21"/>
                <a:gd name="T3" fmla="*/ 13 h 13"/>
                <a:gd name="T4" fmla="*/ 0 w 21"/>
                <a:gd name="T5" fmla="*/ 9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2" y="0"/>
                  </a:lnTo>
                  <a:lnTo>
                    <a:pt x="2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99" name="Freeform 693">
              <a:extLst>
                <a:ext uri="{FF2B5EF4-FFF2-40B4-BE49-F238E27FC236}">
                  <a16:creationId xmlns:a16="http://schemas.microsoft.com/office/drawing/2014/main" id="{CA927BC3-71A3-16CC-5161-48B641A83BCD}"/>
                </a:ext>
              </a:extLst>
            </p:cNvPr>
            <p:cNvSpPr>
              <a:spLocks/>
            </p:cNvSpPr>
            <p:nvPr/>
          </p:nvSpPr>
          <p:spPr bwMode="auto">
            <a:xfrm>
              <a:off x="3600450" y="3948113"/>
              <a:ext cx="33338" cy="20638"/>
            </a:xfrm>
            <a:custGeom>
              <a:avLst/>
              <a:gdLst>
                <a:gd name="T0" fmla="*/ 21 w 21"/>
                <a:gd name="T1" fmla="*/ 4 h 13"/>
                <a:gd name="T2" fmla="*/ 19 w 21"/>
                <a:gd name="T3" fmla="*/ 13 h 13"/>
                <a:gd name="T4" fmla="*/ 0 w 21"/>
                <a:gd name="T5" fmla="*/ 9 h 13"/>
                <a:gd name="T6" fmla="*/ 2 w 21"/>
                <a:gd name="T7" fmla="*/ 0 h 13"/>
                <a:gd name="T8" fmla="*/ 21 w 21"/>
                <a:gd name="T9" fmla="*/ 4 h 13"/>
              </a:gdLst>
              <a:ahLst/>
              <a:cxnLst>
                <a:cxn ang="0">
                  <a:pos x="T0" y="T1"/>
                </a:cxn>
                <a:cxn ang="0">
                  <a:pos x="T2" y="T3"/>
                </a:cxn>
                <a:cxn ang="0">
                  <a:pos x="T4" y="T5"/>
                </a:cxn>
                <a:cxn ang="0">
                  <a:pos x="T6" y="T7"/>
                </a:cxn>
                <a:cxn ang="0">
                  <a:pos x="T8" y="T9"/>
                </a:cxn>
              </a:cxnLst>
              <a:rect l="0" t="0" r="r" b="b"/>
              <a:pathLst>
                <a:path w="21" h="13">
                  <a:moveTo>
                    <a:pt x="21" y="4"/>
                  </a:moveTo>
                  <a:lnTo>
                    <a:pt x="19" y="13"/>
                  </a:lnTo>
                  <a:lnTo>
                    <a:pt x="0" y="9"/>
                  </a:lnTo>
                  <a:lnTo>
                    <a:pt x="2" y="0"/>
                  </a:lnTo>
                  <a:lnTo>
                    <a:pt x="21"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0" name="Freeform 694">
              <a:extLst>
                <a:ext uri="{FF2B5EF4-FFF2-40B4-BE49-F238E27FC236}">
                  <a16:creationId xmlns:a16="http://schemas.microsoft.com/office/drawing/2014/main" id="{B905F684-FE33-A5BC-6D48-67B60967E317}"/>
                </a:ext>
              </a:extLst>
            </p:cNvPr>
            <p:cNvSpPr>
              <a:spLocks/>
            </p:cNvSpPr>
            <p:nvPr/>
          </p:nvSpPr>
          <p:spPr bwMode="auto">
            <a:xfrm>
              <a:off x="3724275" y="3968751"/>
              <a:ext cx="31750" cy="17463"/>
            </a:xfrm>
            <a:custGeom>
              <a:avLst/>
              <a:gdLst>
                <a:gd name="T0" fmla="*/ 19 w 20"/>
                <a:gd name="T1" fmla="*/ 0 h 11"/>
                <a:gd name="T2" fmla="*/ 20 w 20"/>
                <a:gd name="T3" fmla="*/ 10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1" name="Freeform 695">
              <a:extLst>
                <a:ext uri="{FF2B5EF4-FFF2-40B4-BE49-F238E27FC236}">
                  <a16:creationId xmlns:a16="http://schemas.microsoft.com/office/drawing/2014/main" id="{51769120-3C80-37FD-9B69-DA24634A5BB1}"/>
                </a:ext>
              </a:extLst>
            </p:cNvPr>
            <p:cNvSpPr>
              <a:spLocks/>
            </p:cNvSpPr>
            <p:nvPr/>
          </p:nvSpPr>
          <p:spPr bwMode="auto">
            <a:xfrm>
              <a:off x="3849688" y="3959226"/>
              <a:ext cx="31750" cy="17463"/>
            </a:xfrm>
            <a:custGeom>
              <a:avLst/>
              <a:gdLst>
                <a:gd name="T0" fmla="*/ 19 w 20"/>
                <a:gd name="T1" fmla="*/ 0 h 11"/>
                <a:gd name="T2" fmla="*/ 20 w 20"/>
                <a:gd name="T3" fmla="*/ 10 h 11"/>
                <a:gd name="T4" fmla="*/ 0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0" y="11"/>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2" name="Freeform 696">
              <a:extLst>
                <a:ext uri="{FF2B5EF4-FFF2-40B4-BE49-F238E27FC236}">
                  <a16:creationId xmlns:a16="http://schemas.microsoft.com/office/drawing/2014/main" id="{ED54CEBC-80C4-3B21-A1A7-9F5AAA82C2D5}"/>
                </a:ext>
              </a:extLst>
            </p:cNvPr>
            <p:cNvSpPr>
              <a:spLocks/>
            </p:cNvSpPr>
            <p:nvPr/>
          </p:nvSpPr>
          <p:spPr bwMode="auto">
            <a:xfrm>
              <a:off x="3973513" y="3949701"/>
              <a:ext cx="31750" cy="17463"/>
            </a:xfrm>
            <a:custGeom>
              <a:avLst/>
              <a:gdLst>
                <a:gd name="T0" fmla="*/ 20 w 20"/>
                <a:gd name="T1" fmla="*/ 0 h 11"/>
                <a:gd name="T2" fmla="*/ 20 w 20"/>
                <a:gd name="T3" fmla="*/ 9 h 11"/>
                <a:gd name="T4" fmla="*/ 1 w 20"/>
                <a:gd name="T5" fmla="*/ 11 h 11"/>
                <a:gd name="T6" fmla="*/ 0 w 20"/>
                <a:gd name="T7" fmla="*/ 1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9"/>
                  </a:lnTo>
                  <a:lnTo>
                    <a:pt x="1" y="11"/>
                  </a:lnTo>
                  <a:lnTo>
                    <a:pt x="0" y="1"/>
                  </a:lnTo>
                  <a:lnTo>
                    <a:pt x="2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3" name="Freeform 697">
              <a:extLst>
                <a:ext uri="{FF2B5EF4-FFF2-40B4-BE49-F238E27FC236}">
                  <a16:creationId xmlns:a16="http://schemas.microsoft.com/office/drawing/2014/main" id="{7308808C-9DB8-3D64-879F-41A0B81313DD}"/>
                </a:ext>
              </a:extLst>
            </p:cNvPr>
            <p:cNvSpPr>
              <a:spLocks/>
            </p:cNvSpPr>
            <p:nvPr/>
          </p:nvSpPr>
          <p:spPr bwMode="auto">
            <a:xfrm>
              <a:off x="4098925" y="3938588"/>
              <a:ext cx="31750" cy="19050"/>
            </a:xfrm>
            <a:custGeom>
              <a:avLst/>
              <a:gdLst>
                <a:gd name="T0" fmla="*/ 19 w 20"/>
                <a:gd name="T1" fmla="*/ 0 h 12"/>
                <a:gd name="T2" fmla="*/ 20 w 20"/>
                <a:gd name="T3" fmla="*/ 10 h 12"/>
                <a:gd name="T4" fmla="*/ 1 w 20"/>
                <a:gd name="T5" fmla="*/ 12 h 12"/>
                <a:gd name="T6" fmla="*/ 0 w 20"/>
                <a:gd name="T7" fmla="*/ 2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4" name="Freeform 698">
              <a:extLst>
                <a:ext uri="{FF2B5EF4-FFF2-40B4-BE49-F238E27FC236}">
                  <a16:creationId xmlns:a16="http://schemas.microsoft.com/office/drawing/2014/main" id="{61EE3746-8569-D01A-D718-A7B48EE99AA3}"/>
                </a:ext>
              </a:extLst>
            </p:cNvPr>
            <p:cNvSpPr>
              <a:spLocks/>
            </p:cNvSpPr>
            <p:nvPr/>
          </p:nvSpPr>
          <p:spPr bwMode="auto">
            <a:xfrm>
              <a:off x="4224338" y="3929063"/>
              <a:ext cx="31750" cy="17463"/>
            </a:xfrm>
            <a:custGeom>
              <a:avLst/>
              <a:gdLst>
                <a:gd name="T0" fmla="*/ 19 w 20"/>
                <a:gd name="T1" fmla="*/ 0 h 11"/>
                <a:gd name="T2" fmla="*/ 20 w 20"/>
                <a:gd name="T3" fmla="*/ 10 h 11"/>
                <a:gd name="T4" fmla="*/ 0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0" y="11"/>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5" name="Freeform 699">
              <a:extLst>
                <a:ext uri="{FF2B5EF4-FFF2-40B4-BE49-F238E27FC236}">
                  <a16:creationId xmlns:a16="http://schemas.microsoft.com/office/drawing/2014/main" id="{BBE29966-BABF-50B2-C12A-A83FCBA4EF72}"/>
                </a:ext>
              </a:extLst>
            </p:cNvPr>
            <p:cNvSpPr>
              <a:spLocks/>
            </p:cNvSpPr>
            <p:nvPr/>
          </p:nvSpPr>
          <p:spPr bwMode="auto">
            <a:xfrm>
              <a:off x="4348163" y="3910013"/>
              <a:ext cx="31750" cy="20638"/>
            </a:xfrm>
            <a:custGeom>
              <a:avLst/>
              <a:gdLst>
                <a:gd name="T0" fmla="*/ 18 w 20"/>
                <a:gd name="T1" fmla="*/ 0 h 13"/>
                <a:gd name="T2" fmla="*/ 20 w 20"/>
                <a:gd name="T3" fmla="*/ 10 h 13"/>
                <a:gd name="T4" fmla="*/ 1 w 20"/>
                <a:gd name="T5" fmla="*/ 13 h 13"/>
                <a:gd name="T6" fmla="*/ 0 w 20"/>
                <a:gd name="T7" fmla="*/ 4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lnTo>
                    <a:pt x="20" y="10"/>
                  </a:lnTo>
                  <a:lnTo>
                    <a:pt x="1" y="13"/>
                  </a:lnTo>
                  <a:lnTo>
                    <a:pt x="0" y="4"/>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6" name="Freeform 700">
              <a:extLst>
                <a:ext uri="{FF2B5EF4-FFF2-40B4-BE49-F238E27FC236}">
                  <a16:creationId xmlns:a16="http://schemas.microsoft.com/office/drawing/2014/main" id="{6A507477-BFF5-0BD3-F01D-870E7B0BD1FD}"/>
                </a:ext>
              </a:extLst>
            </p:cNvPr>
            <p:cNvSpPr>
              <a:spLocks/>
            </p:cNvSpPr>
            <p:nvPr/>
          </p:nvSpPr>
          <p:spPr bwMode="auto">
            <a:xfrm>
              <a:off x="4470400" y="3889376"/>
              <a:ext cx="33338" cy="19050"/>
            </a:xfrm>
            <a:custGeom>
              <a:avLst/>
              <a:gdLst>
                <a:gd name="T0" fmla="*/ 19 w 21"/>
                <a:gd name="T1" fmla="*/ 0 h 12"/>
                <a:gd name="T2" fmla="*/ 21 w 21"/>
                <a:gd name="T3" fmla="*/ 9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9"/>
                  </a:lnTo>
                  <a:lnTo>
                    <a:pt x="2" y="12"/>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7" name="Freeform 701">
              <a:extLst>
                <a:ext uri="{FF2B5EF4-FFF2-40B4-BE49-F238E27FC236}">
                  <a16:creationId xmlns:a16="http://schemas.microsoft.com/office/drawing/2014/main" id="{C063EEF6-0784-9D8E-0969-4FD8F342BA95}"/>
                </a:ext>
              </a:extLst>
            </p:cNvPr>
            <p:cNvSpPr>
              <a:spLocks/>
            </p:cNvSpPr>
            <p:nvPr/>
          </p:nvSpPr>
          <p:spPr bwMode="auto">
            <a:xfrm>
              <a:off x="4594225" y="3867151"/>
              <a:ext cx="31750" cy="20638"/>
            </a:xfrm>
            <a:custGeom>
              <a:avLst/>
              <a:gdLst>
                <a:gd name="T0" fmla="*/ 19 w 20"/>
                <a:gd name="T1" fmla="*/ 0 h 13"/>
                <a:gd name="T2" fmla="*/ 20 w 20"/>
                <a:gd name="T3" fmla="*/ 9 h 13"/>
                <a:gd name="T4" fmla="*/ 2 w 20"/>
                <a:gd name="T5" fmla="*/ 13 h 13"/>
                <a:gd name="T6" fmla="*/ 0 w 20"/>
                <a:gd name="T7" fmla="*/ 3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lnTo>
                    <a:pt x="20" y="9"/>
                  </a:lnTo>
                  <a:lnTo>
                    <a:pt x="2" y="13"/>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8" name="Freeform 702">
              <a:extLst>
                <a:ext uri="{FF2B5EF4-FFF2-40B4-BE49-F238E27FC236}">
                  <a16:creationId xmlns:a16="http://schemas.microsoft.com/office/drawing/2014/main" id="{4800F96F-C49C-E005-5414-C2829B3632EB}"/>
                </a:ext>
              </a:extLst>
            </p:cNvPr>
            <p:cNvSpPr>
              <a:spLocks/>
            </p:cNvSpPr>
            <p:nvPr/>
          </p:nvSpPr>
          <p:spPr bwMode="auto">
            <a:xfrm>
              <a:off x="4718050" y="3846513"/>
              <a:ext cx="31750" cy="19050"/>
            </a:xfrm>
            <a:custGeom>
              <a:avLst/>
              <a:gdLst>
                <a:gd name="T0" fmla="*/ 18 w 20"/>
                <a:gd name="T1" fmla="*/ 0 h 12"/>
                <a:gd name="T2" fmla="*/ 20 w 20"/>
                <a:gd name="T3" fmla="*/ 9 h 12"/>
                <a:gd name="T4" fmla="*/ 1 w 20"/>
                <a:gd name="T5" fmla="*/ 12 h 12"/>
                <a:gd name="T6" fmla="*/ 0 w 20"/>
                <a:gd name="T7" fmla="*/ 3 h 12"/>
                <a:gd name="T8" fmla="*/ 18 w 20"/>
                <a:gd name="T9" fmla="*/ 0 h 12"/>
              </a:gdLst>
              <a:ahLst/>
              <a:cxnLst>
                <a:cxn ang="0">
                  <a:pos x="T0" y="T1"/>
                </a:cxn>
                <a:cxn ang="0">
                  <a:pos x="T2" y="T3"/>
                </a:cxn>
                <a:cxn ang="0">
                  <a:pos x="T4" y="T5"/>
                </a:cxn>
                <a:cxn ang="0">
                  <a:pos x="T6" y="T7"/>
                </a:cxn>
                <a:cxn ang="0">
                  <a:pos x="T8" y="T9"/>
                </a:cxn>
              </a:cxnLst>
              <a:rect l="0" t="0" r="r" b="b"/>
              <a:pathLst>
                <a:path w="20" h="12">
                  <a:moveTo>
                    <a:pt x="18" y="0"/>
                  </a:moveTo>
                  <a:lnTo>
                    <a:pt x="20" y="9"/>
                  </a:lnTo>
                  <a:lnTo>
                    <a:pt x="1" y="12"/>
                  </a:lnTo>
                  <a:lnTo>
                    <a:pt x="0" y="3"/>
                  </a:lnTo>
                  <a:lnTo>
                    <a:pt x="18"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09" name="Freeform 703">
              <a:extLst>
                <a:ext uri="{FF2B5EF4-FFF2-40B4-BE49-F238E27FC236}">
                  <a16:creationId xmlns:a16="http://schemas.microsoft.com/office/drawing/2014/main" id="{3808289D-5788-35C6-BC7A-988FABF83513}"/>
                </a:ext>
              </a:extLst>
            </p:cNvPr>
            <p:cNvSpPr>
              <a:spLocks/>
            </p:cNvSpPr>
            <p:nvPr/>
          </p:nvSpPr>
          <p:spPr bwMode="auto">
            <a:xfrm>
              <a:off x="4840288" y="3824288"/>
              <a:ext cx="33338" cy="19050"/>
            </a:xfrm>
            <a:custGeom>
              <a:avLst/>
              <a:gdLst>
                <a:gd name="T0" fmla="*/ 19 w 21"/>
                <a:gd name="T1" fmla="*/ 0 h 12"/>
                <a:gd name="T2" fmla="*/ 21 w 21"/>
                <a:gd name="T3" fmla="*/ 9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9"/>
                  </a:lnTo>
                  <a:lnTo>
                    <a:pt x="2" y="12"/>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0" name="Freeform 704">
              <a:extLst>
                <a:ext uri="{FF2B5EF4-FFF2-40B4-BE49-F238E27FC236}">
                  <a16:creationId xmlns:a16="http://schemas.microsoft.com/office/drawing/2014/main" id="{87C6B196-BB37-69D6-11A5-B85AF4843ADD}"/>
                </a:ext>
              </a:extLst>
            </p:cNvPr>
            <p:cNvSpPr>
              <a:spLocks/>
            </p:cNvSpPr>
            <p:nvPr/>
          </p:nvSpPr>
          <p:spPr bwMode="auto">
            <a:xfrm>
              <a:off x="4964113" y="3802063"/>
              <a:ext cx="33338" cy="20638"/>
            </a:xfrm>
            <a:custGeom>
              <a:avLst/>
              <a:gdLst>
                <a:gd name="T0" fmla="*/ 19 w 21"/>
                <a:gd name="T1" fmla="*/ 0 h 13"/>
                <a:gd name="T2" fmla="*/ 21 w 21"/>
                <a:gd name="T3" fmla="*/ 10 h 13"/>
                <a:gd name="T4" fmla="*/ 2 w 21"/>
                <a:gd name="T5" fmla="*/ 13 h 13"/>
                <a:gd name="T6" fmla="*/ 0 w 21"/>
                <a:gd name="T7" fmla="*/ 4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10"/>
                  </a:lnTo>
                  <a:lnTo>
                    <a:pt x="2" y="13"/>
                  </a:lnTo>
                  <a:lnTo>
                    <a:pt x="0" y="4"/>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1" name="Freeform 705">
              <a:extLst>
                <a:ext uri="{FF2B5EF4-FFF2-40B4-BE49-F238E27FC236}">
                  <a16:creationId xmlns:a16="http://schemas.microsoft.com/office/drawing/2014/main" id="{524836EC-00D3-7D42-9310-40BE33AAB8C9}"/>
                </a:ext>
              </a:extLst>
            </p:cNvPr>
            <p:cNvSpPr>
              <a:spLocks/>
            </p:cNvSpPr>
            <p:nvPr/>
          </p:nvSpPr>
          <p:spPr bwMode="auto">
            <a:xfrm>
              <a:off x="5087938" y="3781426"/>
              <a:ext cx="31750" cy="19050"/>
            </a:xfrm>
            <a:custGeom>
              <a:avLst/>
              <a:gdLst>
                <a:gd name="T0" fmla="*/ 19 w 20"/>
                <a:gd name="T1" fmla="*/ 0 h 12"/>
                <a:gd name="T2" fmla="*/ 20 w 20"/>
                <a:gd name="T3" fmla="*/ 9 h 12"/>
                <a:gd name="T4" fmla="*/ 2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9"/>
                  </a:lnTo>
                  <a:lnTo>
                    <a:pt x="2" y="12"/>
                  </a:lnTo>
                  <a:lnTo>
                    <a:pt x="0" y="3"/>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2" name="Freeform 706">
              <a:extLst>
                <a:ext uri="{FF2B5EF4-FFF2-40B4-BE49-F238E27FC236}">
                  <a16:creationId xmlns:a16="http://schemas.microsoft.com/office/drawing/2014/main" id="{CE052AB3-FCD2-49A2-FDB3-04397CC24DAF}"/>
                </a:ext>
              </a:extLst>
            </p:cNvPr>
            <p:cNvSpPr>
              <a:spLocks/>
            </p:cNvSpPr>
            <p:nvPr/>
          </p:nvSpPr>
          <p:spPr bwMode="auto">
            <a:xfrm>
              <a:off x="5210175" y="3790951"/>
              <a:ext cx="33338" cy="20638"/>
            </a:xfrm>
            <a:custGeom>
              <a:avLst/>
              <a:gdLst>
                <a:gd name="T0" fmla="*/ 21 w 21"/>
                <a:gd name="T1" fmla="*/ 3 h 13"/>
                <a:gd name="T2" fmla="*/ 19 w 21"/>
                <a:gd name="T3" fmla="*/ 13 h 13"/>
                <a:gd name="T4" fmla="*/ 0 w 21"/>
                <a:gd name="T5" fmla="*/ 9 h 13"/>
                <a:gd name="T6" fmla="*/ 2 w 21"/>
                <a:gd name="T7" fmla="*/ 0 h 13"/>
                <a:gd name="T8" fmla="*/ 21 w 21"/>
                <a:gd name="T9" fmla="*/ 3 h 13"/>
              </a:gdLst>
              <a:ahLst/>
              <a:cxnLst>
                <a:cxn ang="0">
                  <a:pos x="T0" y="T1"/>
                </a:cxn>
                <a:cxn ang="0">
                  <a:pos x="T2" y="T3"/>
                </a:cxn>
                <a:cxn ang="0">
                  <a:pos x="T4" y="T5"/>
                </a:cxn>
                <a:cxn ang="0">
                  <a:pos x="T6" y="T7"/>
                </a:cxn>
                <a:cxn ang="0">
                  <a:pos x="T8" y="T9"/>
                </a:cxn>
              </a:cxnLst>
              <a:rect l="0" t="0" r="r" b="b"/>
              <a:pathLst>
                <a:path w="21" h="13">
                  <a:moveTo>
                    <a:pt x="21" y="3"/>
                  </a:moveTo>
                  <a:lnTo>
                    <a:pt x="19" y="13"/>
                  </a:lnTo>
                  <a:lnTo>
                    <a:pt x="0" y="9"/>
                  </a:lnTo>
                  <a:lnTo>
                    <a:pt x="2" y="0"/>
                  </a:lnTo>
                  <a:lnTo>
                    <a:pt x="21" y="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3" name="Freeform 707">
              <a:extLst>
                <a:ext uri="{FF2B5EF4-FFF2-40B4-BE49-F238E27FC236}">
                  <a16:creationId xmlns:a16="http://schemas.microsoft.com/office/drawing/2014/main" id="{052A6DFE-E2C0-255F-012F-9D52D3CFA0FA}"/>
                </a:ext>
              </a:extLst>
            </p:cNvPr>
            <p:cNvSpPr>
              <a:spLocks/>
            </p:cNvSpPr>
            <p:nvPr/>
          </p:nvSpPr>
          <p:spPr bwMode="auto">
            <a:xfrm>
              <a:off x="5334000" y="3814763"/>
              <a:ext cx="31750" cy="20638"/>
            </a:xfrm>
            <a:custGeom>
              <a:avLst/>
              <a:gdLst>
                <a:gd name="T0" fmla="*/ 20 w 20"/>
                <a:gd name="T1" fmla="*/ 4 h 13"/>
                <a:gd name="T2" fmla="*/ 18 w 20"/>
                <a:gd name="T3" fmla="*/ 13 h 13"/>
                <a:gd name="T4" fmla="*/ 0 w 20"/>
                <a:gd name="T5" fmla="*/ 10 h 13"/>
                <a:gd name="T6" fmla="*/ 2 w 20"/>
                <a:gd name="T7" fmla="*/ 0 h 13"/>
                <a:gd name="T8" fmla="*/ 20 w 20"/>
                <a:gd name="T9" fmla="*/ 4 h 13"/>
              </a:gdLst>
              <a:ahLst/>
              <a:cxnLst>
                <a:cxn ang="0">
                  <a:pos x="T0" y="T1"/>
                </a:cxn>
                <a:cxn ang="0">
                  <a:pos x="T2" y="T3"/>
                </a:cxn>
                <a:cxn ang="0">
                  <a:pos x="T4" y="T5"/>
                </a:cxn>
                <a:cxn ang="0">
                  <a:pos x="T6" y="T7"/>
                </a:cxn>
                <a:cxn ang="0">
                  <a:pos x="T8" y="T9"/>
                </a:cxn>
              </a:cxnLst>
              <a:rect l="0" t="0" r="r" b="b"/>
              <a:pathLst>
                <a:path w="20" h="13">
                  <a:moveTo>
                    <a:pt x="20" y="4"/>
                  </a:moveTo>
                  <a:lnTo>
                    <a:pt x="18" y="13"/>
                  </a:lnTo>
                  <a:lnTo>
                    <a:pt x="0" y="10"/>
                  </a:lnTo>
                  <a:lnTo>
                    <a:pt x="2" y="0"/>
                  </a:lnTo>
                  <a:lnTo>
                    <a:pt x="20" y="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4" name="Freeform 708">
              <a:extLst>
                <a:ext uri="{FF2B5EF4-FFF2-40B4-BE49-F238E27FC236}">
                  <a16:creationId xmlns:a16="http://schemas.microsoft.com/office/drawing/2014/main" id="{EC0D4B6A-7679-1F9E-6B6B-DFC5853C7745}"/>
                </a:ext>
              </a:extLst>
            </p:cNvPr>
            <p:cNvSpPr>
              <a:spLocks/>
            </p:cNvSpPr>
            <p:nvPr/>
          </p:nvSpPr>
          <p:spPr bwMode="auto">
            <a:xfrm>
              <a:off x="5456238" y="3840163"/>
              <a:ext cx="12700" cy="17463"/>
            </a:xfrm>
            <a:custGeom>
              <a:avLst/>
              <a:gdLst>
                <a:gd name="T0" fmla="*/ 8 w 8"/>
                <a:gd name="T1" fmla="*/ 1 h 11"/>
                <a:gd name="T2" fmla="*/ 2 w 8"/>
                <a:gd name="T3" fmla="*/ 0 h 11"/>
                <a:gd name="T4" fmla="*/ 0 w 8"/>
                <a:gd name="T5" fmla="*/ 9 h 11"/>
                <a:gd name="T6" fmla="*/ 6 w 8"/>
                <a:gd name="T7" fmla="*/ 10 h 11"/>
                <a:gd name="T8" fmla="*/ 7 w 8"/>
                <a:gd name="T9" fmla="*/ 11 h 11"/>
                <a:gd name="T10" fmla="*/ 8 w 8"/>
                <a:gd name="T11" fmla="*/ 1 h 11"/>
              </a:gdLst>
              <a:ahLst/>
              <a:cxnLst>
                <a:cxn ang="0">
                  <a:pos x="T0" y="T1"/>
                </a:cxn>
                <a:cxn ang="0">
                  <a:pos x="T2" y="T3"/>
                </a:cxn>
                <a:cxn ang="0">
                  <a:pos x="T4" y="T5"/>
                </a:cxn>
                <a:cxn ang="0">
                  <a:pos x="T6" y="T7"/>
                </a:cxn>
                <a:cxn ang="0">
                  <a:pos x="T8" y="T9"/>
                </a:cxn>
                <a:cxn ang="0">
                  <a:pos x="T10" y="T11"/>
                </a:cxn>
              </a:cxnLst>
              <a:rect l="0" t="0" r="r" b="b"/>
              <a:pathLst>
                <a:path w="8" h="11">
                  <a:moveTo>
                    <a:pt x="8" y="1"/>
                  </a:moveTo>
                  <a:lnTo>
                    <a:pt x="2" y="0"/>
                  </a:lnTo>
                  <a:lnTo>
                    <a:pt x="0" y="9"/>
                  </a:lnTo>
                  <a:lnTo>
                    <a:pt x="6" y="10"/>
                  </a:lnTo>
                  <a:lnTo>
                    <a:pt x="7" y="11"/>
                  </a:lnTo>
                  <a:lnTo>
                    <a:pt x="8"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5" name="Freeform 709">
              <a:extLst>
                <a:ext uri="{FF2B5EF4-FFF2-40B4-BE49-F238E27FC236}">
                  <a16:creationId xmlns:a16="http://schemas.microsoft.com/office/drawing/2014/main" id="{56BBE1A9-19BB-413E-AAF4-71E9D084AAF6}"/>
                </a:ext>
              </a:extLst>
            </p:cNvPr>
            <p:cNvSpPr>
              <a:spLocks/>
            </p:cNvSpPr>
            <p:nvPr/>
          </p:nvSpPr>
          <p:spPr bwMode="auto">
            <a:xfrm>
              <a:off x="5465763" y="3856038"/>
              <a:ext cx="1588" cy="1588"/>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1"/>
                  </a:lnTo>
                  <a:lnTo>
                    <a:pt x="0" y="0"/>
                  </a:lnTo>
                  <a:lnTo>
                    <a:pt x="1" y="1"/>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6" name="Freeform 710">
              <a:extLst>
                <a:ext uri="{FF2B5EF4-FFF2-40B4-BE49-F238E27FC236}">
                  <a16:creationId xmlns:a16="http://schemas.microsoft.com/office/drawing/2014/main" id="{1AC59A21-9308-8C48-1E17-B0CC3381B8F2}"/>
                </a:ext>
              </a:extLst>
            </p:cNvPr>
            <p:cNvSpPr>
              <a:spLocks/>
            </p:cNvSpPr>
            <p:nvPr/>
          </p:nvSpPr>
          <p:spPr bwMode="auto">
            <a:xfrm>
              <a:off x="5465763" y="3840163"/>
              <a:ext cx="22225" cy="17463"/>
            </a:xfrm>
            <a:custGeom>
              <a:avLst/>
              <a:gdLst>
                <a:gd name="T0" fmla="*/ 14 w 14"/>
                <a:gd name="T1" fmla="*/ 0 h 11"/>
                <a:gd name="T2" fmla="*/ 14 w 14"/>
                <a:gd name="T3" fmla="*/ 9 h 11"/>
                <a:gd name="T4" fmla="*/ 1 w 14"/>
                <a:gd name="T5" fmla="*/ 11 h 11"/>
                <a:gd name="T6" fmla="*/ 0 w 14"/>
                <a:gd name="T7" fmla="*/ 1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lnTo>
                    <a:pt x="14" y="9"/>
                  </a:lnTo>
                  <a:lnTo>
                    <a:pt x="1" y="11"/>
                  </a:lnTo>
                  <a:lnTo>
                    <a:pt x="0" y="1"/>
                  </a:lnTo>
                  <a:lnTo>
                    <a:pt x="14"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7" name="Freeform 711">
              <a:extLst>
                <a:ext uri="{FF2B5EF4-FFF2-40B4-BE49-F238E27FC236}">
                  <a16:creationId xmlns:a16="http://schemas.microsoft.com/office/drawing/2014/main" id="{0730D373-5E08-9C87-8A9D-30AA321EEE6A}"/>
                </a:ext>
              </a:extLst>
            </p:cNvPr>
            <p:cNvSpPr>
              <a:spLocks/>
            </p:cNvSpPr>
            <p:nvPr/>
          </p:nvSpPr>
          <p:spPr bwMode="auto">
            <a:xfrm>
              <a:off x="5581650" y="3827463"/>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8" name="Freeform 712">
              <a:extLst>
                <a:ext uri="{FF2B5EF4-FFF2-40B4-BE49-F238E27FC236}">
                  <a16:creationId xmlns:a16="http://schemas.microsoft.com/office/drawing/2014/main" id="{B837C8CF-A4F2-BE99-15E9-AA56043F3F74}"/>
                </a:ext>
              </a:extLst>
            </p:cNvPr>
            <p:cNvSpPr>
              <a:spLocks/>
            </p:cNvSpPr>
            <p:nvPr/>
          </p:nvSpPr>
          <p:spPr bwMode="auto">
            <a:xfrm>
              <a:off x="5705475" y="3814763"/>
              <a:ext cx="31750" cy="17463"/>
            </a:xfrm>
            <a:custGeom>
              <a:avLst/>
              <a:gdLst>
                <a:gd name="T0" fmla="*/ 20 w 20"/>
                <a:gd name="T1" fmla="*/ 0 h 11"/>
                <a:gd name="T2" fmla="*/ 20 w 20"/>
                <a:gd name="T3" fmla="*/ 9 h 11"/>
                <a:gd name="T4" fmla="*/ 1 w 20"/>
                <a:gd name="T5" fmla="*/ 11 h 11"/>
                <a:gd name="T6" fmla="*/ 0 w 20"/>
                <a:gd name="T7" fmla="*/ 2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9"/>
                  </a:lnTo>
                  <a:lnTo>
                    <a:pt x="1" y="11"/>
                  </a:lnTo>
                  <a:lnTo>
                    <a:pt x="0" y="2"/>
                  </a:lnTo>
                  <a:lnTo>
                    <a:pt x="20"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19" name="Freeform 713">
              <a:extLst>
                <a:ext uri="{FF2B5EF4-FFF2-40B4-BE49-F238E27FC236}">
                  <a16:creationId xmlns:a16="http://schemas.microsoft.com/office/drawing/2014/main" id="{7C1DBA18-51B7-53C1-1174-A1A8EDCC831F}"/>
                </a:ext>
              </a:extLst>
            </p:cNvPr>
            <p:cNvSpPr>
              <a:spLocks/>
            </p:cNvSpPr>
            <p:nvPr/>
          </p:nvSpPr>
          <p:spPr bwMode="auto">
            <a:xfrm>
              <a:off x="5830888" y="3802063"/>
              <a:ext cx="31750" cy="17463"/>
            </a:xfrm>
            <a:custGeom>
              <a:avLst/>
              <a:gdLst>
                <a:gd name="T0" fmla="*/ 19 w 20"/>
                <a:gd name="T1" fmla="*/ 0 h 11"/>
                <a:gd name="T2" fmla="*/ 20 w 20"/>
                <a:gd name="T3" fmla="*/ 9 h 11"/>
                <a:gd name="T4" fmla="*/ 1 w 20"/>
                <a:gd name="T5" fmla="*/ 11 h 11"/>
                <a:gd name="T6" fmla="*/ 0 w 20"/>
                <a:gd name="T7" fmla="*/ 2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2"/>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0" name="Freeform 714">
              <a:extLst>
                <a:ext uri="{FF2B5EF4-FFF2-40B4-BE49-F238E27FC236}">
                  <a16:creationId xmlns:a16="http://schemas.microsoft.com/office/drawing/2014/main" id="{BD6E68AE-C61A-B7FB-775A-9FA0E7960AF6}"/>
                </a:ext>
              </a:extLst>
            </p:cNvPr>
            <p:cNvSpPr>
              <a:spLocks/>
            </p:cNvSpPr>
            <p:nvPr/>
          </p:nvSpPr>
          <p:spPr bwMode="auto">
            <a:xfrm>
              <a:off x="5956300" y="3789363"/>
              <a:ext cx="28575" cy="17463"/>
            </a:xfrm>
            <a:custGeom>
              <a:avLst/>
              <a:gdLst>
                <a:gd name="T0" fmla="*/ 17 w 18"/>
                <a:gd name="T1" fmla="*/ 0 h 11"/>
                <a:gd name="T2" fmla="*/ 0 w 18"/>
                <a:gd name="T3" fmla="*/ 2 h 11"/>
                <a:gd name="T4" fmla="*/ 0 w 18"/>
                <a:gd name="T5" fmla="*/ 11 h 11"/>
                <a:gd name="T6" fmla="*/ 18 w 18"/>
                <a:gd name="T7" fmla="*/ 10 h 11"/>
                <a:gd name="T8" fmla="*/ 17 w 18"/>
                <a:gd name="T9" fmla="*/ 0 h 11"/>
              </a:gdLst>
              <a:ahLst/>
              <a:cxnLst>
                <a:cxn ang="0">
                  <a:pos x="T0" y="T1"/>
                </a:cxn>
                <a:cxn ang="0">
                  <a:pos x="T2" y="T3"/>
                </a:cxn>
                <a:cxn ang="0">
                  <a:pos x="T4" y="T5"/>
                </a:cxn>
                <a:cxn ang="0">
                  <a:pos x="T6" y="T7"/>
                </a:cxn>
                <a:cxn ang="0">
                  <a:pos x="T8" y="T9"/>
                </a:cxn>
              </a:cxnLst>
              <a:rect l="0" t="0" r="r" b="b"/>
              <a:pathLst>
                <a:path w="18" h="11">
                  <a:moveTo>
                    <a:pt x="17" y="0"/>
                  </a:moveTo>
                  <a:lnTo>
                    <a:pt x="0" y="2"/>
                  </a:lnTo>
                  <a:lnTo>
                    <a:pt x="0" y="11"/>
                  </a:lnTo>
                  <a:lnTo>
                    <a:pt x="18" y="10"/>
                  </a:lnTo>
                  <a:lnTo>
                    <a:pt x="17"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1" name="Line 715">
              <a:extLst>
                <a:ext uri="{FF2B5EF4-FFF2-40B4-BE49-F238E27FC236}">
                  <a16:creationId xmlns:a16="http://schemas.microsoft.com/office/drawing/2014/main" id="{AD62DC92-EB59-A8FE-2AFA-68CC4ADA17CB}"/>
                </a:ext>
              </a:extLst>
            </p:cNvPr>
            <p:cNvSpPr>
              <a:spLocks noChangeShapeType="1"/>
            </p:cNvSpPr>
            <p:nvPr/>
          </p:nvSpPr>
          <p:spPr bwMode="auto">
            <a:xfrm flipV="1">
              <a:off x="5976938" y="3797301"/>
              <a:ext cx="6350" cy="0"/>
            </a:xfrm>
            <a:prstGeom prst="line">
              <a:avLst/>
            </a:prstGeom>
            <a:noFill/>
            <a:ln w="15875" cap="flat">
              <a:solidFill>
                <a:srgbClr val="AAAAA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2" name="Freeform 716">
              <a:extLst>
                <a:ext uri="{FF2B5EF4-FFF2-40B4-BE49-F238E27FC236}">
                  <a16:creationId xmlns:a16="http://schemas.microsoft.com/office/drawing/2014/main" id="{5EEC02E1-1E56-2671-E6C6-06A9BB23A55E}"/>
                </a:ext>
              </a:extLst>
            </p:cNvPr>
            <p:cNvSpPr>
              <a:spLocks/>
            </p:cNvSpPr>
            <p:nvPr/>
          </p:nvSpPr>
          <p:spPr bwMode="auto">
            <a:xfrm>
              <a:off x="2633663" y="3144838"/>
              <a:ext cx="23813" cy="33338"/>
            </a:xfrm>
            <a:custGeom>
              <a:avLst/>
              <a:gdLst>
                <a:gd name="T0" fmla="*/ 15 w 15"/>
                <a:gd name="T1" fmla="*/ 18 h 21"/>
                <a:gd name="T2" fmla="*/ 6 w 15"/>
                <a:gd name="T3" fmla="*/ 21 h 21"/>
                <a:gd name="T4" fmla="*/ 0 w 15"/>
                <a:gd name="T5" fmla="*/ 3 h 21"/>
                <a:gd name="T6" fmla="*/ 10 w 15"/>
                <a:gd name="T7" fmla="*/ 0 h 21"/>
                <a:gd name="T8" fmla="*/ 15 w 15"/>
                <a:gd name="T9" fmla="*/ 18 h 21"/>
              </a:gdLst>
              <a:ahLst/>
              <a:cxnLst>
                <a:cxn ang="0">
                  <a:pos x="T0" y="T1"/>
                </a:cxn>
                <a:cxn ang="0">
                  <a:pos x="T2" y="T3"/>
                </a:cxn>
                <a:cxn ang="0">
                  <a:pos x="T4" y="T5"/>
                </a:cxn>
                <a:cxn ang="0">
                  <a:pos x="T6" y="T7"/>
                </a:cxn>
                <a:cxn ang="0">
                  <a:pos x="T8" y="T9"/>
                </a:cxn>
              </a:cxnLst>
              <a:rect l="0" t="0" r="r" b="b"/>
              <a:pathLst>
                <a:path w="15" h="21">
                  <a:moveTo>
                    <a:pt x="15" y="18"/>
                  </a:moveTo>
                  <a:lnTo>
                    <a:pt x="6" y="21"/>
                  </a:lnTo>
                  <a:lnTo>
                    <a:pt x="0" y="3"/>
                  </a:lnTo>
                  <a:lnTo>
                    <a:pt x="10" y="0"/>
                  </a:lnTo>
                  <a:lnTo>
                    <a:pt x="15" y="18"/>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3" name="Freeform 717">
              <a:extLst>
                <a:ext uri="{FF2B5EF4-FFF2-40B4-BE49-F238E27FC236}">
                  <a16:creationId xmlns:a16="http://schemas.microsoft.com/office/drawing/2014/main" id="{0D3FA4C0-061E-E6FB-57E4-FE98FD78C99C}"/>
                </a:ext>
              </a:extLst>
            </p:cNvPr>
            <p:cNvSpPr>
              <a:spLocks/>
            </p:cNvSpPr>
            <p:nvPr/>
          </p:nvSpPr>
          <p:spPr bwMode="auto">
            <a:xfrm>
              <a:off x="2671763" y="3265488"/>
              <a:ext cx="23813" cy="31750"/>
            </a:xfrm>
            <a:custGeom>
              <a:avLst/>
              <a:gdLst>
                <a:gd name="T0" fmla="*/ 15 w 15"/>
                <a:gd name="T1" fmla="*/ 18 h 20"/>
                <a:gd name="T2" fmla="*/ 6 w 15"/>
                <a:gd name="T3" fmla="*/ 20 h 20"/>
                <a:gd name="T4" fmla="*/ 0 w 15"/>
                <a:gd name="T5" fmla="*/ 2 h 20"/>
                <a:gd name="T6" fmla="*/ 9 w 15"/>
                <a:gd name="T7" fmla="*/ 0 h 20"/>
                <a:gd name="T8" fmla="*/ 15 w 15"/>
                <a:gd name="T9" fmla="*/ 18 h 20"/>
              </a:gdLst>
              <a:ahLst/>
              <a:cxnLst>
                <a:cxn ang="0">
                  <a:pos x="T0" y="T1"/>
                </a:cxn>
                <a:cxn ang="0">
                  <a:pos x="T2" y="T3"/>
                </a:cxn>
                <a:cxn ang="0">
                  <a:pos x="T4" y="T5"/>
                </a:cxn>
                <a:cxn ang="0">
                  <a:pos x="T6" y="T7"/>
                </a:cxn>
                <a:cxn ang="0">
                  <a:pos x="T8" y="T9"/>
                </a:cxn>
              </a:cxnLst>
              <a:rect l="0" t="0" r="r" b="b"/>
              <a:pathLst>
                <a:path w="15" h="20">
                  <a:moveTo>
                    <a:pt x="15" y="18"/>
                  </a:moveTo>
                  <a:lnTo>
                    <a:pt x="6" y="20"/>
                  </a:lnTo>
                  <a:lnTo>
                    <a:pt x="0" y="2"/>
                  </a:lnTo>
                  <a:lnTo>
                    <a:pt x="9" y="0"/>
                  </a:lnTo>
                  <a:lnTo>
                    <a:pt x="15" y="18"/>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4" name="Freeform 718">
              <a:extLst>
                <a:ext uri="{FF2B5EF4-FFF2-40B4-BE49-F238E27FC236}">
                  <a16:creationId xmlns:a16="http://schemas.microsoft.com/office/drawing/2014/main" id="{ED76C6F8-E018-D83B-0531-7CC9FFB455CF}"/>
                </a:ext>
              </a:extLst>
            </p:cNvPr>
            <p:cNvSpPr>
              <a:spLocks/>
            </p:cNvSpPr>
            <p:nvPr/>
          </p:nvSpPr>
          <p:spPr bwMode="auto">
            <a:xfrm>
              <a:off x="2719388" y="3379788"/>
              <a:ext cx="26988" cy="33338"/>
            </a:xfrm>
            <a:custGeom>
              <a:avLst/>
              <a:gdLst>
                <a:gd name="T0" fmla="*/ 17 w 17"/>
                <a:gd name="T1" fmla="*/ 17 h 21"/>
                <a:gd name="T2" fmla="*/ 8 w 17"/>
                <a:gd name="T3" fmla="*/ 21 h 21"/>
                <a:gd name="T4" fmla="*/ 0 w 17"/>
                <a:gd name="T5" fmla="*/ 4 h 21"/>
                <a:gd name="T6" fmla="*/ 9 w 17"/>
                <a:gd name="T7" fmla="*/ 0 h 21"/>
                <a:gd name="T8" fmla="*/ 17 w 17"/>
                <a:gd name="T9" fmla="*/ 17 h 21"/>
              </a:gdLst>
              <a:ahLst/>
              <a:cxnLst>
                <a:cxn ang="0">
                  <a:pos x="T0" y="T1"/>
                </a:cxn>
                <a:cxn ang="0">
                  <a:pos x="T2" y="T3"/>
                </a:cxn>
                <a:cxn ang="0">
                  <a:pos x="T4" y="T5"/>
                </a:cxn>
                <a:cxn ang="0">
                  <a:pos x="T6" y="T7"/>
                </a:cxn>
                <a:cxn ang="0">
                  <a:pos x="T8" y="T9"/>
                </a:cxn>
              </a:cxnLst>
              <a:rect l="0" t="0" r="r" b="b"/>
              <a:pathLst>
                <a:path w="17" h="21">
                  <a:moveTo>
                    <a:pt x="17" y="17"/>
                  </a:moveTo>
                  <a:lnTo>
                    <a:pt x="8" y="21"/>
                  </a:lnTo>
                  <a:lnTo>
                    <a:pt x="0" y="4"/>
                  </a:lnTo>
                  <a:lnTo>
                    <a:pt x="9" y="0"/>
                  </a:lnTo>
                  <a:lnTo>
                    <a:pt x="17" y="1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5" name="Freeform 719">
              <a:extLst>
                <a:ext uri="{FF2B5EF4-FFF2-40B4-BE49-F238E27FC236}">
                  <a16:creationId xmlns:a16="http://schemas.microsoft.com/office/drawing/2014/main" id="{21EDD814-703E-E66C-6096-480A11AA8087}"/>
                </a:ext>
              </a:extLst>
            </p:cNvPr>
            <p:cNvSpPr>
              <a:spLocks/>
            </p:cNvSpPr>
            <p:nvPr/>
          </p:nvSpPr>
          <p:spPr bwMode="auto">
            <a:xfrm>
              <a:off x="2773363" y="3492501"/>
              <a:ext cx="26988" cy="33338"/>
            </a:xfrm>
            <a:custGeom>
              <a:avLst/>
              <a:gdLst>
                <a:gd name="T0" fmla="*/ 17 w 17"/>
                <a:gd name="T1" fmla="*/ 17 h 21"/>
                <a:gd name="T2" fmla="*/ 8 w 17"/>
                <a:gd name="T3" fmla="*/ 21 h 21"/>
                <a:gd name="T4" fmla="*/ 0 w 17"/>
                <a:gd name="T5" fmla="*/ 4 h 21"/>
                <a:gd name="T6" fmla="*/ 8 w 17"/>
                <a:gd name="T7" fmla="*/ 0 h 21"/>
                <a:gd name="T8" fmla="*/ 17 w 17"/>
                <a:gd name="T9" fmla="*/ 17 h 21"/>
              </a:gdLst>
              <a:ahLst/>
              <a:cxnLst>
                <a:cxn ang="0">
                  <a:pos x="T0" y="T1"/>
                </a:cxn>
                <a:cxn ang="0">
                  <a:pos x="T2" y="T3"/>
                </a:cxn>
                <a:cxn ang="0">
                  <a:pos x="T4" y="T5"/>
                </a:cxn>
                <a:cxn ang="0">
                  <a:pos x="T6" y="T7"/>
                </a:cxn>
                <a:cxn ang="0">
                  <a:pos x="T8" y="T9"/>
                </a:cxn>
              </a:cxnLst>
              <a:rect l="0" t="0" r="r" b="b"/>
              <a:pathLst>
                <a:path w="17" h="21">
                  <a:moveTo>
                    <a:pt x="17" y="17"/>
                  </a:moveTo>
                  <a:lnTo>
                    <a:pt x="8" y="21"/>
                  </a:lnTo>
                  <a:lnTo>
                    <a:pt x="0" y="4"/>
                  </a:lnTo>
                  <a:lnTo>
                    <a:pt x="8" y="0"/>
                  </a:lnTo>
                  <a:lnTo>
                    <a:pt x="17" y="1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6" name="Freeform 720">
              <a:extLst>
                <a:ext uri="{FF2B5EF4-FFF2-40B4-BE49-F238E27FC236}">
                  <a16:creationId xmlns:a16="http://schemas.microsoft.com/office/drawing/2014/main" id="{CFD5D78F-26E0-D5E8-BE52-9B28E56F97C9}"/>
                </a:ext>
              </a:extLst>
            </p:cNvPr>
            <p:cNvSpPr>
              <a:spLocks/>
            </p:cNvSpPr>
            <p:nvPr/>
          </p:nvSpPr>
          <p:spPr bwMode="auto">
            <a:xfrm>
              <a:off x="2827338" y="3605213"/>
              <a:ext cx="26988" cy="34925"/>
            </a:xfrm>
            <a:custGeom>
              <a:avLst/>
              <a:gdLst>
                <a:gd name="T0" fmla="*/ 17 w 17"/>
                <a:gd name="T1" fmla="*/ 18 h 22"/>
                <a:gd name="T2" fmla="*/ 8 w 17"/>
                <a:gd name="T3" fmla="*/ 22 h 22"/>
                <a:gd name="T4" fmla="*/ 0 w 17"/>
                <a:gd name="T5" fmla="*/ 4 h 22"/>
                <a:gd name="T6" fmla="*/ 8 w 17"/>
                <a:gd name="T7" fmla="*/ 0 h 22"/>
                <a:gd name="T8" fmla="*/ 17 w 17"/>
                <a:gd name="T9" fmla="*/ 18 h 22"/>
              </a:gdLst>
              <a:ahLst/>
              <a:cxnLst>
                <a:cxn ang="0">
                  <a:pos x="T0" y="T1"/>
                </a:cxn>
                <a:cxn ang="0">
                  <a:pos x="T2" y="T3"/>
                </a:cxn>
                <a:cxn ang="0">
                  <a:pos x="T4" y="T5"/>
                </a:cxn>
                <a:cxn ang="0">
                  <a:pos x="T6" y="T7"/>
                </a:cxn>
                <a:cxn ang="0">
                  <a:pos x="T8" y="T9"/>
                </a:cxn>
              </a:cxnLst>
              <a:rect l="0" t="0" r="r" b="b"/>
              <a:pathLst>
                <a:path w="17" h="22">
                  <a:moveTo>
                    <a:pt x="17" y="18"/>
                  </a:moveTo>
                  <a:lnTo>
                    <a:pt x="8" y="22"/>
                  </a:lnTo>
                  <a:lnTo>
                    <a:pt x="0" y="4"/>
                  </a:lnTo>
                  <a:lnTo>
                    <a:pt x="8" y="0"/>
                  </a:lnTo>
                  <a:lnTo>
                    <a:pt x="17" y="18"/>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7" name="Freeform 721">
              <a:extLst>
                <a:ext uri="{FF2B5EF4-FFF2-40B4-BE49-F238E27FC236}">
                  <a16:creationId xmlns:a16="http://schemas.microsoft.com/office/drawing/2014/main" id="{C5266F56-49E2-39FF-884B-70613F5AF514}"/>
                </a:ext>
              </a:extLst>
            </p:cNvPr>
            <p:cNvSpPr>
              <a:spLocks/>
            </p:cNvSpPr>
            <p:nvPr/>
          </p:nvSpPr>
          <p:spPr bwMode="auto">
            <a:xfrm>
              <a:off x="2927350" y="3665538"/>
              <a:ext cx="33338" cy="22225"/>
            </a:xfrm>
            <a:custGeom>
              <a:avLst/>
              <a:gdLst>
                <a:gd name="T0" fmla="*/ 21 w 21"/>
                <a:gd name="T1" fmla="*/ 5 h 14"/>
                <a:gd name="T2" fmla="*/ 18 w 21"/>
                <a:gd name="T3" fmla="*/ 14 h 14"/>
                <a:gd name="T4" fmla="*/ 0 w 21"/>
                <a:gd name="T5" fmla="*/ 9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8" name="Freeform 722">
              <a:extLst>
                <a:ext uri="{FF2B5EF4-FFF2-40B4-BE49-F238E27FC236}">
                  <a16:creationId xmlns:a16="http://schemas.microsoft.com/office/drawing/2014/main" id="{09F7DC67-9130-C134-6290-6013A5E38D9F}"/>
                </a:ext>
              </a:extLst>
            </p:cNvPr>
            <p:cNvSpPr>
              <a:spLocks/>
            </p:cNvSpPr>
            <p:nvPr/>
          </p:nvSpPr>
          <p:spPr bwMode="auto">
            <a:xfrm>
              <a:off x="3048000" y="3698876"/>
              <a:ext cx="33338" cy="23813"/>
            </a:xfrm>
            <a:custGeom>
              <a:avLst/>
              <a:gdLst>
                <a:gd name="T0" fmla="*/ 21 w 21"/>
                <a:gd name="T1" fmla="*/ 5 h 15"/>
                <a:gd name="T2" fmla="*/ 18 w 21"/>
                <a:gd name="T3" fmla="*/ 15 h 15"/>
                <a:gd name="T4" fmla="*/ 0 w 21"/>
                <a:gd name="T5" fmla="*/ 9 h 15"/>
                <a:gd name="T6" fmla="*/ 2 w 21"/>
                <a:gd name="T7" fmla="*/ 0 h 15"/>
                <a:gd name="T8" fmla="*/ 21 w 21"/>
                <a:gd name="T9" fmla="*/ 5 h 15"/>
              </a:gdLst>
              <a:ahLst/>
              <a:cxnLst>
                <a:cxn ang="0">
                  <a:pos x="T0" y="T1"/>
                </a:cxn>
                <a:cxn ang="0">
                  <a:pos x="T2" y="T3"/>
                </a:cxn>
                <a:cxn ang="0">
                  <a:pos x="T4" y="T5"/>
                </a:cxn>
                <a:cxn ang="0">
                  <a:pos x="T6" y="T7"/>
                </a:cxn>
                <a:cxn ang="0">
                  <a:pos x="T8" y="T9"/>
                </a:cxn>
              </a:cxnLst>
              <a:rect l="0" t="0" r="r" b="b"/>
              <a:pathLst>
                <a:path w="21" h="15">
                  <a:moveTo>
                    <a:pt x="21" y="5"/>
                  </a:moveTo>
                  <a:lnTo>
                    <a:pt x="18" y="15"/>
                  </a:lnTo>
                  <a:lnTo>
                    <a:pt x="0" y="9"/>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29" name="Freeform 723">
              <a:extLst>
                <a:ext uri="{FF2B5EF4-FFF2-40B4-BE49-F238E27FC236}">
                  <a16:creationId xmlns:a16="http://schemas.microsoft.com/office/drawing/2014/main" id="{8ABE82F9-0A17-F186-0775-E26EF8E3E3E3}"/>
                </a:ext>
              </a:extLst>
            </p:cNvPr>
            <p:cNvSpPr>
              <a:spLocks/>
            </p:cNvSpPr>
            <p:nvPr/>
          </p:nvSpPr>
          <p:spPr bwMode="auto">
            <a:xfrm>
              <a:off x="3168650" y="3732213"/>
              <a:ext cx="33338" cy="22225"/>
            </a:xfrm>
            <a:custGeom>
              <a:avLst/>
              <a:gdLst>
                <a:gd name="T0" fmla="*/ 21 w 21"/>
                <a:gd name="T1" fmla="*/ 5 h 14"/>
                <a:gd name="T2" fmla="*/ 18 w 21"/>
                <a:gd name="T3" fmla="*/ 14 h 14"/>
                <a:gd name="T4" fmla="*/ 0 w 21"/>
                <a:gd name="T5" fmla="*/ 9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0" name="Freeform 724">
              <a:extLst>
                <a:ext uri="{FF2B5EF4-FFF2-40B4-BE49-F238E27FC236}">
                  <a16:creationId xmlns:a16="http://schemas.microsoft.com/office/drawing/2014/main" id="{F44FEAF9-CBA3-4C94-F348-AA76800815D7}"/>
                </a:ext>
              </a:extLst>
            </p:cNvPr>
            <p:cNvSpPr>
              <a:spLocks/>
            </p:cNvSpPr>
            <p:nvPr/>
          </p:nvSpPr>
          <p:spPr bwMode="auto">
            <a:xfrm>
              <a:off x="3289300" y="3763963"/>
              <a:ext cx="33338" cy="22225"/>
            </a:xfrm>
            <a:custGeom>
              <a:avLst/>
              <a:gdLst>
                <a:gd name="T0" fmla="*/ 21 w 21"/>
                <a:gd name="T1" fmla="*/ 5 h 14"/>
                <a:gd name="T2" fmla="*/ 19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9"/>
                  </a:lnTo>
                  <a:lnTo>
                    <a:pt x="3"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1" name="Freeform 725">
              <a:extLst>
                <a:ext uri="{FF2B5EF4-FFF2-40B4-BE49-F238E27FC236}">
                  <a16:creationId xmlns:a16="http://schemas.microsoft.com/office/drawing/2014/main" id="{5254C711-8801-C108-7468-A6780E7806D4}"/>
                </a:ext>
              </a:extLst>
            </p:cNvPr>
            <p:cNvSpPr>
              <a:spLocks/>
            </p:cNvSpPr>
            <p:nvPr/>
          </p:nvSpPr>
          <p:spPr bwMode="auto">
            <a:xfrm>
              <a:off x="3409950" y="3795713"/>
              <a:ext cx="34925" cy="22225"/>
            </a:xfrm>
            <a:custGeom>
              <a:avLst/>
              <a:gdLst>
                <a:gd name="T0" fmla="*/ 22 w 22"/>
                <a:gd name="T1" fmla="*/ 4 h 14"/>
                <a:gd name="T2" fmla="*/ 19 w 22"/>
                <a:gd name="T3" fmla="*/ 14 h 14"/>
                <a:gd name="T4" fmla="*/ 0 w 22"/>
                <a:gd name="T5" fmla="*/ 9 h 14"/>
                <a:gd name="T6" fmla="*/ 3 w 22"/>
                <a:gd name="T7" fmla="*/ 0 h 14"/>
                <a:gd name="T8" fmla="*/ 22 w 22"/>
                <a:gd name="T9" fmla="*/ 4 h 14"/>
              </a:gdLst>
              <a:ahLst/>
              <a:cxnLst>
                <a:cxn ang="0">
                  <a:pos x="T0" y="T1"/>
                </a:cxn>
                <a:cxn ang="0">
                  <a:pos x="T2" y="T3"/>
                </a:cxn>
                <a:cxn ang="0">
                  <a:pos x="T4" y="T5"/>
                </a:cxn>
                <a:cxn ang="0">
                  <a:pos x="T6" y="T7"/>
                </a:cxn>
                <a:cxn ang="0">
                  <a:pos x="T8" y="T9"/>
                </a:cxn>
              </a:cxnLst>
              <a:rect l="0" t="0" r="r" b="b"/>
              <a:pathLst>
                <a:path w="22" h="14">
                  <a:moveTo>
                    <a:pt x="22" y="4"/>
                  </a:moveTo>
                  <a:lnTo>
                    <a:pt x="19" y="14"/>
                  </a:lnTo>
                  <a:lnTo>
                    <a:pt x="0" y="9"/>
                  </a:lnTo>
                  <a:lnTo>
                    <a:pt x="3" y="0"/>
                  </a:lnTo>
                  <a:lnTo>
                    <a:pt x="22"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2" name="Freeform 726">
              <a:extLst>
                <a:ext uri="{FF2B5EF4-FFF2-40B4-BE49-F238E27FC236}">
                  <a16:creationId xmlns:a16="http://schemas.microsoft.com/office/drawing/2014/main" id="{FC6F8261-15F0-59EB-2E28-BE5B812747AE}"/>
                </a:ext>
              </a:extLst>
            </p:cNvPr>
            <p:cNvSpPr>
              <a:spLocks/>
            </p:cNvSpPr>
            <p:nvPr/>
          </p:nvSpPr>
          <p:spPr bwMode="auto">
            <a:xfrm>
              <a:off x="3532188" y="3827463"/>
              <a:ext cx="33338" cy="22225"/>
            </a:xfrm>
            <a:custGeom>
              <a:avLst/>
              <a:gdLst>
                <a:gd name="T0" fmla="*/ 21 w 21"/>
                <a:gd name="T1" fmla="*/ 4 h 14"/>
                <a:gd name="T2" fmla="*/ 18 w 21"/>
                <a:gd name="T3" fmla="*/ 14 h 14"/>
                <a:gd name="T4" fmla="*/ 0 w 21"/>
                <a:gd name="T5" fmla="*/ 9 h 14"/>
                <a:gd name="T6" fmla="*/ 2 w 21"/>
                <a:gd name="T7" fmla="*/ 0 h 14"/>
                <a:gd name="T8" fmla="*/ 21 w 21"/>
                <a:gd name="T9" fmla="*/ 4 h 14"/>
              </a:gdLst>
              <a:ahLst/>
              <a:cxnLst>
                <a:cxn ang="0">
                  <a:pos x="T0" y="T1"/>
                </a:cxn>
                <a:cxn ang="0">
                  <a:pos x="T2" y="T3"/>
                </a:cxn>
                <a:cxn ang="0">
                  <a:pos x="T4" y="T5"/>
                </a:cxn>
                <a:cxn ang="0">
                  <a:pos x="T6" y="T7"/>
                </a:cxn>
                <a:cxn ang="0">
                  <a:pos x="T8" y="T9"/>
                </a:cxn>
              </a:cxnLst>
              <a:rect l="0" t="0" r="r" b="b"/>
              <a:pathLst>
                <a:path w="21" h="14">
                  <a:moveTo>
                    <a:pt x="21" y="4"/>
                  </a:moveTo>
                  <a:lnTo>
                    <a:pt x="18" y="14"/>
                  </a:lnTo>
                  <a:lnTo>
                    <a:pt x="0" y="9"/>
                  </a:lnTo>
                  <a:lnTo>
                    <a:pt x="2"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3" name="Freeform 727">
              <a:extLst>
                <a:ext uri="{FF2B5EF4-FFF2-40B4-BE49-F238E27FC236}">
                  <a16:creationId xmlns:a16="http://schemas.microsoft.com/office/drawing/2014/main" id="{04BEBB95-2736-4FD3-8338-84A79EC8C3E1}"/>
                </a:ext>
              </a:extLst>
            </p:cNvPr>
            <p:cNvSpPr>
              <a:spLocks/>
            </p:cNvSpPr>
            <p:nvPr/>
          </p:nvSpPr>
          <p:spPr bwMode="auto">
            <a:xfrm>
              <a:off x="3652838" y="3857626"/>
              <a:ext cx="33338" cy="23813"/>
            </a:xfrm>
            <a:custGeom>
              <a:avLst/>
              <a:gdLst>
                <a:gd name="T0" fmla="*/ 21 w 21"/>
                <a:gd name="T1" fmla="*/ 5 h 15"/>
                <a:gd name="T2" fmla="*/ 19 w 21"/>
                <a:gd name="T3" fmla="*/ 15 h 15"/>
                <a:gd name="T4" fmla="*/ 0 w 21"/>
                <a:gd name="T5" fmla="*/ 10 h 15"/>
                <a:gd name="T6" fmla="*/ 3 w 21"/>
                <a:gd name="T7" fmla="*/ 0 h 15"/>
                <a:gd name="T8" fmla="*/ 21 w 21"/>
                <a:gd name="T9" fmla="*/ 5 h 15"/>
              </a:gdLst>
              <a:ahLst/>
              <a:cxnLst>
                <a:cxn ang="0">
                  <a:pos x="T0" y="T1"/>
                </a:cxn>
                <a:cxn ang="0">
                  <a:pos x="T2" y="T3"/>
                </a:cxn>
                <a:cxn ang="0">
                  <a:pos x="T4" y="T5"/>
                </a:cxn>
                <a:cxn ang="0">
                  <a:pos x="T6" y="T7"/>
                </a:cxn>
                <a:cxn ang="0">
                  <a:pos x="T8" y="T9"/>
                </a:cxn>
              </a:cxnLst>
              <a:rect l="0" t="0" r="r" b="b"/>
              <a:pathLst>
                <a:path w="21" h="15">
                  <a:moveTo>
                    <a:pt x="21" y="5"/>
                  </a:moveTo>
                  <a:lnTo>
                    <a:pt x="19" y="15"/>
                  </a:lnTo>
                  <a:lnTo>
                    <a:pt x="0" y="10"/>
                  </a:lnTo>
                  <a:lnTo>
                    <a:pt x="3"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4" name="Freeform 728">
              <a:extLst>
                <a:ext uri="{FF2B5EF4-FFF2-40B4-BE49-F238E27FC236}">
                  <a16:creationId xmlns:a16="http://schemas.microsoft.com/office/drawing/2014/main" id="{1DE58F2A-30F7-D342-93F1-BFF5528D2D1C}"/>
                </a:ext>
              </a:extLst>
            </p:cNvPr>
            <p:cNvSpPr>
              <a:spLocks/>
            </p:cNvSpPr>
            <p:nvPr/>
          </p:nvSpPr>
          <p:spPr bwMode="auto">
            <a:xfrm>
              <a:off x="3775075" y="3890963"/>
              <a:ext cx="33338" cy="22225"/>
            </a:xfrm>
            <a:custGeom>
              <a:avLst/>
              <a:gdLst>
                <a:gd name="T0" fmla="*/ 21 w 21"/>
                <a:gd name="T1" fmla="*/ 4 h 14"/>
                <a:gd name="T2" fmla="*/ 18 w 21"/>
                <a:gd name="T3" fmla="*/ 14 h 14"/>
                <a:gd name="T4" fmla="*/ 0 w 21"/>
                <a:gd name="T5" fmla="*/ 9 h 14"/>
                <a:gd name="T6" fmla="*/ 2 w 21"/>
                <a:gd name="T7" fmla="*/ 0 h 14"/>
                <a:gd name="T8" fmla="*/ 21 w 21"/>
                <a:gd name="T9" fmla="*/ 4 h 14"/>
              </a:gdLst>
              <a:ahLst/>
              <a:cxnLst>
                <a:cxn ang="0">
                  <a:pos x="T0" y="T1"/>
                </a:cxn>
                <a:cxn ang="0">
                  <a:pos x="T2" y="T3"/>
                </a:cxn>
                <a:cxn ang="0">
                  <a:pos x="T4" y="T5"/>
                </a:cxn>
                <a:cxn ang="0">
                  <a:pos x="T6" y="T7"/>
                </a:cxn>
                <a:cxn ang="0">
                  <a:pos x="T8" y="T9"/>
                </a:cxn>
              </a:cxnLst>
              <a:rect l="0" t="0" r="r" b="b"/>
              <a:pathLst>
                <a:path w="21" h="14">
                  <a:moveTo>
                    <a:pt x="21" y="4"/>
                  </a:moveTo>
                  <a:lnTo>
                    <a:pt x="18" y="14"/>
                  </a:lnTo>
                  <a:lnTo>
                    <a:pt x="0" y="9"/>
                  </a:lnTo>
                  <a:lnTo>
                    <a:pt x="2" y="0"/>
                  </a:lnTo>
                  <a:lnTo>
                    <a:pt x="21"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5" name="Freeform 729">
              <a:extLst>
                <a:ext uri="{FF2B5EF4-FFF2-40B4-BE49-F238E27FC236}">
                  <a16:creationId xmlns:a16="http://schemas.microsoft.com/office/drawing/2014/main" id="{5EE2401B-562D-4532-1D48-09D38B432D4B}"/>
                </a:ext>
              </a:extLst>
            </p:cNvPr>
            <p:cNvSpPr>
              <a:spLocks/>
            </p:cNvSpPr>
            <p:nvPr/>
          </p:nvSpPr>
          <p:spPr bwMode="auto">
            <a:xfrm>
              <a:off x="3897313" y="3886201"/>
              <a:ext cx="33338" cy="20638"/>
            </a:xfrm>
            <a:custGeom>
              <a:avLst/>
              <a:gdLst>
                <a:gd name="T0" fmla="*/ 19 w 21"/>
                <a:gd name="T1" fmla="*/ 0 h 13"/>
                <a:gd name="T2" fmla="*/ 21 w 21"/>
                <a:gd name="T3" fmla="*/ 10 h 13"/>
                <a:gd name="T4" fmla="*/ 2 w 21"/>
                <a:gd name="T5" fmla="*/ 13 h 13"/>
                <a:gd name="T6" fmla="*/ 0 w 21"/>
                <a:gd name="T7" fmla="*/ 3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10"/>
                  </a:lnTo>
                  <a:lnTo>
                    <a:pt x="2" y="13"/>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6" name="Freeform 730">
              <a:extLst>
                <a:ext uri="{FF2B5EF4-FFF2-40B4-BE49-F238E27FC236}">
                  <a16:creationId xmlns:a16="http://schemas.microsoft.com/office/drawing/2014/main" id="{1954805A-C4BF-AFC9-925C-866FC923D792}"/>
                </a:ext>
              </a:extLst>
            </p:cNvPr>
            <p:cNvSpPr>
              <a:spLocks/>
            </p:cNvSpPr>
            <p:nvPr/>
          </p:nvSpPr>
          <p:spPr bwMode="auto">
            <a:xfrm>
              <a:off x="4021138" y="3867151"/>
              <a:ext cx="33338" cy="20638"/>
            </a:xfrm>
            <a:custGeom>
              <a:avLst/>
              <a:gdLst>
                <a:gd name="T0" fmla="*/ 19 w 21"/>
                <a:gd name="T1" fmla="*/ 0 h 13"/>
                <a:gd name="T2" fmla="*/ 21 w 21"/>
                <a:gd name="T3" fmla="*/ 9 h 13"/>
                <a:gd name="T4" fmla="*/ 2 w 21"/>
                <a:gd name="T5" fmla="*/ 13 h 13"/>
                <a:gd name="T6" fmla="*/ 0 w 21"/>
                <a:gd name="T7" fmla="*/ 3 h 13"/>
                <a:gd name="T8" fmla="*/ 19 w 21"/>
                <a:gd name="T9" fmla="*/ 0 h 13"/>
              </a:gdLst>
              <a:ahLst/>
              <a:cxnLst>
                <a:cxn ang="0">
                  <a:pos x="T0" y="T1"/>
                </a:cxn>
                <a:cxn ang="0">
                  <a:pos x="T2" y="T3"/>
                </a:cxn>
                <a:cxn ang="0">
                  <a:pos x="T4" y="T5"/>
                </a:cxn>
                <a:cxn ang="0">
                  <a:pos x="T6" y="T7"/>
                </a:cxn>
                <a:cxn ang="0">
                  <a:pos x="T8" y="T9"/>
                </a:cxn>
              </a:cxnLst>
              <a:rect l="0" t="0" r="r" b="b"/>
              <a:pathLst>
                <a:path w="21" h="13">
                  <a:moveTo>
                    <a:pt x="19" y="0"/>
                  </a:moveTo>
                  <a:lnTo>
                    <a:pt x="21" y="9"/>
                  </a:lnTo>
                  <a:lnTo>
                    <a:pt x="2" y="13"/>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7" name="Freeform 731">
              <a:extLst>
                <a:ext uri="{FF2B5EF4-FFF2-40B4-BE49-F238E27FC236}">
                  <a16:creationId xmlns:a16="http://schemas.microsoft.com/office/drawing/2014/main" id="{9E83E01D-7EB0-877A-E415-F7D444E85D8D}"/>
                </a:ext>
              </a:extLst>
            </p:cNvPr>
            <p:cNvSpPr>
              <a:spLocks/>
            </p:cNvSpPr>
            <p:nvPr/>
          </p:nvSpPr>
          <p:spPr bwMode="auto">
            <a:xfrm>
              <a:off x="4144963" y="3848101"/>
              <a:ext cx="33338" cy="19050"/>
            </a:xfrm>
            <a:custGeom>
              <a:avLst/>
              <a:gdLst>
                <a:gd name="T0" fmla="*/ 19 w 21"/>
                <a:gd name="T1" fmla="*/ 0 h 12"/>
                <a:gd name="T2" fmla="*/ 21 w 21"/>
                <a:gd name="T3" fmla="*/ 9 h 12"/>
                <a:gd name="T4" fmla="*/ 2 w 21"/>
                <a:gd name="T5" fmla="*/ 12 h 12"/>
                <a:gd name="T6" fmla="*/ 0 w 21"/>
                <a:gd name="T7" fmla="*/ 3 h 12"/>
                <a:gd name="T8" fmla="*/ 19 w 21"/>
                <a:gd name="T9" fmla="*/ 0 h 12"/>
              </a:gdLst>
              <a:ahLst/>
              <a:cxnLst>
                <a:cxn ang="0">
                  <a:pos x="T0" y="T1"/>
                </a:cxn>
                <a:cxn ang="0">
                  <a:pos x="T2" y="T3"/>
                </a:cxn>
                <a:cxn ang="0">
                  <a:pos x="T4" y="T5"/>
                </a:cxn>
                <a:cxn ang="0">
                  <a:pos x="T6" y="T7"/>
                </a:cxn>
                <a:cxn ang="0">
                  <a:pos x="T8" y="T9"/>
                </a:cxn>
              </a:cxnLst>
              <a:rect l="0" t="0" r="r" b="b"/>
              <a:pathLst>
                <a:path w="21" h="12">
                  <a:moveTo>
                    <a:pt x="19" y="0"/>
                  </a:moveTo>
                  <a:lnTo>
                    <a:pt x="21" y="9"/>
                  </a:lnTo>
                  <a:lnTo>
                    <a:pt x="2"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8" name="Freeform 732">
              <a:extLst>
                <a:ext uri="{FF2B5EF4-FFF2-40B4-BE49-F238E27FC236}">
                  <a16:creationId xmlns:a16="http://schemas.microsoft.com/office/drawing/2014/main" id="{D505BC3F-6CCC-4730-428D-E64E978E0D40}"/>
                </a:ext>
              </a:extLst>
            </p:cNvPr>
            <p:cNvSpPr>
              <a:spLocks/>
            </p:cNvSpPr>
            <p:nvPr/>
          </p:nvSpPr>
          <p:spPr bwMode="auto">
            <a:xfrm>
              <a:off x="4270375" y="3833813"/>
              <a:ext cx="30163" cy="15875"/>
            </a:xfrm>
            <a:custGeom>
              <a:avLst/>
              <a:gdLst>
                <a:gd name="T0" fmla="*/ 19 w 19"/>
                <a:gd name="T1" fmla="*/ 0 h 10"/>
                <a:gd name="T2" fmla="*/ 19 w 19"/>
                <a:gd name="T3" fmla="*/ 9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39" name="Freeform 733">
              <a:extLst>
                <a:ext uri="{FF2B5EF4-FFF2-40B4-BE49-F238E27FC236}">
                  <a16:creationId xmlns:a16="http://schemas.microsoft.com/office/drawing/2014/main" id="{2218F69C-A147-8342-14A6-082D29FFEB7D}"/>
                </a:ext>
              </a:extLst>
            </p:cNvPr>
            <p:cNvSpPr>
              <a:spLocks/>
            </p:cNvSpPr>
            <p:nvPr/>
          </p:nvSpPr>
          <p:spPr bwMode="auto">
            <a:xfrm>
              <a:off x="4395788" y="3827463"/>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0" name="Freeform 734">
              <a:extLst>
                <a:ext uri="{FF2B5EF4-FFF2-40B4-BE49-F238E27FC236}">
                  <a16:creationId xmlns:a16="http://schemas.microsoft.com/office/drawing/2014/main" id="{A028300B-9B78-21BC-41F0-BD6A38B63B52}"/>
                </a:ext>
              </a:extLst>
            </p:cNvPr>
            <p:cNvSpPr>
              <a:spLocks/>
            </p:cNvSpPr>
            <p:nvPr/>
          </p:nvSpPr>
          <p:spPr bwMode="auto">
            <a:xfrm>
              <a:off x="4521200" y="3822701"/>
              <a:ext cx="30163" cy="15875"/>
            </a:xfrm>
            <a:custGeom>
              <a:avLst/>
              <a:gdLst>
                <a:gd name="T0" fmla="*/ 19 w 19"/>
                <a:gd name="T1" fmla="*/ 0 h 10"/>
                <a:gd name="T2" fmla="*/ 19 w 19"/>
                <a:gd name="T3" fmla="*/ 9 h 10"/>
                <a:gd name="T4" fmla="*/ 0 w 19"/>
                <a:gd name="T5" fmla="*/ 10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1" name="Freeform 735">
              <a:extLst>
                <a:ext uri="{FF2B5EF4-FFF2-40B4-BE49-F238E27FC236}">
                  <a16:creationId xmlns:a16="http://schemas.microsoft.com/office/drawing/2014/main" id="{E8A27824-13F1-777F-3636-7EC8511AAD9C}"/>
                </a:ext>
              </a:extLst>
            </p:cNvPr>
            <p:cNvSpPr>
              <a:spLocks/>
            </p:cNvSpPr>
            <p:nvPr/>
          </p:nvSpPr>
          <p:spPr bwMode="auto">
            <a:xfrm>
              <a:off x="4645025" y="3816351"/>
              <a:ext cx="31750" cy="17463"/>
            </a:xfrm>
            <a:custGeom>
              <a:avLst/>
              <a:gdLst>
                <a:gd name="T0" fmla="*/ 20 w 20"/>
                <a:gd name="T1" fmla="*/ 0 h 11"/>
                <a:gd name="T2" fmla="*/ 20 w 20"/>
                <a:gd name="T3" fmla="*/ 10 h 11"/>
                <a:gd name="T4" fmla="*/ 1 w 20"/>
                <a:gd name="T5" fmla="*/ 11 h 11"/>
                <a:gd name="T6" fmla="*/ 0 w 20"/>
                <a:gd name="T7" fmla="*/ 1 h 11"/>
                <a:gd name="T8" fmla="*/ 20 w 20"/>
                <a:gd name="T9" fmla="*/ 0 h 11"/>
              </a:gdLst>
              <a:ahLst/>
              <a:cxnLst>
                <a:cxn ang="0">
                  <a:pos x="T0" y="T1"/>
                </a:cxn>
                <a:cxn ang="0">
                  <a:pos x="T2" y="T3"/>
                </a:cxn>
                <a:cxn ang="0">
                  <a:pos x="T4" y="T5"/>
                </a:cxn>
                <a:cxn ang="0">
                  <a:pos x="T6" y="T7"/>
                </a:cxn>
                <a:cxn ang="0">
                  <a:pos x="T8" y="T9"/>
                </a:cxn>
              </a:cxnLst>
              <a:rect l="0" t="0" r="r" b="b"/>
              <a:pathLst>
                <a:path w="20" h="11">
                  <a:moveTo>
                    <a:pt x="20" y="0"/>
                  </a:moveTo>
                  <a:lnTo>
                    <a:pt x="20" y="10"/>
                  </a:lnTo>
                  <a:lnTo>
                    <a:pt x="1" y="11"/>
                  </a:lnTo>
                  <a:lnTo>
                    <a:pt x="0" y="1"/>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2" name="Freeform 736">
              <a:extLst>
                <a:ext uri="{FF2B5EF4-FFF2-40B4-BE49-F238E27FC236}">
                  <a16:creationId xmlns:a16="http://schemas.microsoft.com/office/drawing/2014/main" id="{4E7E7931-6562-19AE-48AC-FD4928347A11}"/>
                </a:ext>
              </a:extLst>
            </p:cNvPr>
            <p:cNvSpPr>
              <a:spLocks/>
            </p:cNvSpPr>
            <p:nvPr/>
          </p:nvSpPr>
          <p:spPr bwMode="auto">
            <a:xfrm>
              <a:off x="4770438" y="3811588"/>
              <a:ext cx="31750" cy="15875"/>
            </a:xfrm>
            <a:custGeom>
              <a:avLst/>
              <a:gdLst>
                <a:gd name="T0" fmla="*/ 19 w 20"/>
                <a:gd name="T1" fmla="*/ 0 h 10"/>
                <a:gd name="T2" fmla="*/ 20 w 20"/>
                <a:gd name="T3" fmla="*/ 9 h 10"/>
                <a:gd name="T4" fmla="*/ 1 w 20"/>
                <a:gd name="T5" fmla="*/ 10 h 10"/>
                <a:gd name="T6" fmla="*/ 0 w 20"/>
                <a:gd name="T7" fmla="*/ 0 h 10"/>
                <a:gd name="T8" fmla="*/ 19 w 20"/>
                <a:gd name="T9" fmla="*/ 0 h 10"/>
              </a:gdLst>
              <a:ahLst/>
              <a:cxnLst>
                <a:cxn ang="0">
                  <a:pos x="T0" y="T1"/>
                </a:cxn>
                <a:cxn ang="0">
                  <a:pos x="T2" y="T3"/>
                </a:cxn>
                <a:cxn ang="0">
                  <a:pos x="T4" y="T5"/>
                </a:cxn>
                <a:cxn ang="0">
                  <a:pos x="T6" y="T7"/>
                </a:cxn>
                <a:cxn ang="0">
                  <a:pos x="T8" y="T9"/>
                </a:cxn>
              </a:cxnLst>
              <a:rect l="0" t="0" r="r" b="b"/>
              <a:pathLst>
                <a:path w="20" h="10">
                  <a:moveTo>
                    <a:pt x="19" y="0"/>
                  </a:moveTo>
                  <a:lnTo>
                    <a:pt x="20" y="9"/>
                  </a:lnTo>
                  <a:lnTo>
                    <a:pt x="1" y="10"/>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3" name="Freeform 737">
              <a:extLst>
                <a:ext uri="{FF2B5EF4-FFF2-40B4-BE49-F238E27FC236}">
                  <a16:creationId xmlns:a16="http://schemas.microsoft.com/office/drawing/2014/main" id="{1E80C333-403A-8B49-93CC-ED148078CA8B}"/>
                </a:ext>
              </a:extLst>
            </p:cNvPr>
            <p:cNvSpPr>
              <a:spLocks/>
            </p:cNvSpPr>
            <p:nvPr/>
          </p:nvSpPr>
          <p:spPr bwMode="auto">
            <a:xfrm>
              <a:off x="4895850" y="3814763"/>
              <a:ext cx="31750" cy="15875"/>
            </a:xfrm>
            <a:custGeom>
              <a:avLst/>
              <a:gdLst>
                <a:gd name="T0" fmla="*/ 20 w 20"/>
                <a:gd name="T1" fmla="*/ 1 h 10"/>
                <a:gd name="T2" fmla="*/ 19 w 20"/>
                <a:gd name="T3" fmla="*/ 10 h 10"/>
                <a:gd name="T4" fmla="*/ 0 w 20"/>
                <a:gd name="T5" fmla="*/ 9 h 10"/>
                <a:gd name="T6" fmla="*/ 0 w 20"/>
                <a:gd name="T7" fmla="*/ 0 h 10"/>
                <a:gd name="T8" fmla="*/ 20 w 20"/>
                <a:gd name="T9" fmla="*/ 1 h 10"/>
              </a:gdLst>
              <a:ahLst/>
              <a:cxnLst>
                <a:cxn ang="0">
                  <a:pos x="T0" y="T1"/>
                </a:cxn>
                <a:cxn ang="0">
                  <a:pos x="T2" y="T3"/>
                </a:cxn>
                <a:cxn ang="0">
                  <a:pos x="T4" y="T5"/>
                </a:cxn>
                <a:cxn ang="0">
                  <a:pos x="T6" y="T7"/>
                </a:cxn>
                <a:cxn ang="0">
                  <a:pos x="T8" y="T9"/>
                </a:cxn>
              </a:cxnLst>
              <a:rect l="0" t="0" r="r" b="b"/>
              <a:pathLst>
                <a:path w="20" h="10">
                  <a:moveTo>
                    <a:pt x="20" y="1"/>
                  </a:moveTo>
                  <a:lnTo>
                    <a:pt x="19" y="10"/>
                  </a:lnTo>
                  <a:lnTo>
                    <a:pt x="0" y="9"/>
                  </a:lnTo>
                  <a:lnTo>
                    <a:pt x="0" y="0"/>
                  </a:lnTo>
                  <a:lnTo>
                    <a:pt x="20"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4" name="Freeform 738">
              <a:extLst>
                <a:ext uri="{FF2B5EF4-FFF2-40B4-BE49-F238E27FC236}">
                  <a16:creationId xmlns:a16="http://schemas.microsoft.com/office/drawing/2014/main" id="{1CA4FC76-C852-B01C-9796-1DC11A612E87}"/>
                </a:ext>
              </a:extLst>
            </p:cNvPr>
            <p:cNvSpPr>
              <a:spLocks/>
            </p:cNvSpPr>
            <p:nvPr/>
          </p:nvSpPr>
          <p:spPr bwMode="auto">
            <a:xfrm>
              <a:off x="5021263" y="3819526"/>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5" name="Freeform 739">
              <a:extLst>
                <a:ext uri="{FF2B5EF4-FFF2-40B4-BE49-F238E27FC236}">
                  <a16:creationId xmlns:a16="http://schemas.microsoft.com/office/drawing/2014/main" id="{4218B578-A738-8945-C065-62D4ED3643E4}"/>
                </a:ext>
              </a:extLst>
            </p:cNvPr>
            <p:cNvSpPr>
              <a:spLocks/>
            </p:cNvSpPr>
            <p:nvPr/>
          </p:nvSpPr>
          <p:spPr bwMode="auto">
            <a:xfrm>
              <a:off x="5146675" y="3825876"/>
              <a:ext cx="30163" cy="15875"/>
            </a:xfrm>
            <a:custGeom>
              <a:avLst/>
              <a:gdLst>
                <a:gd name="T0" fmla="*/ 19 w 19"/>
                <a:gd name="T1" fmla="*/ 0 h 10"/>
                <a:gd name="T2" fmla="*/ 19 w 19"/>
                <a:gd name="T3" fmla="*/ 10 h 10"/>
                <a:gd name="T4" fmla="*/ 0 w 19"/>
                <a:gd name="T5" fmla="*/ 9 h 10"/>
                <a:gd name="T6" fmla="*/ 0 w 19"/>
                <a:gd name="T7" fmla="*/ 0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10"/>
                  </a:lnTo>
                  <a:lnTo>
                    <a:pt x="0" y="9"/>
                  </a:lnTo>
                  <a:lnTo>
                    <a:pt x="0" y="0"/>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6" name="Freeform 740">
              <a:extLst>
                <a:ext uri="{FF2B5EF4-FFF2-40B4-BE49-F238E27FC236}">
                  <a16:creationId xmlns:a16="http://schemas.microsoft.com/office/drawing/2014/main" id="{2AE9392A-8478-E328-5B3B-27ED01862118}"/>
                </a:ext>
              </a:extLst>
            </p:cNvPr>
            <p:cNvSpPr>
              <a:spLocks/>
            </p:cNvSpPr>
            <p:nvPr/>
          </p:nvSpPr>
          <p:spPr bwMode="auto">
            <a:xfrm>
              <a:off x="5272088" y="3830638"/>
              <a:ext cx="30163" cy="15875"/>
            </a:xfrm>
            <a:custGeom>
              <a:avLst/>
              <a:gdLst>
                <a:gd name="T0" fmla="*/ 19 w 19"/>
                <a:gd name="T1" fmla="*/ 1 h 10"/>
                <a:gd name="T2" fmla="*/ 19 w 19"/>
                <a:gd name="T3" fmla="*/ 10 h 10"/>
                <a:gd name="T4" fmla="*/ 0 w 19"/>
                <a:gd name="T5" fmla="*/ 10 h 10"/>
                <a:gd name="T6" fmla="*/ 0 w 19"/>
                <a:gd name="T7" fmla="*/ 0 h 10"/>
                <a:gd name="T8" fmla="*/ 19 w 19"/>
                <a:gd name="T9" fmla="*/ 1 h 10"/>
              </a:gdLst>
              <a:ahLst/>
              <a:cxnLst>
                <a:cxn ang="0">
                  <a:pos x="T0" y="T1"/>
                </a:cxn>
                <a:cxn ang="0">
                  <a:pos x="T2" y="T3"/>
                </a:cxn>
                <a:cxn ang="0">
                  <a:pos x="T4" y="T5"/>
                </a:cxn>
                <a:cxn ang="0">
                  <a:pos x="T6" y="T7"/>
                </a:cxn>
                <a:cxn ang="0">
                  <a:pos x="T8" y="T9"/>
                </a:cxn>
              </a:cxnLst>
              <a:rect l="0" t="0" r="r" b="b"/>
              <a:pathLst>
                <a:path w="19" h="10">
                  <a:moveTo>
                    <a:pt x="19" y="1"/>
                  </a:moveTo>
                  <a:lnTo>
                    <a:pt x="19" y="10"/>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7" name="Freeform 741">
              <a:extLst>
                <a:ext uri="{FF2B5EF4-FFF2-40B4-BE49-F238E27FC236}">
                  <a16:creationId xmlns:a16="http://schemas.microsoft.com/office/drawing/2014/main" id="{7EFF37B4-3000-5151-79FC-D37CA27D14C8}"/>
                </a:ext>
              </a:extLst>
            </p:cNvPr>
            <p:cNvSpPr>
              <a:spLocks/>
            </p:cNvSpPr>
            <p:nvPr/>
          </p:nvSpPr>
          <p:spPr bwMode="auto">
            <a:xfrm>
              <a:off x="5397500" y="3835401"/>
              <a:ext cx="30163" cy="17463"/>
            </a:xfrm>
            <a:custGeom>
              <a:avLst/>
              <a:gdLst>
                <a:gd name="T0" fmla="*/ 19 w 19"/>
                <a:gd name="T1" fmla="*/ 1 h 11"/>
                <a:gd name="T2" fmla="*/ 19 w 19"/>
                <a:gd name="T3" fmla="*/ 11 h 11"/>
                <a:gd name="T4" fmla="*/ 0 w 19"/>
                <a:gd name="T5" fmla="*/ 10 h 11"/>
                <a:gd name="T6" fmla="*/ 0 w 19"/>
                <a:gd name="T7" fmla="*/ 0 h 11"/>
                <a:gd name="T8" fmla="*/ 19 w 19"/>
                <a:gd name="T9" fmla="*/ 1 h 11"/>
              </a:gdLst>
              <a:ahLst/>
              <a:cxnLst>
                <a:cxn ang="0">
                  <a:pos x="T0" y="T1"/>
                </a:cxn>
                <a:cxn ang="0">
                  <a:pos x="T2" y="T3"/>
                </a:cxn>
                <a:cxn ang="0">
                  <a:pos x="T4" y="T5"/>
                </a:cxn>
                <a:cxn ang="0">
                  <a:pos x="T6" y="T7"/>
                </a:cxn>
                <a:cxn ang="0">
                  <a:pos x="T8" y="T9"/>
                </a:cxn>
              </a:cxnLst>
              <a:rect l="0" t="0" r="r" b="b"/>
              <a:pathLst>
                <a:path w="19" h="11">
                  <a:moveTo>
                    <a:pt x="19" y="1"/>
                  </a:moveTo>
                  <a:lnTo>
                    <a:pt x="19" y="11"/>
                  </a:lnTo>
                  <a:lnTo>
                    <a:pt x="0" y="10"/>
                  </a:lnTo>
                  <a:lnTo>
                    <a:pt x="0" y="0"/>
                  </a:lnTo>
                  <a:lnTo>
                    <a:pt x="19"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8" name="Freeform 742">
              <a:extLst>
                <a:ext uri="{FF2B5EF4-FFF2-40B4-BE49-F238E27FC236}">
                  <a16:creationId xmlns:a16="http://schemas.microsoft.com/office/drawing/2014/main" id="{54C783B4-A0EC-E4B0-183A-82B161974E2C}"/>
                </a:ext>
              </a:extLst>
            </p:cNvPr>
            <p:cNvSpPr>
              <a:spLocks/>
            </p:cNvSpPr>
            <p:nvPr/>
          </p:nvSpPr>
          <p:spPr bwMode="auto">
            <a:xfrm>
              <a:off x="5521325" y="3832226"/>
              <a:ext cx="31750" cy="17463"/>
            </a:xfrm>
            <a:custGeom>
              <a:avLst/>
              <a:gdLst>
                <a:gd name="T0" fmla="*/ 19 w 20"/>
                <a:gd name="T1" fmla="*/ 0 h 11"/>
                <a:gd name="T2" fmla="*/ 20 w 20"/>
                <a:gd name="T3" fmla="*/ 10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10"/>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9" name="Freeform 743">
              <a:extLst>
                <a:ext uri="{FF2B5EF4-FFF2-40B4-BE49-F238E27FC236}">
                  <a16:creationId xmlns:a16="http://schemas.microsoft.com/office/drawing/2014/main" id="{3ABED42F-714B-48EA-B656-02C63CF37E09}"/>
                </a:ext>
              </a:extLst>
            </p:cNvPr>
            <p:cNvSpPr>
              <a:spLocks/>
            </p:cNvSpPr>
            <p:nvPr/>
          </p:nvSpPr>
          <p:spPr bwMode="auto">
            <a:xfrm>
              <a:off x="5646738" y="3824288"/>
              <a:ext cx="31750" cy="17463"/>
            </a:xfrm>
            <a:custGeom>
              <a:avLst/>
              <a:gdLst>
                <a:gd name="T0" fmla="*/ 19 w 20"/>
                <a:gd name="T1" fmla="*/ 0 h 11"/>
                <a:gd name="T2" fmla="*/ 20 w 20"/>
                <a:gd name="T3" fmla="*/ 9 h 11"/>
                <a:gd name="T4" fmla="*/ 1 w 20"/>
                <a:gd name="T5" fmla="*/ 11 h 11"/>
                <a:gd name="T6" fmla="*/ 0 w 20"/>
                <a:gd name="T7" fmla="*/ 1 h 11"/>
                <a:gd name="T8" fmla="*/ 19 w 20"/>
                <a:gd name="T9" fmla="*/ 0 h 11"/>
              </a:gdLst>
              <a:ahLst/>
              <a:cxnLst>
                <a:cxn ang="0">
                  <a:pos x="T0" y="T1"/>
                </a:cxn>
                <a:cxn ang="0">
                  <a:pos x="T2" y="T3"/>
                </a:cxn>
                <a:cxn ang="0">
                  <a:pos x="T4" y="T5"/>
                </a:cxn>
                <a:cxn ang="0">
                  <a:pos x="T6" y="T7"/>
                </a:cxn>
                <a:cxn ang="0">
                  <a:pos x="T8" y="T9"/>
                </a:cxn>
              </a:cxnLst>
              <a:rect l="0" t="0" r="r" b="b"/>
              <a:pathLst>
                <a:path w="20" h="11">
                  <a:moveTo>
                    <a:pt x="19" y="0"/>
                  </a:moveTo>
                  <a:lnTo>
                    <a:pt x="20" y="9"/>
                  </a:lnTo>
                  <a:lnTo>
                    <a:pt x="1" y="11"/>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0" name="Freeform 744">
              <a:extLst>
                <a:ext uri="{FF2B5EF4-FFF2-40B4-BE49-F238E27FC236}">
                  <a16:creationId xmlns:a16="http://schemas.microsoft.com/office/drawing/2014/main" id="{B430FA23-684E-028B-7254-7FA9EBA4C952}"/>
                </a:ext>
              </a:extLst>
            </p:cNvPr>
            <p:cNvSpPr>
              <a:spLocks/>
            </p:cNvSpPr>
            <p:nvPr/>
          </p:nvSpPr>
          <p:spPr bwMode="auto">
            <a:xfrm>
              <a:off x="5772150" y="3816351"/>
              <a:ext cx="30163" cy="15875"/>
            </a:xfrm>
            <a:custGeom>
              <a:avLst/>
              <a:gdLst>
                <a:gd name="T0" fmla="*/ 19 w 19"/>
                <a:gd name="T1" fmla="*/ 0 h 10"/>
                <a:gd name="T2" fmla="*/ 19 w 19"/>
                <a:gd name="T3" fmla="*/ 9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1"/>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1" name="Freeform 745">
              <a:extLst>
                <a:ext uri="{FF2B5EF4-FFF2-40B4-BE49-F238E27FC236}">
                  <a16:creationId xmlns:a16="http://schemas.microsoft.com/office/drawing/2014/main" id="{89DC2006-0F7A-D346-6603-23CF39185ECE}"/>
                </a:ext>
              </a:extLst>
            </p:cNvPr>
            <p:cNvSpPr>
              <a:spLocks/>
            </p:cNvSpPr>
            <p:nvPr/>
          </p:nvSpPr>
          <p:spPr bwMode="auto">
            <a:xfrm>
              <a:off x="5895975" y="3808413"/>
              <a:ext cx="31750" cy="15875"/>
            </a:xfrm>
            <a:custGeom>
              <a:avLst/>
              <a:gdLst>
                <a:gd name="T0" fmla="*/ 20 w 20"/>
                <a:gd name="T1" fmla="*/ 0 h 10"/>
                <a:gd name="T2" fmla="*/ 20 w 20"/>
                <a:gd name="T3" fmla="*/ 9 h 10"/>
                <a:gd name="T4" fmla="*/ 1 w 20"/>
                <a:gd name="T5" fmla="*/ 10 h 10"/>
                <a:gd name="T6" fmla="*/ 0 w 20"/>
                <a:gd name="T7" fmla="*/ 1 h 10"/>
                <a:gd name="T8" fmla="*/ 20 w 20"/>
                <a:gd name="T9" fmla="*/ 0 h 10"/>
              </a:gdLst>
              <a:ahLst/>
              <a:cxnLst>
                <a:cxn ang="0">
                  <a:pos x="T0" y="T1"/>
                </a:cxn>
                <a:cxn ang="0">
                  <a:pos x="T2" y="T3"/>
                </a:cxn>
                <a:cxn ang="0">
                  <a:pos x="T4" y="T5"/>
                </a:cxn>
                <a:cxn ang="0">
                  <a:pos x="T6" y="T7"/>
                </a:cxn>
                <a:cxn ang="0">
                  <a:pos x="T8" y="T9"/>
                </a:cxn>
              </a:cxnLst>
              <a:rect l="0" t="0" r="r" b="b"/>
              <a:pathLst>
                <a:path w="20" h="10">
                  <a:moveTo>
                    <a:pt x="20" y="0"/>
                  </a:moveTo>
                  <a:lnTo>
                    <a:pt x="20" y="9"/>
                  </a:lnTo>
                  <a:lnTo>
                    <a:pt x="1" y="10"/>
                  </a:lnTo>
                  <a:lnTo>
                    <a:pt x="0" y="1"/>
                  </a:lnTo>
                  <a:lnTo>
                    <a:pt x="20"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2" name="Freeform 746">
              <a:extLst>
                <a:ext uri="{FF2B5EF4-FFF2-40B4-BE49-F238E27FC236}">
                  <a16:creationId xmlns:a16="http://schemas.microsoft.com/office/drawing/2014/main" id="{5B5B82E7-627B-4646-E488-9C2C1F5CDC2A}"/>
                </a:ext>
              </a:extLst>
            </p:cNvPr>
            <p:cNvSpPr>
              <a:spLocks/>
            </p:cNvSpPr>
            <p:nvPr/>
          </p:nvSpPr>
          <p:spPr bwMode="auto">
            <a:xfrm>
              <a:off x="6015038" y="3835401"/>
              <a:ext cx="33338" cy="25400"/>
            </a:xfrm>
            <a:custGeom>
              <a:avLst/>
              <a:gdLst>
                <a:gd name="T0" fmla="*/ 21 w 21"/>
                <a:gd name="T1" fmla="*/ 7 h 16"/>
                <a:gd name="T2" fmla="*/ 17 w 21"/>
                <a:gd name="T3" fmla="*/ 16 h 16"/>
                <a:gd name="T4" fmla="*/ 0 w 21"/>
                <a:gd name="T5" fmla="*/ 9 h 16"/>
                <a:gd name="T6" fmla="*/ 3 w 21"/>
                <a:gd name="T7" fmla="*/ 0 h 16"/>
                <a:gd name="T8" fmla="*/ 21 w 21"/>
                <a:gd name="T9" fmla="*/ 7 h 16"/>
              </a:gdLst>
              <a:ahLst/>
              <a:cxnLst>
                <a:cxn ang="0">
                  <a:pos x="T0" y="T1"/>
                </a:cxn>
                <a:cxn ang="0">
                  <a:pos x="T2" y="T3"/>
                </a:cxn>
                <a:cxn ang="0">
                  <a:pos x="T4" y="T5"/>
                </a:cxn>
                <a:cxn ang="0">
                  <a:pos x="T6" y="T7"/>
                </a:cxn>
                <a:cxn ang="0">
                  <a:pos x="T8" y="T9"/>
                </a:cxn>
              </a:cxnLst>
              <a:rect l="0" t="0" r="r" b="b"/>
              <a:pathLst>
                <a:path w="21" h="16">
                  <a:moveTo>
                    <a:pt x="21" y="7"/>
                  </a:moveTo>
                  <a:lnTo>
                    <a:pt x="17" y="16"/>
                  </a:lnTo>
                  <a:lnTo>
                    <a:pt x="0" y="9"/>
                  </a:lnTo>
                  <a:lnTo>
                    <a:pt x="3" y="0"/>
                  </a:lnTo>
                  <a:lnTo>
                    <a:pt x="21" y="7"/>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3" name="Freeform 747">
              <a:extLst>
                <a:ext uri="{FF2B5EF4-FFF2-40B4-BE49-F238E27FC236}">
                  <a16:creationId xmlns:a16="http://schemas.microsoft.com/office/drawing/2014/main" id="{4B90AE07-4E64-C751-1F5A-52B0D258022F}"/>
                </a:ext>
              </a:extLst>
            </p:cNvPr>
            <p:cNvSpPr>
              <a:spLocks/>
            </p:cNvSpPr>
            <p:nvPr/>
          </p:nvSpPr>
          <p:spPr bwMode="auto">
            <a:xfrm>
              <a:off x="6130925" y="3879851"/>
              <a:ext cx="26988" cy="23813"/>
            </a:xfrm>
            <a:custGeom>
              <a:avLst/>
              <a:gdLst>
                <a:gd name="T0" fmla="*/ 17 w 17"/>
                <a:gd name="T1" fmla="*/ 6 h 15"/>
                <a:gd name="T2" fmla="*/ 4 w 17"/>
                <a:gd name="T3" fmla="*/ 0 h 15"/>
                <a:gd name="T4" fmla="*/ 0 w 17"/>
                <a:gd name="T5" fmla="*/ 9 h 15"/>
                <a:gd name="T6" fmla="*/ 14 w 17"/>
                <a:gd name="T7" fmla="*/ 15 h 15"/>
                <a:gd name="T8" fmla="*/ 15 w 17"/>
                <a:gd name="T9" fmla="*/ 15 h 15"/>
                <a:gd name="T10" fmla="*/ 17 w 17"/>
                <a:gd name="T11" fmla="*/ 6 h 15"/>
              </a:gdLst>
              <a:ahLst/>
              <a:cxnLst>
                <a:cxn ang="0">
                  <a:pos x="T0" y="T1"/>
                </a:cxn>
                <a:cxn ang="0">
                  <a:pos x="T2" y="T3"/>
                </a:cxn>
                <a:cxn ang="0">
                  <a:pos x="T4" y="T5"/>
                </a:cxn>
                <a:cxn ang="0">
                  <a:pos x="T6" y="T7"/>
                </a:cxn>
                <a:cxn ang="0">
                  <a:pos x="T8" y="T9"/>
                </a:cxn>
                <a:cxn ang="0">
                  <a:pos x="T10" y="T11"/>
                </a:cxn>
              </a:cxnLst>
              <a:rect l="0" t="0" r="r" b="b"/>
              <a:pathLst>
                <a:path w="17" h="15">
                  <a:moveTo>
                    <a:pt x="17" y="6"/>
                  </a:moveTo>
                  <a:lnTo>
                    <a:pt x="4" y="0"/>
                  </a:lnTo>
                  <a:lnTo>
                    <a:pt x="0" y="9"/>
                  </a:lnTo>
                  <a:lnTo>
                    <a:pt x="14" y="15"/>
                  </a:lnTo>
                  <a:lnTo>
                    <a:pt x="15" y="15"/>
                  </a:lnTo>
                  <a:lnTo>
                    <a:pt x="17" y="6"/>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4" name="Rectangle 748">
              <a:extLst>
                <a:ext uri="{FF2B5EF4-FFF2-40B4-BE49-F238E27FC236}">
                  <a16:creationId xmlns:a16="http://schemas.microsoft.com/office/drawing/2014/main" id="{CE219413-833D-6D9B-9FF6-4110AB20F42F}"/>
                </a:ext>
              </a:extLst>
            </p:cNvPr>
            <p:cNvSpPr>
              <a:spLocks noChangeArrowheads="1"/>
            </p:cNvSpPr>
            <p:nvPr/>
          </p:nvSpPr>
          <p:spPr bwMode="auto">
            <a:xfrm>
              <a:off x="6153150" y="3903663"/>
              <a:ext cx="1588" cy="1588"/>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5" name="Freeform 749">
              <a:extLst>
                <a:ext uri="{FF2B5EF4-FFF2-40B4-BE49-F238E27FC236}">
                  <a16:creationId xmlns:a16="http://schemas.microsoft.com/office/drawing/2014/main" id="{EBE5C777-9A38-FEFE-FB03-126367385FDF}"/>
                </a:ext>
              </a:extLst>
            </p:cNvPr>
            <p:cNvSpPr>
              <a:spLocks/>
            </p:cNvSpPr>
            <p:nvPr/>
          </p:nvSpPr>
          <p:spPr bwMode="auto">
            <a:xfrm>
              <a:off x="6154738" y="3889376"/>
              <a:ext cx="9525" cy="15875"/>
            </a:xfrm>
            <a:custGeom>
              <a:avLst/>
              <a:gdLst>
                <a:gd name="T0" fmla="*/ 6 w 6"/>
                <a:gd name="T1" fmla="*/ 1 h 10"/>
                <a:gd name="T2" fmla="*/ 4 w 6"/>
                <a:gd name="T3" fmla="*/ 10 h 10"/>
                <a:gd name="T4" fmla="*/ 0 w 6"/>
                <a:gd name="T5" fmla="*/ 9 h 10"/>
                <a:gd name="T6" fmla="*/ 2 w 6"/>
                <a:gd name="T7" fmla="*/ 0 h 10"/>
                <a:gd name="T8" fmla="*/ 6 w 6"/>
                <a:gd name="T9" fmla="*/ 1 h 10"/>
              </a:gdLst>
              <a:ahLst/>
              <a:cxnLst>
                <a:cxn ang="0">
                  <a:pos x="T0" y="T1"/>
                </a:cxn>
                <a:cxn ang="0">
                  <a:pos x="T2" y="T3"/>
                </a:cxn>
                <a:cxn ang="0">
                  <a:pos x="T4" y="T5"/>
                </a:cxn>
                <a:cxn ang="0">
                  <a:pos x="T6" y="T7"/>
                </a:cxn>
                <a:cxn ang="0">
                  <a:pos x="T8" y="T9"/>
                </a:cxn>
              </a:cxnLst>
              <a:rect l="0" t="0" r="r" b="b"/>
              <a:pathLst>
                <a:path w="6" h="10">
                  <a:moveTo>
                    <a:pt x="6" y="1"/>
                  </a:moveTo>
                  <a:lnTo>
                    <a:pt x="4" y="10"/>
                  </a:lnTo>
                  <a:lnTo>
                    <a:pt x="0" y="9"/>
                  </a:lnTo>
                  <a:lnTo>
                    <a:pt x="2" y="0"/>
                  </a:lnTo>
                  <a:lnTo>
                    <a:pt x="6" y="1"/>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6" name="Freeform 750">
              <a:extLst>
                <a:ext uri="{FF2B5EF4-FFF2-40B4-BE49-F238E27FC236}">
                  <a16:creationId xmlns:a16="http://schemas.microsoft.com/office/drawing/2014/main" id="{00BF25BE-C64C-C281-C398-48B2536A7EE6}"/>
                </a:ext>
              </a:extLst>
            </p:cNvPr>
            <p:cNvSpPr>
              <a:spLocks/>
            </p:cNvSpPr>
            <p:nvPr/>
          </p:nvSpPr>
          <p:spPr bwMode="auto">
            <a:xfrm>
              <a:off x="6253163" y="3914776"/>
              <a:ext cx="31750" cy="22225"/>
            </a:xfrm>
            <a:custGeom>
              <a:avLst/>
              <a:gdLst>
                <a:gd name="T0" fmla="*/ 20 w 20"/>
                <a:gd name="T1" fmla="*/ 4 h 14"/>
                <a:gd name="T2" fmla="*/ 18 w 20"/>
                <a:gd name="T3" fmla="*/ 14 h 14"/>
                <a:gd name="T4" fmla="*/ 0 w 20"/>
                <a:gd name="T5" fmla="*/ 9 h 14"/>
                <a:gd name="T6" fmla="*/ 2 w 20"/>
                <a:gd name="T7" fmla="*/ 0 h 14"/>
                <a:gd name="T8" fmla="*/ 20 w 20"/>
                <a:gd name="T9" fmla="*/ 4 h 14"/>
              </a:gdLst>
              <a:ahLst/>
              <a:cxnLst>
                <a:cxn ang="0">
                  <a:pos x="T0" y="T1"/>
                </a:cxn>
                <a:cxn ang="0">
                  <a:pos x="T2" y="T3"/>
                </a:cxn>
                <a:cxn ang="0">
                  <a:pos x="T4" y="T5"/>
                </a:cxn>
                <a:cxn ang="0">
                  <a:pos x="T6" y="T7"/>
                </a:cxn>
                <a:cxn ang="0">
                  <a:pos x="T8" y="T9"/>
                </a:cxn>
              </a:cxnLst>
              <a:rect l="0" t="0" r="r" b="b"/>
              <a:pathLst>
                <a:path w="20" h="14">
                  <a:moveTo>
                    <a:pt x="20" y="4"/>
                  </a:moveTo>
                  <a:lnTo>
                    <a:pt x="18" y="14"/>
                  </a:lnTo>
                  <a:lnTo>
                    <a:pt x="0" y="9"/>
                  </a:lnTo>
                  <a:lnTo>
                    <a:pt x="2" y="0"/>
                  </a:lnTo>
                  <a:lnTo>
                    <a:pt x="20" y="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7" name="Freeform 751">
              <a:extLst>
                <a:ext uri="{FF2B5EF4-FFF2-40B4-BE49-F238E27FC236}">
                  <a16:creationId xmlns:a16="http://schemas.microsoft.com/office/drawing/2014/main" id="{5F576712-65E1-AFFC-8DA7-469F6791D5E5}"/>
                </a:ext>
              </a:extLst>
            </p:cNvPr>
            <p:cNvSpPr>
              <a:spLocks/>
            </p:cNvSpPr>
            <p:nvPr/>
          </p:nvSpPr>
          <p:spPr bwMode="auto">
            <a:xfrm>
              <a:off x="6373813" y="3944938"/>
              <a:ext cx="33338" cy="22225"/>
            </a:xfrm>
            <a:custGeom>
              <a:avLst/>
              <a:gdLst>
                <a:gd name="T0" fmla="*/ 21 w 21"/>
                <a:gd name="T1" fmla="*/ 5 h 14"/>
                <a:gd name="T2" fmla="*/ 18 w 21"/>
                <a:gd name="T3" fmla="*/ 14 h 14"/>
                <a:gd name="T4" fmla="*/ 0 w 21"/>
                <a:gd name="T5" fmla="*/ 10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10"/>
                  </a:lnTo>
                  <a:lnTo>
                    <a:pt x="2" y="0"/>
                  </a:lnTo>
                  <a:lnTo>
                    <a:pt x="21" y="5"/>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8" name="Freeform 752">
              <a:extLst>
                <a:ext uri="{FF2B5EF4-FFF2-40B4-BE49-F238E27FC236}">
                  <a16:creationId xmlns:a16="http://schemas.microsoft.com/office/drawing/2014/main" id="{1CC519EA-9DDF-0C8B-2C9B-8F8D69C912CE}"/>
                </a:ext>
              </a:extLst>
            </p:cNvPr>
            <p:cNvSpPr>
              <a:spLocks/>
            </p:cNvSpPr>
            <p:nvPr/>
          </p:nvSpPr>
          <p:spPr bwMode="auto">
            <a:xfrm>
              <a:off x="6497638" y="3948113"/>
              <a:ext cx="31750" cy="19050"/>
            </a:xfrm>
            <a:custGeom>
              <a:avLst/>
              <a:gdLst>
                <a:gd name="T0" fmla="*/ 19 w 20"/>
                <a:gd name="T1" fmla="*/ 0 h 12"/>
                <a:gd name="T2" fmla="*/ 20 w 20"/>
                <a:gd name="T3" fmla="*/ 10 h 12"/>
                <a:gd name="T4" fmla="*/ 1 w 20"/>
                <a:gd name="T5" fmla="*/ 12 h 12"/>
                <a:gd name="T6" fmla="*/ 0 w 20"/>
                <a:gd name="T7" fmla="*/ 3 h 12"/>
                <a:gd name="T8" fmla="*/ 19 w 20"/>
                <a:gd name="T9" fmla="*/ 0 h 12"/>
              </a:gdLst>
              <a:ahLst/>
              <a:cxnLst>
                <a:cxn ang="0">
                  <a:pos x="T0" y="T1"/>
                </a:cxn>
                <a:cxn ang="0">
                  <a:pos x="T2" y="T3"/>
                </a:cxn>
                <a:cxn ang="0">
                  <a:pos x="T4" y="T5"/>
                </a:cxn>
                <a:cxn ang="0">
                  <a:pos x="T6" y="T7"/>
                </a:cxn>
                <a:cxn ang="0">
                  <a:pos x="T8" y="T9"/>
                </a:cxn>
              </a:cxnLst>
              <a:rect l="0" t="0" r="r" b="b"/>
              <a:pathLst>
                <a:path w="20" h="12">
                  <a:moveTo>
                    <a:pt x="19" y="0"/>
                  </a:moveTo>
                  <a:lnTo>
                    <a:pt x="20" y="10"/>
                  </a:lnTo>
                  <a:lnTo>
                    <a:pt x="1" y="12"/>
                  </a:lnTo>
                  <a:lnTo>
                    <a:pt x="0" y="3"/>
                  </a:lnTo>
                  <a:lnTo>
                    <a:pt x="19"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59" name="Freeform 753">
              <a:extLst>
                <a:ext uri="{FF2B5EF4-FFF2-40B4-BE49-F238E27FC236}">
                  <a16:creationId xmlns:a16="http://schemas.microsoft.com/office/drawing/2014/main" id="{89CDABEC-F69A-54D1-44C8-D1B1D6194381}"/>
                </a:ext>
              </a:extLst>
            </p:cNvPr>
            <p:cNvSpPr>
              <a:spLocks/>
            </p:cNvSpPr>
            <p:nvPr/>
          </p:nvSpPr>
          <p:spPr bwMode="auto">
            <a:xfrm>
              <a:off x="6621463" y="3929063"/>
              <a:ext cx="31750" cy="19050"/>
            </a:xfrm>
            <a:custGeom>
              <a:avLst/>
              <a:gdLst>
                <a:gd name="T0" fmla="*/ 18 w 20"/>
                <a:gd name="T1" fmla="*/ 0 h 12"/>
                <a:gd name="T2" fmla="*/ 20 w 20"/>
                <a:gd name="T3" fmla="*/ 10 h 12"/>
                <a:gd name="T4" fmla="*/ 1 w 20"/>
                <a:gd name="T5" fmla="*/ 12 h 12"/>
                <a:gd name="T6" fmla="*/ 0 w 20"/>
                <a:gd name="T7" fmla="*/ 3 h 12"/>
                <a:gd name="T8" fmla="*/ 18 w 20"/>
                <a:gd name="T9" fmla="*/ 0 h 12"/>
              </a:gdLst>
              <a:ahLst/>
              <a:cxnLst>
                <a:cxn ang="0">
                  <a:pos x="T0" y="T1"/>
                </a:cxn>
                <a:cxn ang="0">
                  <a:pos x="T2" y="T3"/>
                </a:cxn>
                <a:cxn ang="0">
                  <a:pos x="T4" y="T5"/>
                </a:cxn>
                <a:cxn ang="0">
                  <a:pos x="T6" y="T7"/>
                </a:cxn>
                <a:cxn ang="0">
                  <a:pos x="T8" y="T9"/>
                </a:cxn>
              </a:cxnLst>
              <a:rect l="0" t="0" r="r" b="b"/>
              <a:pathLst>
                <a:path w="20" h="12">
                  <a:moveTo>
                    <a:pt x="18" y="0"/>
                  </a:moveTo>
                  <a:lnTo>
                    <a:pt x="20" y="10"/>
                  </a:lnTo>
                  <a:lnTo>
                    <a:pt x="1" y="12"/>
                  </a:lnTo>
                  <a:lnTo>
                    <a:pt x="0" y="3"/>
                  </a:lnTo>
                  <a:lnTo>
                    <a:pt x="18" y="0"/>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0" name="Line 754">
              <a:extLst>
                <a:ext uri="{FF2B5EF4-FFF2-40B4-BE49-F238E27FC236}">
                  <a16:creationId xmlns:a16="http://schemas.microsoft.com/office/drawing/2014/main" id="{BFB995A4-C6ED-FCC7-9FED-DF279AEC872A}"/>
                </a:ext>
              </a:extLst>
            </p:cNvPr>
            <p:cNvSpPr>
              <a:spLocks noChangeShapeType="1"/>
            </p:cNvSpPr>
            <p:nvPr/>
          </p:nvSpPr>
          <p:spPr bwMode="auto">
            <a:xfrm flipV="1">
              <a:off x="6711950" y="3925888"/>
              <a:ext cx="11113" cy="1588"/>
            </a:xfrm>
            <a:prstGeom prst="line">
              <a:avLst/>
            </a:prstGeom>
            <a:noFill/>
            <a:ln w="15875" cap="flat">
              <a:solidFill>
                <a:srgbClr val="0064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1" name="Freeform 755">
              <a:extLst>
                <a:ext uri="{FF2B5EF4-FFF2-40B4-BE49-F238E27FC236}">
                  <a16:creationId xmlns:a16="http://schemas.microsoft.com/office/drawing/2014/main" id="{D5F18838-F326-C072-12CC-A41C1C588DD7}"/>
                </a:ext>
              </a:extLst>
            </p:cNvPr>
            <p:cNvSpPr>
              <a:spLocks/>
            </p:cNvSpPr>
            <p:nvPr/>
          </p:nvSpPr>
          <p:spPr bwMode="auto">
            <a:xfrm>
              <a:off x="2613025" y="2919413"/>
              <a:ext cx="20638" cy="31750"/>
            </a:xfrm>
            <a:custGeom>
              <a:avLst/>
              <a:gdLst>
                <a:gd name="T0" fmla="*/ 13 w 13"/>
                <a:gd name="T1" fmla="*/ 19 h 20"/>
                <a:gd name="T2" fmla="*/ 4 w 13"/>
                <a:gd name="T3" fmla="*/ 20 h 20"/>
                <a:gd name="T4" fmla="*/ 0 w 13"/>
                <a:gd name="T5" fmla="*/ 2 h 20"/>
                <a:gd name="T6" fmla="*/ 10 w 13"/>
                <a:gd name="T7" fmla="*/ 0 h 20"/>
                <a:gd name="T8" fmla="*/ 13 w 13"/>
                <a:gd name="T9" fmla="*/ 19 h 20"/>
              </a:gdLst>
              <a:ahLst/>
              <a:cxnLst>
                <a:cxn ang="0">
                  <a:pos x="T0" y="T1"/>
                </a:cxn>
                <a:cxn ang="0">
                  <a:pos x="T2" y="T3"/>
                </a:cxn>
                <a:cxn ang="0">
                  <a:pos x="T4" y="T5"/>
                </a:cxn>
                <a:cxn ang="0">
                  <a:pos x="T6" y="T7"/>
                </a:cxn>
                <a:cxn ang="0">
                  <a:pos x="T8" y="T9"/>
                </a:cxn>
              </a:cxnLst>
              <a:rect l="0" t="0" r="r" b="b"/>
              <a:pathLst>
                <a:path w="13" h="20">
                  <a:moveTo>
                    <a:pt x="13" y="19"/>
                  </a:moveTo>
                  <a:lnTo>
                    <a:pt x="4" y="20"/>
                  </a:lnTo>
                  <a:lnTo>
                    <a:pt x="0" y="2"/>
                  </a:lnTo>
                  <a:lnTo>
                    <a:pt x="10" y="0"/>
                  </a:lnTo>
                  <a:lnTo>
                    <a:pt x="13" y="19"/>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2" name="Freeform 756">
              <a:extLst>
                <a:ext uri="{FF2B5EF4-FFF2-40B4-BE49-F238E27FC236}">
                  <a16:creationId xmlns:a16="http://schemas.microsoft.com/office/drawing/2014/main" id="{C7308EC0-0F9F-02EB-45E3-21AEC9556977}"/>
                </a:ext>
              </a:extLst>
            </p:cNvPr>
            <p:cNvSpPr>
              <a:spLocks/>
            </p:cNvSpPr>
            <p:nvPr/>
          </p:nvSpPr>
          <p:spPr bwMode="auto">
            <a:xfrm>
              <a:off x="2633663" y="3043238"/>
              <a:ext cx="20638" cy="31750"/>
            </a:xfrm>
            <a:custGeom>
              <a:avLst/>
              <a:gdLst>
                <a:gd name="T0" fmla="*/ 13 w 13"/>
                <a:gd name="T1" fmla="*/ 19 h 20"/>
                <a:gd name="T2" fmla="*/ 4 w 13"/>
                <a:gd name="T3" fmla="*/ 20 h 20"/>
                <a:gd name="T4" fmla="*/ 0 w 13"/>
                <a:gd name="T5" fmla="*/ 2 h 20"/>
                <a:gd name="T6" fmla="*/ 10 w 13"/>
                <a:gd name="T7" fmla="*/ 0 h 20"/>
                <a:gd name="T8" fmla="*/ 13 w 13"/>
                <a:gd name="T9" fmla="*/ 19 h 20"/>
              </a:gdLst>
              <a:ahLst/>
              <a:cxnLst>
                <a:cxn ang="0">
                  <a:pos x="T0" y="T1"/>
                </a:cxn>
                <a:cxn ang="0">
                  <a:pos x="T2" y="T3"/>
                </a:cxn>
                <a:cxn ang="0">
                  <a:pos x="T4" y="T5"/>
                </a:cxn>
                <a:cxn ang="0">
                  <a:pos x="T6" y="T7"/>
                </a:cxn>
                <a:cxn ang="0">
                  <a:pos x="T8" y="T9"/>
                </a:cxn>
              </a:cxnLst>
              <a:rect l="0" t="0" r="r" b="b"/>
              <a:pathLst>
                <a:path w="13" h="20">
                  <a:moveTo>
                    <a:pt x="13" y="19"/>
                  </a:moveTo>
                  <a:lnTo>
                    <a:pt x="4" y="20"/>
                  </a:lnTo>
                  <a:lnTo>
                    <a:pt x="0" y="2"/>
                  </a:lnTo>
                  <a:lnTo>
                    <a:pt x="10" y="0"/>
                  </a:lnTo>
                  <a:lnTo>
                    <a:pt x="13" y="19"/>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3" name="Freeform 757">
              <a:extLst>
                <a:ext uri="{FF2B5EF4-FFF2-40B4-BE49-F238E27FC236}">
                  <a16:creationId xmlns:a16="http://schemas.microsoft.com/office/drawing/2014/main" id="{823DBEC9-76C9-2B93-3366-925DB365EFFD}"/>
                </a:ext>
              </a:extLst>
            </p:cNvPr>
            <p:cNvSpPr>
              <a:spLocks/>
            </p:cNvSpPr>
            <p:nvPr/>
          </p:nvSpPr>
          <p:spPr bwMode="auto">
            <a:xfrm>
              <a:off x="2655888" y="3167063"/>
              <a:ext cx="19050" cy="31750"/>
            </a:xfrm>
            <a:custGeom>
              <a:avLst/>
              <a:gdLst>
                <a:gd name="T0" fmla="*/ 12 w 12"/>
                <a:gd name="T1" fmla="*/ 18 h 20"/>
                <a:gd name="T2" fmla="*/ 3 w 12"/>
                <a:gd name="T3" fmla="*/ 20 h 20"/>
                <a:gd name="T4" fmla="*/ 0 w 12"/>
                <a:gd name="T5" fmla="*/ 1 h 20"/>
                <a:gd name="T6" fmla="*/ 9 w 12"/>
                <a:gd name="T7" fmla="*/ 0 h 20"/>
                <a:gd name="T8" fmla="*/ 12 w 12"/>
                <a:gd name="T9" fmla="*/ 18 h 20"/>
              </a:gdLst>
              <a:ahLst/>
              <a:cxnLst>
                <a:cxn ang="0">
                  <a:pos x="T0" y="T1"/>
                </a:cxn>
                <a:cxn ang="0">
                  <a:pos x="T2" y="T3"/>
                </a:cxn>
                <a:cxn ang="0">
                  <a:pos x="T4" y="T5"/>
                </a:cxn>
                <a:cxn ang="0">
                  <a:pos x="T6" y="T7"/>
                </a:cxn>
                <a:cxn ang="0">
                  <a:pos x="T8" y="T9"/>
                </a:cxn>
              </a:cxnLst>
              <a:rect l="0" t="0" r="r" b="b"/>
              <a:pathLst>
                <a:path w="12" h="20">
                  <a:moveTo>
                    <a:pt x="12" y="18"/>
                  </a:moveTo>
                  <a:lnTo>
                    <a:pt x="3" y="20"/>
                  </a:lnTo>
                  <a:lnTo>
                    <a:pt x="0" y="1"/>
                  </a:lnTo>
                  <a:lnTo>
                    <a:pt x="9" y="0"/>
                  </a:lnTo>
                  <a:lnTo>
                    <a:pt x="12" y="18"/>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4" name="Freeform 758">
              <a:extLst>
                <a:ext uri="{FF2B5EF4-FFF2-40B4-BE49-F238E27FC236}">
                  <a16:creationId xmlns:a16="http://schemas.microsoft.com/office/drawing/2014/main" id="{593FEF17-C05A-72AA-C327-5976DA837E7C}"/>
                </a:ext>
              </a:extLst>
            </p:cNvPr>
            <p:cNvSpPr>
              <a:spLocks/>
            </p:cNvSpPr>
            <p:nvPr/>
          </p:nvSpPr>
          <p:spPr bwMode="auto">
            <a:xfrm>
              <a:off x="2676525" y="3289301"/>
              <a:ext cx="19050" cy="33338"/>
            </a:xfrm>
            <a:custGeom>
              <a:avLst/>
              <a:gdLst>
                <a:gd name="T0" fmla="*/ 12 w 12"/>
                <a:gd name="T1" fmla="*/ 19 h 21"/>
                <a:gd name="T2" fmla="*/ 3 w 12"/>
                <a:gd name="T3" fmla="*/ 21 h 21"/>
                <a:gd name="T4" fmla="*/ 0 w 12"/>
                <a:gd name="T5" fmla="*/ 2 h 21"/>
                <a:gd name="T6" fmla="*/ 9 w 12"/>
                <a:gd name="T7" fmla="*/ 0 h 21"/>
                <a:gd name="T8" fmla="*/ 12 w 12"/>
                <a:gd name="T9" fmla="*/ 19 h 21"/>
              </a:gdLst>
              <a:ahLst/>
              <a:cxnLst>
                <a:cxn ang="0">
                  <a:pos x="T0" y="T1"/>
                </a:cxn>
                <a:cxn ang="0">
                  <a:pos x="T2" y="T3"/>
                </a:cxn>
                <a:cxn ang="0">
                  <a:pos x="T4" y="T5"/>
                </a:cxn>
                <a:cxn ang="0">
                  <a:pos x="T6" y="T7"/>
                </a:cxn>
                <a:cxn ang="0">
                  <a:pos x="T8" y="T9"/>
                </a:cxn>
              </a:cxnLst>
              <a:rect l="0" t="0" r="r" b="b"/>
              <a:pathLst>
                <a:path w="12" h="21">
                  <a:moveTo>
                    <a:pt x="12" y="19"/>
                  </a:moveTo>
                  <a:lnTo>
                    <a:pt x="3" y="21"/>
                  </a:lnTo>
                  <a:lnTo>
                    <a:pt x="0" y="2"/>
                  </a:lnTo>
                  <a:lnTo>
                    <a:pt x="9" y="0"/>
                  </a:lnTo>
                  <a:lnTo>
                    <a:pt x="12" y="19"/>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5" name="Freeform 759">
              <a:extLst>
                <a:ext uri="{FF2B5EF4-FFF2-40B4-BE49-F238E27FC236}">
                  <a16:creationId xmlns:a16="http://schemas.microsoft.com/office/drawing/2014/main" id="{192964E8-F0FE-76C6-7BD3-D870EE4422EA}"/>
                </a:ext>
              </a:extLst>
            </p:cNvPr>
            <p:cNvSpPr>
              <a:spLocks/>
            </p:cNvSpPr>
            <p:nvPr/>
          </p:nvSpPr>
          <p:spPr bwMode="auto">
            <a:xfrm>
              <a:off x="2722563" y="3402013"/>
              <a:ext cx="28575" cy="33338"/>
            </a:xfrm>
            <a:custGeom>
              <a:avLst/>
              <a:gdLst>
                <a:gd name="T0" fmla="*/ 18 w 18"/>
                <a:gd name="T1" fmla="*/ 17 h 21"/>
                <a:gd name="T2" fmla="*/ 10 w 18"/>
                <a:gd name="T3" fmla="*/ 21 h 21"/>
                <a:gd name="T4" fmla="*/ 0 w 18"/>
                <a:gd name="T5" fmla="*/ 5 h 21"/>
                <a:gd name="T6" fmla="*/ 9 w 18"/>
                <a:gd name="T7" fmla="*/ 0 h 21"/>
                <a:gd name="T8" fmla="*/ 18 w 18"/>
                <a:gd name="T9" fmla="*/ 17 h 21"/>
              </a:gdLst>
              <a:ahLst/>
              <a:cxnLst>
                <a:cxn ang="0">
                  <a:pos x="T0" y="T1"/>
                </a:cxn>
                <a:cxn ang="0">
                  <a:pos x="T2" y="T3"/>
                </a:cxn>
                <a:cxn ang="0">
                  <a:pos x="T4" y="T5"/>
                </a:cxn>
                <a:cxn ang="0">
                  <a:pos x="T6" y="T7"/>
                </a:cxn>
                <a:cxn ang="0">
                  <a:pos x="T8" y="T9"/>
                </a:cxn>
              </a:cxnLst>
              <a:rect l="0" t="0" r="r" b="b"/>
              <a:pathLst>
                <a:path w="18" h="21">
                  <a:moveTo>
                    <a:pt x="18" y="17"/>
                  </a:moveTo>
                  <a:lnTo>
                    <a:pt x="10" y="21"/>
                  </a:lnTo>
                  <a:lnTo>
                    <a:pt x="0" y="5"/>
                  </a:lnTo>
                  <a:lnTo>
                    <a:pt x="9" y="0"/>
                  </a:lnTo>
                  <a:lnTo>
                    <a:pt x="18" y="17"/>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6" name="Freeform 760">
              <a:extLst>
                <a:ext uri="{FF2B5EF4-FFF2-40B4-BE49-F238E27FC236}">
                  <a16:creationId xmlns:a16="http://schemas.microsoft.com/office/drawing/2014/main" id="{F57D68B6-4A17-55F5-D659-7651576B15EE}"/>
                </a:ext>
              </a:extLst>
            </p:cNvPr>
            <p:cNvSpPr>
              <a:spLocks/>
            </p:cNvSpPr>
            <p:nvPr/>
          </p:nvSpPr>
          <p:spPr bwMode="auto">
            <a:xfrm>
              <a:off x="2784475" y="3511551"/>
              <a:ext cx="28575" cy="33338"/>
            </a:xfrm>
            <a:custGeom>
              <a:avLst/>
              <a:gdLst>
                <a:gd name="T0" fmla="*/ 18 w 18"/>
                <a:gd name="T1" fmla="*/ 16 h 21"/>
                <a:gd name="T2" fmla="*/ 10 w 18"/>
                <a:gd name="T3" fmla="*/ 21 h 21"/>
                <a:gd name="T4" fmla="*/ 0 w 18"/>
                <a:gd name="T5" fmla="*/ 4 h 21"/>
                <a:gd name="T6" fmla="*/ 9 w 18"/>
                <a:gd name="T7" fmla="*/ 0 h 21"/>
                <a:gd name="T8" fmla="*/ 18 w 18"/>
                <a:gd name="T9" fmla="*/ 16 h 21"/>
              </a:gdLst>
              <a:ahLst/>
              <a:cxnLst>
                <a:cxn ang="0">
                  <a:pos x="T0" y="T1"/>
                </a:cxn>
                <a:cxn ang="0">
                  <a:pos x="T2" y="T3"/>
                </a:cxn>
                <a:cxn ang="0">
                  <a:pos x="T4" y="T5"/>
                </a:cxn>
                <a:cxn ang="0">
                  <a:pos x="T6" y="T7"/>
                </a:cxn>
                <a:cxn ang="0">
                  <a:pos x="T8" y="T9"/>
                </a:cxn>
              </a:cxnLst>
              <a:rect l="0" t="0" r="r" b="b"/>
              <a:pathLst>
                <a:path w="18" h="21">
                  <a:moveTo>
                    <a:pt x="18" y="16"/>
                  </a:moveTo>
                  <a:lnTo>
                    <a:pt x="10" y="21"/>
                  </a:lnTo>
                  <a:lnTo>
                    <a:pt x="0" y="4"/>
                  </a:lnTo>
                  <a:lnTo>
                    <a:pt x="9" y="0"/>
                  </a:lnTo>
                  <a:lnTo>
                    <a:pt x="18" y="16"/>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7" name="Freeform 761">
              <a:extLst>
                <a:ext uri="{FF2B5EF4-FFF2-40B4-BE49-F238E27FC236}">
                  <a16:creationId xmlns:a16="http://schemas.microsoft.com/office/drawing/2014/main" id="{8F1AEE3D-BD49-01D6-DDE0-BADC4299747F}"/>
                </a:ext>
              </a:extLst>
            </p:cNvPr>
            <p:cNvSpPr>
              <a:spLocks/>
            </p:cNvSpPr>
            <p:nvPr/>
          </p:nvSpPr>
          <p:spPr bwMode="auto">
            <a:xfrm>
              <a:off x="2894013" y="3540126"/>
              <a:ext cx="30163" cy="17463"/>
            </a:xfrm>
            <a:custGeom>
              <a:avLst/>
              <a:gdLst>
                <a:gd name="T0" fmla="*/ 19 w 19"/>
                <a:gd name="T1" fmla="*/ 0 h 11"/>
                <a:gd name="T2" fmla="*/ 19 w 19"/>
                <a:gd name="T3" fmla="*/ 10 h 11"/>
                <a:gd name="T4" fmla="*/ 0 w 19"/>
                <a:gd name="T5" fmla="*/ 11 h 11"/>
                <a:gd name="T6" fmla="*/ 0 w 19"/>
                <a:gd name="T7" fmla="*/ 1 h 11"/>
                <a:gd name="T8" fmla="*/ 19 w 19"/>
                <a:gd name="T9" fmla="*/ 0 h 11"/>
              </a:gdLst>
              <a:ahLst/>
              <a:cxnLst>
                <a:cxn ang="0">
                  <a:pos x="T0" y="T1"/>
                </a:cxn>
                <a:cxn ang="0">
                  <a:pos x="T2" y="T3"/>
                </a:cxn>
                <a:cxn ang="0">
                  <a:pos x="T4" y="T5"/>
                </a:cxn>
                <a:cxn ang="0">
                  <a:pos x="T6" y="T7"/>
                </a:cxn>
                <a:cxn ang="0">
                  <a:pos x="T8" y="T9"/>
                </a:cxn>
              </a:cxnLst>
              <a:rect l="0" t="0" r="r" b="b"/>
              <a:pathLst>
                <a:path w="19" h="11">
                  <a:moveTo>
                    <a:pt x="19" y="0"/>
                  </a:moveTo>
                  <a:lnTo>
                    <a:pt x="19" y="10"/>
                  </a:lnTo>
                  <a:lnTo>
                    <a:pt x="0" y="11"/>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8" name="Freeform 762">
              <a:extLst>
                <a:ext uri="{FF2B5EF4-FFF2-40B4-BE49-F238E27FC236}">
                  <a16:creationId xmlns:a16="http://schemas.microsoft.com/office/drawing/2014/main" id="{CD8F3702-CDEF-DF0D-96B9-A8684961C8AB}"/>
                </a:ext>
              </a:extLst>
            </p:cNvPr>
            <p:cNvSpPr>
              <a:spLocks/>
            </p:cNvSpPr>
            <p:nvPr/>
          </p:nvSpPr>
          <p:spPr bwMode="auto">
            <a:xfrm>
              <a:off x="3019425" y="3533776"/>
              <a:ext cx="30163" cy="15875"/>
            </a:xfrm>
            <a:custGeom>
              <a:avLst/>
              <a:gdLst>
                <a:gd name="T0" fmla="*/ 19 w 19"/>
                <a:gd name="T1" fmla="*/ 0 h 10"/>
                <a:gd name="T2" fmla="*/ 19 w 19"/>
                <a:gd name="T3" fmla="*/ 9 h 10"/>
                <a:gd name="T4" fmla="*/ 0 w 19"/>
                <a:gd name="T5" fmla="*/ 10 h 10"/>
                <a:gd name="T6" fmla="*/ 0 w 19"/>
                <a:gd name="T7" fmla="*/ 1 h 10"/>
                <a:gd name="T8" fmla="*/ 19 w 19"/>
                <a:gd name="T9" fmla="*/ 0 h 10"/>
              </a:gdLst>
              <a:ahLst/>
              <a:cxnLst>
                <a:cxn ang="0">
                  <a:pos x="T0" y="T1"/>
                </a:cxn>
                <a:cxn ang="0">
                  <a:pos x="T2" y="T3"/>
                </a:cxn>
                <a:cxn ang="0">
                  <a:pos x="T4" y="T5"/>
                </a:cxn>
                <a:cxn ang="0">
                  <a:pos x="T6" y="T7"/>
                </a:cxn>
                <a:cxn ang="0">
                  <a:pos x="T8" y="T9"/>
                </a:cxn>
              </a:cxnLst>
              <a:rect l="0" t="0" r="r" b="b"/>
              <a:pathLst>
                <a:path w="19" h="10">
                  <a:moveTo>
                    <a:pt x="19" y="0"/>
                  </a:moveTo>
                  <a:lnTo>
                    <a:pt x="19" y="9"/>
                  </a:lnTo>
                  <a:lnTo>
                    <a:pt x="0" y="10"/>
                  </a:lnTo>
                  <a:lnTo>
                    <a:pt x="0" y="1"/>
                  </a:lnTo>
                  <a:lnTo>
                    <a:pt x="19"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69" name="Freeform 763">
              <a:extLst>
                <a:ext uri="{FF2B5EF4-FFF2-40B4-BE49-F238E27FC236}">
                  <a16:creationId xmlns:a16="http://schemas.microsoft.com/office/drawing/2014/main" id="{99555BEE-103F-A3BF-D8D0-2704CC9CE19E}"/>
                </a:ext>
              </a:extLst>
            </p:cNvPr>
            <p:cNvSpPr>
              <a:spLocks/>
            </p:cNvSpPr>
            <p:nvPr/>
          </p:nvSpPr>
          <p:spPr bwMode="auto">
            <a:xfrm>
              <a:off x="3141663" y="3536951"/>
              <a:ext cx="33338" cy="22225"/>
            </a:xfrm>
            <a:custGeom>
              <a:avLst/>
              <a:gdLst>
                <a:gd name="T0" fmla="*/ 21 w 21"/>
                <a:gd name="T1" fmla="*/ 5 h 14"/>
                <a:gd name="T2" fmla="*/ 18 w 21"/>
                <a:gd name="T3" fmla="*/ 14 h 14"/>
                <a:gd name="T4" fmla="*/ 0 w 21"/>
                <a:gd name="T5" fmla="*/ 10 h 14"/>
                <a:gd name="T6" fmla="*/ 2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10"/>
                  </a:lnTo>
                  <a:lnTo>
                    <a:pt x="2" y="0"/>
                  </a:lnTo>
                  <a:lnTo>
                    <a:pt x="21"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0" name="Freeform 764">
              <a:extLst>
                <a:ext uri="{FF2B5EF4-FFF2-40B4-BE49-F238E27FC236}">
                  <a16:creationId xmlns:a16="http://schemas.microsoft.com/office/drawing/2014/main" id="{58FB904F-2736-EDF3-8F4E-E719554E4DC5}"/>
                </a:ext>
              </a:extLst>
            </p:cNvPr>
            <p:cNvSpPr>
              <a:spLocks/>
            </p:cNvSpPr>
            <p:nvPr/>
          </p:nvSpPr>
          <p:spPr bwMode="auto">
            <a:xfrm>
              <a:off x="3262313" y="3570288"/>
              <a:ext cx="33338" cy="22225"/>
            </a:xfrm>
            <a:custGeom>
              <a:avLst/>
              <a:gdLst>
                <a:gd name="T0" fmla="*/ 21 w 21"/>
                <a:gd name="T1" fmla="*/ 5 h 14"/>
                <a:gd name="T2" fmla="*/ 18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8" y="14"/>
                  </a:lnTo>
                  <a:lnTo>
                    <a:pt x="0" y="9"/>
                  </a:lnTo>
                  <a:lnTo>
                    <a:pt x="3" y="0"/>
                  </a:lnTo>
                  <a:lnTo>
                    <a:pt x="21"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1" name="Freeform 765">
              <a:extLst>
                <a:ext uri="{FF2B5EF4-FFF2-40B4-BE49-F238E27FC236}">
                  <a16:creationId xmlns:a16="http://schemas.microsoft.com/office/drawing/2014/main" id="{ACD0F1BE-F738-3475-150D-70C112D93D59}"/>
                </a:ext>
              </a:extLst>
            </p:cNvPr>
            <p:cNvSpPr>
              <a:spLocks/>
            </p:cNvSpPr>
            <p:nvPr/>
          </p:nvSpPr>
          <p:spPr bwMode="auto">
            <a:xfrm>
              <a:off x="3382963" y="3603626"/>
              <a:ext cx="33338" cy="22225"/>
            </a:xfrm>
            <a:custGeom>
              <a:avLst/>
              <a:gdLst>
                <a:gd name="T0" fmla="*/ 21 w 21"/>
                <a:gd name="T1" fmla="*/ 5 h 14"/>
                <a:gd name="T2" fmla="*/ 19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9"/>
                  </a:lnTo>
                  <a:lnTo>
                    <a:pt x="3" y="0"/>
                  </a:lnTo>
                  <a:lnTo>
                    <a:pt x="21"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2" name="Freeform 766">
              <a:extLst>
                <a:ext uri="{FF2B5EF4-FFF2-40B4-BE49-F238E27FC236}">
                  <a16:creationId xmlns:a16="http://schemas.microsoft.com/office/drawing/2014/main" id="{B1791B09-5D3D-169A-7804-0F3AC30EBE75}"/>
                </a:ext>
              </a:extLst>
            </p:cNvPr>
            <p:cNvSpPr>
              <a:spLocks/>
            </p:cNvSpPr>
            <p:nvPr/>
          </p:nvSpPr>
          <p:spPr bwMode="auto">
            <a:xfrm>
              <a:off x="3503613" y="3635376"/>
              <a:ext cx="33338" cy="23813"/>
            </a:xfrm>
            <a:custGeom>
              <a:avLst/>
              <a:gdLst>
                <a:gd name="T0" fmla="*/ 21 w 21"/>
                <a:gd name="T1" fmla="*/ 5 h 15"/>
                <a:gd name="T2" fmla="*/ 19 w 21"/>
                <a:gd name="T3" fmla="*/ 15 h 15"/>
                <a:gd name="T4" fmla="*/ 0 w 21"/>
                <a:gd name="T5" fmla="*/ 10 h 15"/>
                <a:gd name="T6" fmla="*/ 3 w 21"/>
                <a:gd name="T7" fmla="*/ 0 h 15"/>
                <a:gd name="T8" fmla="*/ 21 w 21"/>
                <a:gd name="T9" fmla="*/ 5 h 15"/>
              </a:gdLst>
              <a:ahLst/>
              <a:cxnLst>
                <a:cxn ang="0">
                  <a:pos x="T0" y="T1"/>
                </a:cxn>
                <a:cxn ang="0">
                  <a:pos x="T2" y="T3"/>
                </a:cxn>
                <a:cxn ang="0">
                  <a:pos x="T4" y="T5"/>
                </a:cxn>
                <a:cxn ang="0">
                  <a:pos x="T6" y="T7"/>
                </a:cxn>
                <a:cxn ang="0">
                  <a:pos x="T8" y="T9"/>
                </a:cxn>
              </a:cxnLst>
              <a:rect l="0" t="0" r="r" b="b"/>
              <a:pathLst>
                <a:path w="21" h="15">
                  <a:moveTo>
                    <a:pt x="21" y="5"/>
                  </a:moveTo>
                  <a:lnTo>
                    <a:pt x="19" y="15"/>
                  </a:lnTo>
                  <a:lnTo>
                    <a:pt x="0" y="10"/>
                  </a:lnTo>
                  <a:lnTo>
                    <a:pt x="3" y="0"/>
                  </a:lnTo>
                  <a:lnTo>
                    <a:pt x="21"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3" name="Freeform 767">
              <a:extLst>
                <a:ext uri="{FF2B5EF4-FFF2-40B4-BE49-F238E27FC236}">
                  <a16:creationId xmlns:a16="http://schemas.microsoft.com/office/drawing/2014/main" id="{304C2FEC-558F-C8FC-B184-74BB4EB35C52}"/>
                </a:ext>
              </a:extLst>
            </p:cNvPr>
            <p:cNvSpPr>
              <a:spLocks/>
            </p:cNvSpPr>
            <p:nvPr/>
          </p:nvSpPr>
          <p:spPr bwMode="auto">
            <a:xfrm>
              <a:off x="3624263" y="3668713"/>
              <a:ext cx="33338" cy="22225"/>
            </a:xfrm>
            <a:custGeom>
              <a:avLst/>
              <a:gdLst>
                <a:gd name="T0" fmla="*/ 21 w 21"/>
                <a:gd name="T1" fmla="*/ 5 h 14"/>
                <a:gd name="T2" fmla="*/ 19 w 21"/>
                <a:gd name="T3" fmla="*/ 14 h 14"/>
                <a:gd name="T4" fmla="*/ 0 w 21"/>
                <a:gd name="T5" fmla="*/ 9 h 14"/>
                <a:gd name="T6" fmla="*/ 3 w 21"/>
                <a:gd name="T7" fmla="*/ 0 h 14"/>
                <a:gd name="T8" fmla="*/ 21 w 21"/>
                <a:gd name="T9" fmla="*/ 5 h 14"/>
              </a:gdLst>
              <a:ahLst/>
              <a:cxnLst>
                <a:cxn ang="0">
                  <a:pos x="T0" y="T1"/>
                </a:cxn>
                <a:cxn ang="0">
                  <a:pos x="T2" y="T3"/>
                </a:cxn>
                <a:cxn ang="0">
                  <a:pos x="T4" y="T5"/>
                </a:cxn>
                <a:cxn ang="0">
                  <a:pos x="T6" y="T7"/>
                </a:cxn>
                <a:cxn ang="0">
                  <a:pos x="T8" y="T9"/>
                </a:cxn>
              </a:cxnLst>
              <a:rect l="0" t="0" r="r" b="b"/>
              <a:pathLst>
                <a:path w="21" h="14">
                  <a:moveTo>
                    <a:pt x="21" y="5"/>
                  </a:moveTo>
                  <a:lnTo>
                    <a:pt x="19" y="14"/>
                  </a:lnTo>
                  <a:lnTo>
                    <a:pt x="0" y="9"/>
                  </a:lnTo>
                  <a:lnTo>
                    <a:pt x="3" y="0"/>
                  </a:lnTo>
                  <a:lnTo>
                    <a:pt x="21" y="5"/>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4" name="Freeform 768">
              <a:extLst>
                <a:ext uri="{FF2B5EF4-FFF2-40B4-BE49-F238E27FC236}">
                  <a16:creationId xmlns:a16="http://schemas.microsoft.com/office/drawing/2014/main" id="{BBBBA464-70A5-17B9-2CC0-C1F7799BCB25}"/>
                </a:ext>
              </a:extLst>
            </p:cNvPr>
            <p:cNvSpPr>
              <a:spLocks/>
            </p:cNvSpPr>
            <p:nvPr/>
          </p:nvSpPr>
          <p:spPr bwMode="auto">
            <a:xfrm>
              <a:off x="3733800" y="3624263"/>
              <a:ext cx="33338" cy="28575"/>
            </a:xfrm>
            <a:custGeom>
              <a:avLst/>
              <a:gdLst>
                <a:gd name="T0" fmla="*/ 16 w 21"/>
                <a:gd name="T1" fmla="*/ 0 h 18"/>
                <a:gd name="T2" fmla="*/ 21 w 21"/>
                <a:gd name="T3" fmla="*/ 8 h 18"/>
                <a:gd name="T4" fmla="*/ 5 w 21"/>
                <a:gd name="T5" fmla="*/ 18 h 18"/>
                <a:gd name="T6" fmla="*/ 0 w 21"/>
                <a:gd name="T7" fmla="*/ 10 h 18"/>
                <a:gd name="T8" fmla="*/ 16 w 21"/>
                <a:gd name="T9" fmla="*/ 0 h 18"/>
              </a:gdLst>
              <a:ahLst/>
              <a:cxnLst>
                <a:cxn ang="0">
                  <a:pos x="T0" y="T1"/>
                </a:cxn>
                <a:cxn ang="0">
                  <a:pos x="T2" y="T3"/>
                </a:cxn>
                <a:cxn ang="0">
                  <a:pos x="T4" y="T5"/>
                </a:cxn>
                <a:cxn ang="0">
                  <a:pos x="T6" y="T7"/>
                </a:cxn>
                <a:cxn ang="0">
                  <a:pos x="T8" y="T9"/>
                </a:cxn>
              </a:cxnLst>
              <a:rect l="0" t="0" r="r" b="b"/>
              <a:pathLst>
                <a:path w="21" h="18">
                  <a:moveTo>
                    <a:pt x="16" y="0"/>
                  </a:moveTo>
                  <a:lnTo>
                    <a:pt x="21" y="8"/>
                  </a:lnTo>
                  <a:lnTo>
                    <a:pt x="5" y="18"/>
                  </a:lnTo>
                  <a:lnTo>
                    <a:pt x="0" y="10"/>
                  </a:lnTo>
                  <a:lnTo>
                    <a:pt x="16"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5" name="Freeform 769">
              <a:extLst>
                <a:ext uri="{FF2B5EF4-FFF2-40B4-BE49-F238E27FC236}">
                  <a16:creationId xmlns:a16="http://schemas.microsoft.com/office/drawing/2014/main" id="{92F42FC6-CB33-EA7B-5E7A-17111C066F5F}"/>
                </a:ext>
              </a:extLst>
            </p:cNvPr>
            <p:cNvSpPr>
              <a:spLocks/>
            </p:cNvSpPr>
            <p:nvPr/>
          </p:nvSpPr>
          <p:spPr bwMode="auto">
            <a:xfrm>
              <a:off x="3838575" y="3554413"/>
              <a:ext cx="33338" cy="28575"/>
            </a:xfrm>
            <a:custGeom>
              <a:avLst/>
              <a:gdLst>
                <a:gd name="T0" fmla="*/ 15 w 21"/>
                <a:gd name="T1" fmla="*/ 0 h 18"/>
                <a:gd name="T2" fmla="*/ 21 w 21"/>
                <a:gd name="T3" fmla="*/ 8 h 18"/>
                <a:gd name="T4" fmla="*/ 5 w 21"/>
                <a:gd name="T5" fmla="*/ 18 h 18"/>
                <a:gd name="T6" fmla="*/ 0 w 21"/>
                <a:gd name="T7" fmla="*/ 10 h 18"/>
                <a:gd name="T8" fmla="*/ 15 w 21"/>
                <a:gd name="T9" fmla="*/ 0 h 18"/>
              </a:gdLst>
              <a:ahLst/>
              <a:cxnLst>
                <a:cxn ang="0">
                  <a:pos x="T0" y="T1"/>
                </a:cxn>
                <a:cxn ang="0">
                  <a:pos x="T2" y="T3"/>
                </a:cxn>
                <a:cxn ang="0">
                  <a:pos x="T4" y="T5"/>
                </a:cxn>
                <a:cxn ang="0">
                  <a:pos x="T6" y="T7"/>
                </a:cxn>
                <a:cxn ang="0">
                  <a:pos x="T8" y="T9"/>
                </a:cxn>
              </a:cxnLst>
              <a:rect l="0" t="0" r="r" b="b"/>
              <a:pathLst>
                <a:path w="21" h="18">
                  <a:moveTo>
                    <a:pt x="15" y="0"/>
                  </a:moveTo>
                  <a:lnTo>
                    <a:pt x="21" y="8"/>
                  </a:lnTo>
                  <a:lnTo>
                    <a:pt x="5" y="18"/>
                  </a:lnTo>
                  <a:lnTo>
                    <a:pt x="0" y="10"/>
                  </a:lnTo>
                  <a:lnTo>
                    <a:pt x="15"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6" name="Freeform 770">
              <a:extLst>
                <a:ext uri="{FF2B5EF4-FFF2-40B4-BE49-F238E27FC236}">
                  <a16:creationId xmlns:a16="http://schemas.microsoft.com/office/drawing/2014/main" id="{A09BB437-D56F-9881-A223-13FD1FB3C4D5}"/>
                </a:ext>
              </a:extLst>
            </p:cNvPr>
            <p:cNvSpPr>
              <a:spLocks/>
            </p:cNvSpPr>
            <p:nvPr/>
          </p:nvSpPr>
          <p:spPr bwMode="auto">
            <a:xfrm>
              <a:off x="3941763" y="3484563"/>
              <a:ext cx="34925" cy="30163"/>
            </a:xfrm>
            <a:custGeom>
              <a:avLst/>
              <a:gdLst>
                <a:gd name="T0" fmla="*/ 16 w 22"/>
                <a:gd name="T1" fmla="*/ 0 h 19"/>
                <a:gd name="T2" fmla="*/ 22 w 22"/>
                <a:gd name="T3" fmla="*/ 8 h 19"/>
                <a:gd name="T4" fmla="*/ 5 w 22"/>
                <a:gd name="T5" fmla="*/ 19 h 19"/>
                <a:gd name="T6" fmla="*/ 0 w 22"/>
                <a:gd name="T7" fmla="*/ 11 h 19"/>
                <a:gd name="T8" fmla="*/ 16 w 22"/>
                <a:gd name="T9" fmla="*/ 0 h 19"/>
              </a:gdLst>
              <a:ahLst/>
              <a:cxnLst>
                <a:cxn ang="0">
                  <a:pos x="T0" y="T1"/>
                </a:cxn>
                <a:cxn ang="0">
                  <a:pos x="T2" y="T3"/>
                </a:cxn>
                <a:cxn ang="0">
                  <a:pos x="T4" y="T5"/>
                </a:cxn>
                <a:cxn ang="0">
                  <a:pos x="T6" y="T7"/>
                </a:cxn>
                <a:cxn ang="0">
                  <a:pos x="T8" y="T9"/>
                </a:cxn>
              </a:cxnLst>
              <a:rect l="0" t="0" r="r" b="b"/>
              <a:pathLst>
                <a:path w="22" h="19">
                  <a:moveTo>
                    <a:pt x="16" y="0"/>
                  </a:moveTo>
                  <a:lnTo>
                    <a:pt x="22" y="8"/>
                  </a:lnTo>
                  <a:lnTo>
                    <a:pt x="5" y="19"/>
                  </a:lnTo>
                  <a:lnTo>
                    <a:pt x="0" y="11"/>
                  </a:lnTo>
                  <a:lnTo>
                    <a:pt x="16"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7" name="Freeform 771">
              <a:extLst>
                <a:ext uri="{FF2B5EF4-FFF2-40B4-BE49-F238E27FC236}">
                  <a16:creationId xmlns:a16="http://schemas.microsoft.com/office/drawing/2014/main" id="{AFB3BF3C-91DD-902C-AD19-CA3577877863}"/>
                </a:ext>
              </a:extLst>
            </p:cNvPr>
            <p:cNvSpPr>
              <a:spLocks/>
            </p:cNvSpPr>
            <p:nvPr/>
          </p:nvSpPr>
          <p:spPr bwMode="auto">
            <a:xfrm>
              <a:off x="4046538" y="3414713"/>
              <a:ext cx="33338" cy="30163"/>
            </a:xfrm>
            <a:custGeom>
              <a:avLst/>
              <a:gdLst>
                <a:gd name="T0" fmla="*/ 16 w 21"/>
                <a:gd name="T1" fmla="*/ 0 h 19"/>
                <a:gd name="T2" fmla="*/ 21 w 21"/>
                <a:gd name="T3" fmla="*/ 8 h 19"/>
                <a:gd name="T4" fmla="*/ 5 w 21"/>
                <a:gd name="T5" fmla="*/ 19 h 19"/>
                <a:gd name="T6" fmla="*/ 0 w 21"/>
                <a:gd name="T7" fmla="*/ 11 h 19"/>
                <a:gd name="T8" fmla="*/ 16 w 21"/>
                <a:gd name="T9" fmla="*/ 0 h 19"/>
              </a:gdLst>
              <a:ahLst/>
              <a:cxnLst>
                <a:cxn ang="0">
                  <a:pos x="T0" y="T1"/>
                </a:cxn>
                <a:cxn ang="0">
                  <a:pos x="T2" y="T3"/>
                </a:cxn>
                <a:cxn ang="0">
                  <a:pos x="T4" y="T5"/>
                </a:cxn>
                <a:cxn ang="0">
                  <a:pos x="T6" y="T7"/>
                </a:cxn>
                <a:cxn ang="0">
                  <a:pos x="T8" y="T9"/>
                </a:cxn>
              </a:cxnLst>
              <a:rect l="0" t="0" r="r" b="b"/>
              <a:pathLst>
                <a:path w="21" h="19">
                  <a:moveTo>
                    <a:pt x="16" y="0"/>
                  </a:moveTo>
                  <a:lnTo>
                    <a:pt x="21" y="8"/>
                  </a:lnTo>
                  <a:lnTo>
                    <a:pt x="5" y="19"/>
                  </a:lnTo>
                  <a:lnTo>
                    <a:pt x="0" y="11"/>
                  </a:lnTo>
                  <a:lnTo>
                    <a:pt x="16"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8" name="Freeform 772">
              <a:extLst>
                <a:ext uri="{FF2B5EF4-FFF2-40B4-BE49-F238E27FC236}">
                  <a16:creationId xmlns:a16="http://schemas.microsoft.com/office/drawing/2014/main" id="{3F7E38EE-3EE2-1F3B-5E33-F9AA8132313F}"/>
                </a:ext>
              </a:extLst>
            </p:cNvPr>
            <p:cNvSpPr>
              <a:spLocks/>
            </p:cNvSpPr>
            <p:nvPr/>
          </p:nvSpPr>
          <p:spPr bwMode="auto">
            <a:xfrm>
              <a:off x="4151313" y="3346451"/>
              <a:ext cx="33338" cy="28575"/>
            </a:xfrm>
            <a:custGeom>
              <a:avLst/>
              <a:gdLst>
                <a:gd name="T0" fmla="*/ 15 w 21"/>
                <a:gd name="T1" fmla="*/ 0 h 18"/>
                <a:gd name="T2" fmla="*/ 21 w 21"/>
                <a:gd name="T3" fmla="*/ 8 h 18"/>
                <a:gd name="T4" fmla="*/ 5 w 21"/>
                <a:gd name="T5" fmla="*/ 18 h 18"/>
                <a:gd name="T6" fmla="*/ 0 w 21"/>
                <a:gd name="T7" fmla="*/ 10 h 18"/>
                <a:gd name="T8" fmla="*/ 15 w 21"/>
                <a:gd name="T9" fmla="*/ 0 h 18"/>
              </a:gdLst>
              <a:ahLst/>
              <a:cxnLst>
                <a:cxn ang="0">
                  <a:pos x="T0" y="T1"/>
                </a:cxn>
                <a:cxn ang="0">
                  <a:pos x="T2" y="T3"/>
                </a:cxn>
                <a:cxn ang="0">
                  <a:pos x="T4" y="T5"/>
                </a:cxn>
                <a:cxn ang="0">
                  <a:pos x="T6" y="T7"/>
                </a:cxn>
                <a:cxn ang="0">
                  <a:pos x="T8" y="T9"/>
                </a:cxn>
              </a:cxnLst>
              <a:rect l="0" t="0" r="r" b="b"/>
              <a:pathLst>
                <a:path w="21" h="18">
                  <a:moveTo>
                    <a:pt x="15" y="0"/>
                  </a:moveTo>
                  <a:lnTo>
                    <a:pt x="21" y="8"/>
                  </a:lnTo>
                  <a:lnTo>
                    <a:pt x="5" y="18"/>
                  </a:lnTo>
                  <a:lnTo>
                    <a:pt x="0" y="10"/>
                  </a:lnTo>
                  <a:lnTo>
                    <a:pt x="15" y="0"/>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79" name="Line 773">
              <a:extLst>
                <a:ext uri="{FF2B5EF4-FFF2-40B4-BE49-F238E27FC236}">
                  <a16:creationId xmlns:a16="http://schemas.microsoft.com/office/drawing/2014/main" id="{6DBA7D5A-5E61-9205-762E-EE354FA79271}"/>
                </a:ext>
              </a:extLst>
            </p:cNvPr>
            <p:cNvSpPr>
              <a:spLocks noChangeShapeType="1"/>
            </p:cNvSpPr>
            <p:nvPr/>
          </p:nvSpPr>
          <p:spPr bwMode="auto">
            <a:xfrm flipV="1">
              <a:off x="4238625" y="3311526"/>
              <a:ext cx="3175" cy="0"/>
            </a:xfrm>
            <a:prstGeom prst="line">
              <a:avLst/>
            </a:prstGeom>
            <a:noFill/>
            <a:ln w="15875" cap="flat">
              <a:solidFill>
                <a:srgbClr val="AAAAA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0" name="Freeform 774">
              <a:extLst>
                <a:ext uri="{FF2B5EF4-FFF2-40B4-BE49-F238E27FC236}">
                  <a16:creationId xmlns:a16="http://schemas.microsoft.com/office/drawing/2014/main" id="{F6DC1229-44D3-5E55-3802-70CB75721CA2}"/>
                </a:ext>
              </a:extLst>
            </p:cNvPr>
            <p:cNvSpPr>
              <a:spLocks/>
            </p:cNvSpPr>
            <p:nvPr/>
          </p:nvSpPr>
          <p:spPr bwMode="auto">
            <a:xfrm>
              <a:off x="2603500" y="2433638"/>
              <a:ext cx="17463" cy="31750"/>
            </a:xfrm>
            <a:custGeom>
              <a:avLst/>
              <a:gdLst>
                <a:gd name="T0" fmla="*/ 11 w 11"/>
                <a:gd name="T1" fmla="*/ 20 h 20"/>
                <a:gd name="T2" fmla="*/ 2 w 11"/>
                <a:gd name="T3" fmla="*/ 20 h 20"/>
                <a:gd name="T4" fmla="*/ 0 w 11"/>
                <a:gd name="T5" fmla="*/ 1 h 20"/>
                <a:gd name="T6" fmla="*/ 10 w 11"/>
                <a:gd name="T7" fmla="*/ 0 h 20"/>
                <a:gd name="T8" fmla="*/ 11 w 11"/>
                <a:gd name="T9" fmla="*/ 20 h 20"/>
              </a:gdLst>
              <a:ahLst/>
              <a:cxnLst>
                <a:cxn ang="0">
                  <a:pos x="T0" y="T1"/>
                </a:cxn>
                <a:cxn ang="0">
                  <a:pos x="T2" y="T3"/>
                </a:cxn>
                <a:cxn ang="0">
                  <a:pos x="T4" y="T5"/>
                </a:cxn>
                <a:cxn ang="0">
                  <a:pos x="T6" y="T7"/>
                </a:cxn>
                <a:cxn ang="0">
                  <a:pos x="T8" y="T9"/>
                </a:cxn>
              </a:cxnLst>
              <a:rect l="0" t="0" r="r" b="b"/>
              <a:pathLst>
                <a:path w="11" h="20">
                  <a:moveTo>
                    <a:pt x="11" y="20"/>
                  </a:moveTo>
                  <a:lnTo>
                    <a:pt x="2" y="20"/>
                  </a:lnTo>
                  <a:lnTo>
                    <a:pt x="0" y="1"/>
                  </a:lnTo>
                  <a:lnTo>
                    <a:pt x="10" y="0"/>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1" name="Freeform 775">
              <a:extLst>
                <a:ext uri="{FF2B5EF4-FFF2-40B4-BE49-F238E27FC236}">
                  <a16:creationId xmlns:a16="http://schemas.microsoft.com/office/drawing/2014/main" id="{FC95FDAC-0D80-F45A-A2D2-480474592FFF}"/>
                </a:ext>
              </a:extLst>
            </p:cNvPr>
            <p:cNvSpPr>
              <a:spLocks/>
            </p:cNvSpPr>
            <p:nvPr/>
          </p:nvSpPr>
          <p:spPr bwMode="auto">
            <a:xfrm>
              <a:off x="2614613" y="2559051"/>
              <a:ext cx="17463" cy="31750"/>
            </a:xfrm>
            <a:custGeom>
              <a:avLst/>
              <a:gdLst>
                <a:gd name="T0" fmla="*/ 11 w 11"/>
                <a:gd name="T1" fmla="*/ 19 h 20"/>
                <a:gd name="T2" fmla="*/ 2 w 11"/>
                <a:gd name="T3" fmla="*/ 20 h 20"/>
                <a:gd name="T4" fmla="*/ 0 w 11"/>
                <a:gd name="T5" fmla="*/ 1 h 20"/>
                <a:gd name="T6" fmla="*/ 10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2" y="20"/>
                  </a:lnTo>
                  <a:lnTo>
                    <a:pt x="0" y="1"/>
                  </a:lnTo>
                  <a:lnTo>
                    <a:pt x="10"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2" name="Freeform 776">
              <a:extLst>
                <a:ext uri="{FF2B5EF4-FFF2-40B4-BE49-F238E27FC236}">
                  <a16:creationId xmlns:a16="http://schemas.microsoft.com/office/drawing/2014/main" id="{138801B9-1CF3-21DB-31EA-968D600AC355}"/>
                </a:ext>
              </a:extLst>
            </p:cNvPr>
            <p:cNvSpPr>
              <a:spLocks/>
            </p:cNvSpPr>
            <p:nvPr/>
          </p:nvSpPr>
          <p:spPr bwMode="auto">
            <a:xfrm>
              <a:off x="2625725" y="2684463"/>
              <a:ext cx="19050" cy="31750"/>
            </a:xfrm>
            <a:custGeom>
              <a:avLst/>
              <a:gdLst>
                <a:gd name="T0" fmla="*/ 12 w 12"/>
                <a:gd name="T1" fmla="*/ 19 h 20"/>
                <a:gd name="T2" fmla="*/ 2 w 12"/>
                <a:gd name="T3" fmla="*/ 20 h 20"/>
                <a:gd name="T4" fmla="*/ 0 w 12"/>
                <a:gd name="T5" fmla="*/ 0 h 20"/>
                <a:gd name="T6" fmla="*/ 10 w 12"/>
                <a:gd name="T7" fmla="*/ 0 h 20"/>
                <a:gd name="T8" fmla="*/ 12 w 12"/>
                <a:gd name="T9" fmla="*/ 19 h 20"/>
              </a:gdLst>
              <a:ahLst/>
              <a:cxnLst>
                <a:cxn ang="0">
                  <a:pos x="T0" y="T1"/>
                </a:cxn>
                <a:cxn ang="0">
                  <a:pos x="T2" y="T3"/>
                </a:cxn>
                <a:cxn ang="0">
                  <a:pos x="T4" y="T5"/>
                </a:cxn>
                <a:cxn ang="0">
                  <a:pos x="T6" y="T7"/>
                </a:cxn>
                <a:cxn ang="0">
                  <a:pos x="T8" y="T9"/>
                </a:cxn>
              </a:cxnLst>
              <a:rect l="0" t="0" r="r" b="b"/>
              <a:pathLst>
                <a:path w="12" h="20">
                  <a:moveTo>
                    <a:pt x="12" y="19"/>
                  </a:moveTo>
                  <a:lnTo>
                    <a:pt x="2" y="20"/>
                  </a:lnTo>
                  <a:lnTo>
                    <a:pt x="0" y="0"/>
                  </a:lnTo>
                  <a:lnTo>
                    <a:pt x="10" y="0"/>
                  </a:lnTo>
                  <a:lnTo>
                    <a:pt x="12"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3" name="Freeform 777">
              <a:extLst>
                <a:ext uri="{FF2B5EF4-FFF2-40B4-BE49-F238E27FC236}">
                  <a16:creationId xmlns:a16="http://schemas.microsoft.com/office/drawing/2014/main" id="{4A412799-6773-7AD2-E804-BE3F2435D1F1}"/>
                </a:ext>
              </a:extLst>
            </p:cNvPr>
            <p:cNvSpPr>
              <a:spLocks/>
            </p:cNvSpPr>
            <p:nvPr/>
          </p:nvSpPr>
          <p:spPr bwMode="auto">
            <a:xfrm>
              <a:off x="2636838" y="2808288"/>
              <a:ext cx="19050" cy="31750"/>
            </a:xfrm>
            <a:custGeom>
              <a:avLst/>
              <a:gdLst>
                <a:gd name="T0" fmla="*/ 12 w 12"/>
                <a:gd name="T1" fmla="*/ 19 h 20"/>
                <a:gd name="T2" fmla="*/ 2 w 12"/>
                <a:gd name="T3" fmla="*/ 20 h 20"/>
                <a:gd name="T4" fmla="*/ 0 w 12"/>
                <a:gd name="T5" fmla="*/ 1 h 20"/>
                <a:gd name="T6" fmla="*/ 10 w 12"/>
                <a:gd name="T7" fmla="*/ 0 h 20"/>
                <a:gd name="T8" fmla="*/ 12 w 12"/>
                <a:gd name="T9" fmla="*/ 19 h 20"/>
              </a:gdLst>
              <a:ahLst/>
              <a:cxnLst>
                <a:cxn ang="0">
                  <a:pos x="T0" y="T1"/>
                </a:cxn>
                <a:cxn ang="0">
                  <a:pos x="T2" y="T3"/>
                </a:cxn>
                <a:cxn ang="0">
                  <a:pos x="T4" y="T5"/>
                </a:cxn>
                <a:cxn ang="0">
                  <a:pos x="T6" y="T7"/>
                </a:cxn>
                <a:cxn ang="0">
                  <a:pos x="T8" y="T9"/>
                </a:cxn>
              </a:cxnLst>
              <a:rect l="0" t="0" r="r" b="b"/>
              <a:pathLst>
                <a:path w="12" h="20">
                  <a:moveTo>
                    <a:pt x="12" y="19"/>
                  </a:moveTo>
                  <a:lnTo>
                    <a:pt x="2" y="20"/>
                  </a:lnTo>
                  <a:lnTo>
                    <a:pt x="0" y="1"/>
                  </a:lnTo>
                  <a:lnTo>
                    <a:pt x="10" y="0"/>
                  </a:lnTo>
                  <a:lnTo>
                    <a:pt x="12"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4" name="Freeform 778">
              <a:extLst>
                <a:ext uri="{FF2B5EF4-FFF2-40B4-BE49-F238E27FC236}">
                  <a16:creationId xmlns:a16="http://schemas.microsoft.com/office/drawing/2014/main" id="{BCE7F404-9AB1-BFE9-BD97-3CA3F14DD94B}"/>
                </a:ext>
              </a:extLst>
            </p:cNvPr>
            <p:cNvSpPr>
              <a:spLocks/>
            </p:cNvSpPr>
            <p:nvPr/>
          </p:nvSpPr>
          <p:spPr bwMode="auto">
            <a:xfrm>
              <a:off x="2649538" y="2933701"/>
              <a:ext cx="17463" cy="31750"/>
            </a:xfrm>
            <a:custGeom>
              <a:avLst/>
              <a:gdLst>
                <a:gd name="T0" fmla="*/ 11 w 11"/>
                <a:gd name="T1" fmla="*/ 19 h 20"/>
                <a:gd name="T2" fmla="*/ 1 w 11"/>
                <a:gd name="T3" fmla="*/ 20 h 20"/>
                <a:gd name="T4" fmla="*/ 0 w 11"/>
                <a:gd name="T5" fmla="*/ 1 h 20"/>
                <a:gd name="T6" fmla="*/ 9 w 11"/>
                <a:gd name="T7" fmla="*/ 0 h 20"/>
                <a:gd name="T8" fmla="*/ 11 w 11"/>
                <a:gd name="T9" fmla="*/ 19 h 20"/>
              </a:gdLst>
              <a:ahLst/>
              <a:cxnLst>
                <a:cxn ang="0">
                  <a:pos x="T0" y="T1"/>
                </a:cxn>
                <a:cxn ang="0">
                  <a:pos x="T2" y="T3"/>
                </a:cxn>
                <a:cxn ang="0">
                  <a:pos x="T4" y="T5"/>
                </a:cxn>
                <a:cxn ang="0">
                  <a:pos x="T6" y="T7"/>
                </a:cxn>
                <a:cxn ang="0">
                  <a:pos x="T8" y="T9"/>
                </a:cxn>
              </a:cxnLst>
              <a:rect l="0" t="0" r="r" b="b"/>
              <a:pathLst>
                <a:path w="11" h="20">
                  <a:moveTo>
                    <a:pt x="11" y="19"/>
                  </a:moveTo>
                  <a:lnTo>
                    <a:pt x="1" y="20"/>
                  </a:lnTo>
                  <a:lnTo>
                    <a:pt x="0" y="1"/>
                  </a:lnTo>
                  <a:lnTo>
                    <a:pt x="9" y="0"/>
                  </a:lnTo>
                  <a:lnTo>
                    <a:pt x="11" y="19"/>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5" name="Freeform 779">
              <a:extLst>
                <a:ext uri="{FF2B5EF4-FFF2-40B4-BE49-F238E27FC236}">
                  <a16:creationId xmlns:a16="http://schemas.microsoft.com/office/drawing/2014/main" id="{B49E1CEF-8D03-0EA1-4F8B-BD7212875462}"/>
                </a:ext>
              </a:extLst>
            </p:cNvPr>
            <p:cNvSpPr>
              <a:spLocks/>
            </p:cNvSpPr>
            <p:nvPr/>
          </p:nvSpPr>
          <p:spPr bwMode="auto">
            <a:xfrm>
              <a:off x="2660650" y="3057526"/>
              <a:ext cx="17463" cy="31750"/>
            </a:xfrm>
            <a:custGeom>
              <a:avLst/>
              <a:gdLst>
                <a:gd name="T0" fmla="*/ 11 w 11"/>
                <a:gd name="T1" fmla="*/ 20 h 20"/>
                <a:gd name="T2" fmla="*/ 2 w 11"/>
                <a:gd name="T3" fmla="*/ 20 h 20"/>
                <a:gd name="T4" fmla="*/ 0 w 11"/>
                <a:gd name="T5" fmla="*/ 1 h 20"/>
                <a:gd name="T6" fmla="*/ 9 w 11"/>
                <a:gd name="T7" fmla="*/ 0 h 20"/>
                <a:gd name="T8" fmla="*/ 11 w 11"/>
                <a:gd name="T9" fmla="*/ 20 h 20"/>
              </a:gdLst>
              <a:ahLst/>
              <a:cxnLst>
                <a:cxn ang="0">
                  <a:pos x="T0" y="T1"/>
                </a:cxn>
                <a:cxn ang="0">
                  <a:pos x="T2" y="T3"/>
                </a:cxn>
                <a:cxn ang="0">
                  <a:pos x="T4" y="T5"/>
                </a:cxn>
                <a:cxn ang="0">
                  <a:pos x="T6" y="T7"/>
                </a:cxn>
                <a:cxn ang="0">
                  <a:pos x="T8" y="T9"/>
                </a:cxn>
              </a:cxnLst>
              <a:rect l="0" t="0" r="r" b="b"/>
              <a:pathLst>
                <a:path w="11" h="20">
                  <a:moveTo>
                    <a:pt x="11" y="20"/>
                  </a:moveTo>
                  <a:lnTo>
                    <a:pt x="2" y="20"/>
                  </a:lnTo>
                  <a:lnTo>
                    <a:pt x="0" y="1"/>
                  </a:lnTo>
                  <a:lnTo>
                    <a:pt x="9" y="0"/>
                  </a:lnTo>
                  <a:lnTo>
                    <a:pt x="11" y="20"/>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6" name="Freeform 780">
              <a:extLst>
                <a:ext uri="{FF2B5EF4-FFF2-40B4-BE49-F238E27FC236}">
                  <a16:creationId xmlns:a16="http://schemas.microsoft.com/office/drawing/2014/main" id="{00797E99-174A-0254-59CC-A29551CE047C}"/>
                </a:ext>
              </a:extLst>
            </p:cNvPr>
            <p:cNvSpPr>
              <a:spLocks/>
            </p:cNvSpPr>
            <p:nvPr/>
          </p:nvSpPr>
          <p:spPr bwMode="auto">
            <a:xfrm>
              <a:off x="2671763" y="3182938"/>
              <a:ext cx="17463" cy="28575"/>
            </a:xfrm>
            <a:custGeom>
              <a:avLst/>
              <a:gdLst>
                <a:gd name="T0" fmla="*/ 11 w 11"/>
                <a:gd name="T1" fmla="*/ 16 h 18"/>
                <a:gd name="T2" fmla="*/ 10 w 11"/>
                <a:gd name="T3" fmla="*/ 0 h 18"/>
                <a:gd name="T4" fmla="*/ 0 w 11"/>
                <a:gd name="T5" fmla="*/ 1 h 18"/>
                <a:gd name="T6" fmla="*/ 2 w 11"/>
                <a:gd name="T7" fmla="*/ 17 h 18"/>
                <a:gd name="T8" fmla="*/ 2 w 11"/>
                <a:gd name="T9" fmla="*/ 18 h 18"/>
                <a:gd name="T10" fmla="*/ 11 w 11"/>
                <a:gd name="T11" fmla="*/ 16 h 18"/>
              </a:gdLst>
              <a:ahLst/>
              <a:cxnLst>
                <a:cxn ang="0">
                  <a:pos x="T0" y="T1"/>
                </a:cxn>
                <a:cxn ang="0">
                  <a:pos x="T2" y="T3"/>
                </a:cxn>
                <a:cxn ang="0">
                  <a:pos x="T4" y="T5"/>
                </a:cxn>
                <a:cxn ang="0">
                  <a:pos x="T6" y="T7"/>
                </a:cxn>
                <a:cxn ang="0">
                  <a:pos x="T8" y="T9"/>
                </a:cxn>
                <a:cxn ang="0">
                  <a:pos x="T10" y="T11"/>
                </a:cxn>
              </a:cxnLst>
              <a:rect l="0" t="0" r="r" b="b"/>
              <a:pathLst>
                <a:path w="11" h="18">
                  <a:moveTo>
                    <a:pt x="11" y="16"/>
                  </a:moveTo>
                  <a:lnTo>
                    <a:pt x="10" y="0"/>
                  </a:lnTo>
                  <a:lnTo>
                    <a:pt x="0" y="1"/>
                  </a:lnTo>
                  <a:lnTo>
                    <a:pt x="2" y="17"/>
                  </a:lnTo>
                  <a:lnTo>
                    <a:pt x="2" y="18"/>
                  </a:lnTo>
                  <a:lnTo>
                    <a:pt x="11" y="16"/>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7" name="Freeform 781">
              <a:extLst>
                <a:ext uri="{FF2B5EF4-FFF2-40B4-BE49-F238E27FC236}">
                  <a16:creationId xmlns:a16="http://schemas.microsoft.com/office/drawing/2014/main" id="{B2316633-C163-E01F-F9BF-1A491D322774}"/>
                </a:ext>
              </a:extLst>
            </p:cNvPr>
            <p:cNvSpPr>
              <a:spLocks/>
            </p:cNvSpPr>
            <p:nvPr/>
          </p:nvSpPr>
          <p:spPr bwMode="auto">
            <a:xfrm>
              <a:off x="2674938" y="3209926"/>
              <a:ext cx="0" cy="158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8" name="Freeform 782">
              <a:extLst>
                <a:ext uri="{FF2B5EF4-FFF2-40B4-BE49-F238E27FC236}">
                  <a16:creationId xmlns:a16="http://schemas.microsoft.com/office/drawing/2014/main" id="{8A8E1A88-F81E-D60A-3C7F-423CF52D7617}"/>
                </a:ext>
              </a:extLst>
            </p:cNvPr>
            <p:cNvSpPr>
              <a:spLocks/>
            </p:cNvSpPr>
            <p:nvPr/>
          </p:nvSpPr>
          <p:spPr bwMode="auto">
            <a:xfrm>
              <a:off x="2674938" y="3206751"/>
              <a:ext cx="15875" cy="9525"/>
            </a:xfrm>
            <a:custGeom>
              <a:avLst/>
              <a:gdLst>
                <a:gd name="T0" fmla="*/ 10 w 10"/>
                <a:gd name="T1" fmla="*/ 3 h 6"/>
                <a:gd name="T2" fmla="*/ 1 w 10"/>
                <a:gd name="T3" fmla="*/ 6 h 6"/>
                <a:gd name="T4" fmla="*/ 0 w 10"/>
                <a:gd name="T5" fmla="*/ 3 h 6"/>
                <a:gd name="T6" fmla="*/ 9 w 10"/>
                <a:gd name="T7" fmla="*/ 0 h 6"/>
                <a:gd name="T8" fmla="*/ 10 w 10"/>
                <a:gd name="T9" fmla="*/ 3 h 6"/>
              </a:gdLst>
              <a:ahLst/>
              <a:cxnLst>
                <a:cxn ang="0">
                  <a:pos x="T0" y="T1"/>
                </a:cxn>
                <a:cxn ang="0">
                  <a:pos x="T2" y="T3"/>
                </a:cxn>
                <a:cxn ang="0">
                  <a:pos x="T4" y="T5"/>
                </a:cxn>
                <a:cxn ang="0">
                  <a:pos x="T6" y="T7"/>
                </a:cxn>
                <a:cxn ang="0">
                  <a:pos x="T8" y="T9"/>
                </a:cxn>
              </a:cxnLst>
              <a:rect l="0" t="0" r="r" b="b"/>
              <a:pathLst>
                <a:path w="10" h="6">
                  <a:moveTo>
                    <a:pt x="10" y="3"/>
                  </a:moveTo>
                  <a:lnTo>
                    <a:pt x="1" y="6"/>
                  </a:lnTo>
                  <a:lnTo>
                    <a:pt x="0" y="3"/>
                  </a:lnTo>
                  <a:lnTo>
                    <a:pt x="9" y="0"/>
                  </a:lnTo>
                  <a:lnTo>
                    <a:pt x="10" y="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89" name="Freeform 783">
              <a:extLst>
                <a:ext uri="{FF2B5EF4-FFF2-40B4-BE49-F238E27FC236}">
                  <a16:creationId xmlns:a16="http://schemas.microsoft.com/office/drawing/2014/main" id="{F00111AF-971E-1920-8227-74E3F7DC6C1A}"/>
                </a:ext>
              </a:extLst>
            </p:cNvPr>
            <p:cNvSpPr>
              <a:spLocks/>
            </p:cNvSpPr>
            <p:nvPr/>
          </p:nvSpPr>
          <p:spPr bwMode="auto">
            <a:xfrm>
              <a:off x="2705100" y="3302001"/>
              <a:ext cx="23813" cy="33338"/>
            </a:xfrm>
            <a:custGeom>
              <a:avLst/>
              <a:gdLst>
                <a:gd name="T0" fmla="*/ 15 w 15"/>
                <a:gd name="T1" fmla="*/ 18 h 21"/>
                <a:gd name="T2" fmla="*/ 6 w 15"/>
                <a:gd name="T3" fmla="*/ 21 h 21"/>
                <a:gd name="T4" fmla="*/ 0 w 15"/>
                <a:gd name="T5" fmla="*/ 3 h 21"/>
                <a:gd name="T6" fmla="*/ 9 w 15"/>
                <a:gd name="T7" fmla="*/ 0 h 21"/>
                <a:gd name="T8" fmla="*/ 15 w 15"/>
                <a:gd name="T9" fmla="*/ 18 h 21"/>
              </a:gdLst>
              <a:ahLst/>
              <a:cxnLst>
                <a:cxn ang="0">
                  <a:pos x="T0" y="T1"/>
                </a:cxn>
                <a:cxn ang="0">
                  <a:pos x="T2" y="T3"/>
                </a:cxn>
                <a:cxn ang="0">
                  <a:pos x="T4" y="T5"/>
                </a:cxn>
                <a:cxn ang="0">
                  <a:pos x="T6" y="T7"/>
                </a:cxn>
                <a:cxn ang="0">
                  <a:pos x="T8" y="T9"/>
                </a:cxn>
              </a:cxnLst>
              <a:rect l="0" t="0" r="r" b="b"/>
              <a:pathLst>
                <a:path w="15" h="21">
                  <a:moveTo>
                    <a:pt x="15" y="18"/>
                  </a:moveTo>
                  <a:lnTo>
                    <a:pt x="6" y="21"/>
                  </a:lnTo>
                  <a:lnTo>
                    <a:pt x="0" y="3"/>
                  </a:lnTo>
                  <a:lnTo>
                    <a:pt x="9" y="0"/>
                  </a:lnTo>
                  <a:lnTo>
                    <a:pt x="15"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0" name="Freeform 784">
              <a:extLst>
                <a:ext uri="{FF2B5EF4-FFF2-40B4-BE49-F238E27FC236}">
                  <a16:creationId xmlns:a16="http://schemas.microsoft.com/office/drawing/2014/main" id="{EC26FDF3-4C6B-3F32-C647-C6D8B5EE3E8C}"/>
                </a:ext>
              </a:extLst>
            </p:cNvPr>
            <p:cNvSpPr>
              <a:spLocks/>
            </p:cNvSpPr>
            <p:nvPr/>
          </p:nvSpPr>
          <p:spPr bwMode="auto">
            <a:xfrm>
              <a:off x="2744788" y="3421063"/>
              <a:ext cx="23813" cy="33338"/>
            </a:xfrm>
            <a:custGeom>
              <a:avLst/>
              <a:gdLst>
                <a:gd name="T0" fmla="*/ 15 w 15"/>
                <a:gd name="T1" fmla="*/ 18 h 21"/>
                <a:gd name="T2" fmla="*/ 6 w 15"/>
                <a:gd name="T3" fmla="*/ 21 h 21"/>
                <a:gd name="T4" fmla="*/ 0 w 15"/>
                <a:gd name="T5" fmla="*/ 3 h 21"/>
                <a:gd name="T6" fmla="*/ 9 w 15"/>
                <a:gd name="T7" fmla="*/ 0 h 21"/>
                <a:gd name="T8" fmla="*/ 15 w 15"/>
                <a:gd name="T9" fmla="*/ 18 h 21"/>
              </a:gdLst>
              <a:ahLst/>
              <a:cxnLst>
                <a:cxn ang="0">
                  <a:pos x="T0" y="T1"/>
                </a:cxn>
                <a:cxn ang="0">
                  <a:pos x="T2" y="T3"/>
                </a:cxn>
                <a:cxn ang="0">
                  <a:pos x="T4" y="T5"/>
                </a:cxn>
                <a:cxn ang="0">
                  <a:pos x="T6" y="T7"/>
                </a:cxn>
                <a:cxn ang="0">
                  <a:pos x="T8" y="T9"/>
                </a:cxn>
              </a:cxnLst>
              <a:rect l="0" t="0" r="r" b="b"/>
              <a:pathLst>
                <a:path w="15" h="21">
                  <a:moveTo>
                    <a:pt x="15" y="18"/>
                  </a:moveTo>
                  <a:lnTo>
                    <a:pt x="6" y="21"/>
                  </a:lnTo>
                  <a:lnTo>
                    <a:pt x="0" y="3"/>
                  </a:lnTo>
                  <a:lnTo>
                    <a:pt x="9" y="0"/>
                  </a:lnTo>
                  <a:lnTo>
                    <a:pt x="15"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1" name="Freeform 785">
              <a:extLst>
                <a:ext uri="{FF2B5EF4-FFF2-40B4-BE49-F238E27FC236}">
                  <a16:creationId xmlns:a16="http://schemas.microsoft.com/office/drawing/2014/main" id="{1A55F492-53C3-F044-427E-1FDD419F38B6}"/>
                </a:ext>
              </a:extLst>
            </p:cNvPr>
            <p:cNvSpPr>
              <a:spLocks/>
            </p:cNvSpPr>
            <p:nvPr/>
          </p:nvSpPr>
          <p:spPr bwMode="auto">
            <a:xfrm>
              <a:off x="2782888" y="3540126"/>
              <a:ext cx="25400" cy="33338"/>
            </a:xfrm>
            <a:custGeom>
              <a:avLst/>
              <a:gdLst>
                <a:gd name="T0" fmla="*/ 16 w 16"/>
                <a:gd name="T1" fmla="*/ 18 h 21"/>
                <a:gd name="T2" fmla="*/ 7 w 16"/>
                <a:gd name="T3" fmla="*/ 21 h 21"/>
                <a:gd name="T4" fmla="*/ 0 w 16"/>
                <a:gd name="T5" fmla="*/ 3 h 21"/>
                <a:gd name="T6" fmla="*/ 10 w 16"/>
                <a:gd name="T7" fmla="*/ 0 h 21"/>
                <a:gd name="T8" fmla="*/ 16 w 16"/>
                <a:gd name="T9" fmla="*/ 18 h 21"/>
              </a:gdLst>
              <a:ahLst/>
              <a:cxnLst>
                <a:cxn ang="0">
                  <a:pos x="T0" y="T1"/>
                </a:cxn>
                <a:cxn ang="0">
                  <a:pos x="T2" y="T3"/>
                </a:cxn>
                <a:cxn ang="0">
                  <a:pos x="T4" y="T5"/>
                </a:cxn>
                <a:cxn ang="0">
                  <a:pos x="T6" y="T7"/>
                </a:cxn>
                <a:cxn ang="0">
                  <a:pos x="T8" y="T9"/>
                </a:cxn>
              </a:cxnLst>
              <a:rect l="0" t="0" r="r" b="b"/>
              <a:pathLst>
                <a:path w="16" h="21">
                  <a:moveTo>
                    <a:pt x="16" y="18"/>
                  </a:moveTo>
                  <a:lnTo>
                    <a:pt x="7" y="21"/>
                  </a:lnTo>
                  <a:lnTo>
                    <a:pt x="0" y="3"/>
                  </a:lnTo>
                  <a:lnTo>
                    <a:pt x="10" y="0"/>
                  </a:lnTo>
                  <a:lnTo>
                    <a:pt x="16"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2" name="Freeform 786">
              <a:extLst>
                <a:ext uri="{FF2B5EF4-FFF2-40B4-BE49-F238E27FC236}">
                  <a16:creationId xmlns:a16="http://schemas.microsoft.com/office/drawing/2014/main" id="{EB4D77A5-6833-38CB-55BE-21BD95C5CFAD}"/>
                </a:ext>
              </a:extLst>
            </p:cNvPr>
            <p:cNvSpPr>
              <a:spLocks/>
            </p:cNvSpPr>
            <p:nvPr/>
          </p:nvSpPr>
          <p:spPr bwMode="auto">
            <a:xfrm>
              <a:off x="2822575" y="3659188"/>
              <a:ext cx="23813" cy="33338"/>
            </a:xfrm>
            <a:custGeom>
              <a:avLst/>
              <a:gdLst>
                <a:gd name="T0" fmla="*/ 15 w 15"/>
                <a:gd name="T1" fmla="*/ 18 h 21"/>
                <a:gd name="T2" fmla="*/ 6 w 15"/>
                <a:gd name="T3" fmla="*/ 21 h 21"/>
                <a:gd name="T4" fmla="*/ 0 w 15"/>
                <a:gd name="T5" fmla="*/ 3 h 21"/>
                <a:gd name="T6" fmla="*/ 9 w 15"/>
                <a:gd name="T7" fmla="*/ 0 h 21"/>
                <a:gd name="T8" fmla="*/ 15 w 15"/>
                <a:gd name="T9" fmla="*/ 18 h 21"/>
              </a:gdLst>
              <a:ahLst/>
              <a:cxnLst>
                <a:cxn ang="0">
                  <a:pos x="T0" y="T1"/>
                </a:cxn>
                <a:cxn ang="0">
                  <a:pos x="T2" y="T3"/>
                </a:cxn>
                <a:cxn ang="0">
                  <a:pos x="T4" y="T5"/>
                </a:cxn>
                <a:cxn ang="0">
                  <a:pos x="T6" y="T7"/>
                </a:cxn>
                <a:cxn ang="0">
                  <a:pos x="T8" y="T9"/>
                </a:cxn>
              </a:cxnLst>
              <a:rect l="0" t="0" r="r" b="b"/>
              <a:pathLst>
                <a:path w="15" h="21">
                  <a:moveTo>
                    <a:pt x="15" y="18"/>
                  </a:moveTo>
                  <a:lnTo>
                    <a:pt x="6" y="21"/>
                  </a:lnTo>
                  <a:lnTo>
                    <a:pt x="0" y="3"/>
                  </a:lnTo>
                  <a:lnTo>
                    <a:pt x="9" y="0"/>
                  </a:lnTo>
                  <a:lnTo>
                    <a:pt x="15" y="18"/>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3" name="Line 787">
              <a:extLst>
                <a:ext uri="{FF2B5EF4-FFF2-40B4-BE49-F238E27FC236}">
                  <a16:creationId xmlns:a16="http://schemas.microsoft.com/office/drawing/2014/main" id="{D6981EC5-8522-E2C9-CA46-B9D79F0716AC}"/>
                </a:ext>
              </a:extLst>
            </p:cNvPr>
            <p:cNvSpPr>
              <a:spLocks noChangeShapeType="1"/>
            </p:cNvSpPr>
            <p:nvPr/>
          </p:nvSpPr>
          <p:spPr bwMode="auto">
            <a:xfrm>
              <a:off x="2841625" y="3698876"/>
              <a:ext cx="1588" cy="3175"/>
            </a:xfrm>
            <a:prstGeom prst="line">
              <a:avLst/>
            </a:prstGeom>
            <a:noFill/>
            <a:ln w="15875" cap="flat">
              <a:solidFill>
                <a:srgbClr val="90EE9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4" name="Freeform 788">
              <a:extLst>
                <a:ext uri="{FF2B5EF4-FFF2-40B4-BE49-F238E27FC236}">
                  <a16:creationId xmlns:a16="http://schemas.microsoft.com/office/drawing/2014/main" id="{254C2672-3377-CF17-C0C0-6F714F5E2E3F}"/>
                </a:ext>
              </a:extLst>
            </p:cNvPr>
            <p:cNvSpPr>
              <a:spLocks/>
            </p:cNvSpPr>
            <p:nvPr/>
          </p:nvSpPr>
          <p:spPr bwMode="auto">
            <a:xfrm>
              <a:off x="2597150" y="3635376"/>
              <a:ext cx="63500"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5" name="Freeform 789">
              <a:extLst>
                <a:ext uri="{FF2B5EF4-FFF2-40B4-BE49-F238E27FC236}">
                  <a16:creationId xmlns:a16="http://schemas.microsoft.com/office/drawing/2014/main" id="{1D636CA5-0164-F965-D45E-74AD388952D2}"/>
                </a:ext>
              </a:extLst>
            </p:cNvPr>
            <p:cNvSpPr>
              <a:spLocks/>
            </p:cNvSpPr>
            <p:nvPr/>
          </p:nvSpPr>
          <p:spPr bwMode="auto">
            <a:xfrm>
              <a:off x="2801938" y="3870326"/>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6" name="Freeform 790">
              <a:extLst>
                <a:ext uri="{FF2B5EF4-FFF2-40B4-BE49-F238E27FC236}">
                  <a16:creationId xmlns:a16="http://schemas.microsoft.com/office/drawing/2014/main" id="{6480E032-07E3-593E-7EFA-77A893B9D70A}"/>
                </a:ext>
              </a:extLst>
            </p:cNvPr>
            <p:cNvSpPr>
              <a:spLocks/>
            </p:cNvSpPr>
            <p:nvPr/>
          </p:nvSpPr>
          <p:spPr bwMode="auto">
            <a:xfrm>
              <a:off x="3074988" y="3908426"/>
              <a:ext cx="63500" cy="66675"/>
            </a:xfrm>
            <a:custGeom>
              <a:avLst/>
              <a:gdLst>
                <a:gd name="T0" fmla="*/ 72 w 139"/>
                <a:gd name="T1" fmla="*/ 73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4"/>
                  </a:lnTo>
                  <a:cubicBezTo>
                    <a:pt x="139" y="44"/>
                    <a:pt x="121" y="18"/>
                    <a:pt x="93" y="9"/>
                  </a:cubicBezTo>
                  <a:cubicBezTo>
                    <a:pt x="65" y="0"/>
                    <a:pt x="34" y="10"/>
                    <a:pt x="17" y="34"/>
                  </a:cubicBezTo>
                  <a:cubicBezTo>
                    <a:pt x="0" y="57"/>
                    <a:pt x="0" y="89"/>
                    <a:pt x="17" y="113"/>
                  </a:cubicBezTo>
                  <a:cubicBezTo>
                    <a:pt x="34" y="137"/>
                    <a:pt x="65" y="147"/>
                    <a:pt x="93" y="138"/>
                  </a:cubicBezTo>
                  <a:cubicBezTo>
                    <a:pt x="121" y="129"/>
                    <a:pt x="139" y="103"/>
                    <a:pt x="139"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7" name="Freeform 791">
              <a:extLst>
                <a:ext uri="{FF2B5EF4-FFF2-40B4-BE49-F238E27FC236}">
                  <a16:creationId xmlns:a16="http://schemas.microsoft.com/office/drawing/2014/main" id="{03AA21E3-3F6C-C5AD-1BA1-E77F0DA34534}"/>
                </a:ext>
              </a:extLst>
            </p:cNvPr>
            <p:cNvSpPr>
              <a:spLocks/>
            </p:cNvSpPr>
            <p:nvPr/>
          </p:nvSpPr>
          <p:spPr bwMode="auto">
            <a:xfrm>
              <a:off x="4168775" y="3878263"/>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8" name="Freeform 792">
              <a:extLst>
                <a:ext uri="{FF2B5EF4-FFF2-40B4-BE49-F238E27FC236}">
                  <a16:creationId xmlns:a16="http://schemas.microsoft.com/office/drawing/2014/main" id="{3CA2D67A-CF9F-8C7B-3A7E-5742C51CB638}"/>
                </a:ext>
              </a:extLst>
            </p:cNvPr>
            <p:cNvSpPr>
              <a:spLocks/>
            </p:cNvSpPr>
            <p:nvPr/>
          </p:nvSpPr>
          <p:spPr bwMode="auto">
            <a:xfrm>
              <a:off x="4797425" y="3902076"/>
              <a:ext cx="63500" cy="65088"/>
            </a:xfrm>
            <a:custGeom>
              <a:avLst/>
              <a:gdLst>
                <a:gd name="T0" fmla="*/ 73 w 140"/>
                <a:gd name="T1" fmla="*/ 73 h 147"/>
                <a:gd name="T2" fmla="*/ 140 w 140"/>
                <a:gd name="T3" fmla="*/ 74 h 147"/>
                <a:gd name="T4" fmla="*/ 94 w 140"/>
                <a:gd name="T5" fmla="*/ 9 h 147"/>
                <a:gd name="T6" fmla="*/ 18 w 140"/>
                <a:gd name="T7" fmla="*/ 34 h 147"/>
                <a:gd name="T8" fmla="*/ 18 w 140"/>
                <a:gd name="T9" fmla="*/ 113 h 147"/>
                <a:gd name="T10" fmla="*/ 94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4" y="9"/>
                  </a:cubicBezTo>
                  <a:cubicBezTo>
                    <a:pt x="66" y="0"/>
                    <a:pt x="35" y="10"/>
                    <a:pt x="18" y="34"/>
                  </a:cubicBezTo>
                  <a:cubicBezTo>
                    <a:pt x="0" y="57"/>
                    <a:pt x="0" y="89"/>
                    <a:pt x="18" y="113"/>
                  </a:cubicBezTo>
                  <a:cubicBezTo>
                    <a:pt x="35" y="137"/>
                    <a:pt x="66" y="147"/>
                    <a:pt x="94"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99" name="Freeform 793">
              <a:extLst>
                <a:ext uri="{FF2B5EF4-FFF2-40B4-BE49-F238E27FC236}">
                  <a16:creationId xmlns:a16="http://schemas.microsoft.com/office/drawing/2014/main" id="{F8E5EC41-18E7-167B-424D-44DD414D9621}"/>
                </a:ext>
              </a:extLst>
            </p:cNvPr>
            <p:cNvSpPr>
              <a:spLocks/>
            </p:cNvSpPr>
            <p:nvPr/>
          </p:nvSpPr>
          <p:spPr bwMode="auto">
            <a:xfrm>
              <a:off x="5427663" y="3825876"/>
              <a:ext cx="63500" cy="65088"/>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7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7"/>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0" name="Freeform 794">
              <a:extLst>
                <a:ext uri="{FF2B5EF4-FFF2-40B4-BE49-F238E27FC236}">
                  <a16:creationId xmlns:a16="http://schemas.microsoft.com/office/drawing/2014/main" id="{8A6D5A5F-F0DB-9046-91D0-5D266152AA6B}"/>
                </a:ext>
              </a:extLst>
            </p:cNvPr>
            <p:cNvSpPr>
              <a:spLocks/>
            </p:cNvSpPr>
            <p:nvPr/>
          </p:nvSpPr>
          <p:spPr bwMode="auto">
            <a:xfrm>
              <a:off x="5868988" y="3863976"/>
              <a:ext cx="61913"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1" name="Freeform 795">
              <a:extLst>
                <a:ext uri="{FF2B5EF4-FFF2-40B4-BE49-F238E27FC236}">
                  <a16:creationId xmlns:a16="http://schemas.microsoft.com/office/drawing/2014/main" id="{BDE2B498-16A6-651D-CE1C-F1BC05856DB0}"/>
                </a:ext>
              </a:extLst>
            </p:cNvPr>
            <p:cNvSpPr>
              <a:spLocks/>
            </p:cNvSpPr>
            <p:nvPr/>
          </p:nvSpPr>
          <p:spPr bwMode="auto">
            <a:xfrm>
              <a:off x="9891713" y="3840163"/>
              <a:ext cx="61913" cy="66675"/>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4" y="10"/>
                    <a:pt x="17" y="34"/>
                  </a:cubicBezTo>
                  <a:cubicBezTo>
                    <a:pt x="0" y="58"/>
                    <a:pt x="0" y="90"/>
                    <a:pt x="17" y="114"/>
                  </a:cubicBezTo>
                  <a:cubicBezTo>
                    <a:pt x="34"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2" name="Freeform 796">
              <a:extLst>
                <a:ext uri="{FF2B5EF4-FFF2-40B4-BE49-F238E27FC236}">
                  <a16:creationId xmlns:a16="http://schemas.microsoft.com/office/drawing/2014/main" id="{AA636B97-0FBC-C47A-BBCE-6154308F3D20}"/>
                </a:ext>
              </a:extLst>
            </p:cNvPr>
            <p:cNvSpPr>
              <a:spLocks/>
            </p:cNvSpPr>
            <p:nvPr/>
          </p:nvSpPr>
          <p:spPr bwMode="auto">
            <a:xfrm>
              <a:off x="2597150" y="3294063"/>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3" name="Freeform 797">
              <a:extLst>
                <a:ext uri="{FF2B5EF4-FFF2-40B4-BE49-F238E27FC236}">
                  <a16:creationId xmlns:a16="http://schemas.microsoft.com/office/drawing/2014/main" id="{1E52D5BF-C185-70CC-F568-CC536AB0F9A2}"/>
                </a:ext>
              </a:extLst>
            </p:cNvPr>
            <p:cNvSpPr>
              <a:spLocks/>
            </p:cNvSpPr>
            <p:nvPr/>
          </p:nvSpPr>
          <p:spPr bwMode="auto">
            <a:xfrm>
              <a:off x="2657475" y="3414713"/>
              <a:ext cx="63500"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5" y="0"/>
                    <a:pt x="35" y="10"/>
                    <a:pt x="18" y="34"/>
                  </a:cubicBezTo>
                  <a:cubicBezTo>
                    <a:pt x="0" y="58"/>
                    <a:pt x="0" y="90"/>
                    <a:pt x="18" y="113"/>
                  </a:cubicBezTo>
                  <a:cubicBezTo>
                    <a:pt x="35" y="137"/>
                    <a:pt x="65" y="147"/>
                    <a:pt x="93" y="138"/>
                  </a:cubicBezTo>
                  <a:cubicBezTo>
                    <a:pt x="121" y="129"/>
                    <a:pt x="140" y="103"/>
                    <a:pt x="140" y="74"/>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4" name="Freeform 798">
              <a:extLst>
                <a:ext uri="{FF2B5EF4-FFF2-40B4-BE49-F238E27FC236}">
                  <a16:creationId xmlns:a16="http://schemas.microsoft.com/office/drawing/2014/main" id="{54D9AE33-FAB9-D9B1-71B0-96E3BFB678AC}"/>
                </a:ext>
              </a:extLst>
            </p:cNvPr>
            <p:cNvSpPr>
              <a:spLocks/>
            </p:cNvSpPr>
            <p:nvPr/>
          </p:nvSpPr>
          <p:spPr bwMode="auto">
            <a:xfrm>
              <a:off x="2801938" y="3613151"/>
              <a:ext cx="63500" cy="65088"/>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5" name="Freeform 799">
              <a:extLst>
                <a:ext uri="{FF2B5EF4-FFF2-40B4-BE49-F238E27FC236}">
                  <a16:creationId xmlns:a16="http://schemas.microsoft.com/office/drawing/2014/main" id="{33BAAC85-96B9-23A2-2D29-50FB66C98D79}"/>
                </a:ext>
              </a:extLst>
            </p:cNvPr>
            <p:cNvSpPr>
              <a:spLocks/>
            </p:cNvSpPr>
            <p:nvPr/>
          </p:nvSpPr>
          <p:spPr bwMode="auto">
            <a:xfrm>
              <a:off x="3074988" y="3582988"/>
              <a:ext cx="63500" cy="65088"/>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6" name="Freeform 800">
              <a:extLst>
                <a:ext uri="{FF2B5EF4-FFF2-40B4-BE49-F238E27FC236}">
                  <a16:creationId xmlns:a16="http://schemas.microsoft.com/office/drawing/2014/main" id="{48116DE7-0149-A10D-5EC6-9ECB2B0D8CB0}"/>
                </a:ext>
              </a:extLst>
            </p:cNvPr>
            <p:cNvSpPr>
              <a:spLocks/>
            </p:cNvSpPr>
            <p:nvPr/>
          </p:nvSpPr>
          <p:spPr bwMode="auto">
            <a:xfrm>
              <a:off x="3675063" y="3278188"/>
              <a:ext cx="61913" cy="66675"/>
            </a:xfrm>
            <a:custGeom>
              <a:avLst/>
              <a:gdLst>
                <a:gd name="T0" fmla="*/ 73 w 140"/>
                <a:gd name="T1" fmla="*/ 74 h 147"/>
                <a:gd name="T2" fmla="*/ 140 w 140"/>
                <a:gd name="T3" fmla="*/ 74 h 147"/>
                <a:gd name="T4" fmla="*/ 93 w 140"/>
                <a:gd name="T5" fmla="*/ 9 h 147"/>
                <a:gd name="T6" fmla="*/ 18 w 140"/>
                <a:gd name="T7" fmla="*/ 34 h 147"/>
                <a:gd name="T8" fmla="*/ 18 w 140"/>
                <a:gd name="T9" fmla="*/ 114 h 147"/>
                <a:gd name="T10" fmla="*/ 93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3" y="9"/>
                  </a:cubicBezTo>
                  <a:cubicBezTo>
                    <a:pt x="66" y="0"/>
                    <a:pt x="35" y="10"/>
                    <a:pt x="18" y="34"/>
                  </a:cubicBezTo>
                  <a:cubicBezTo>
                    <a:pt x="0" y="58"/>
                    <a:pt x="0" y="90"/>
                    <a:pt x="18" y="114"/>
                  </a:cubicBezTo>
                  <a:cubicBezTo>
                    <a:pt x="35" y="138"/>
                    <a:pt x="66" y="147"/>
                    <a:pt x="93" y="138"/>
                  </a:cubicBezTo>
                  <a:cubicBezTo>
                    <a:pt x="121" y="129"/>
                    <a:pt x="140" y="103"/>
                    <a:pt x="140" y="74"/>
                  </a:cubicBezTo>
                  <a:lnTo>
                    <a:pt x="73"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7" name="Freeform 801">
              <a:extLst>
                <a:ext uri="{FF2B5EF4-FFF2-40B4-BE49-F238E27FC236}">
                  <a16:creationId xmlns:a16="http://schemas.microsoft.com/office/drawing/2014/main" id="{36852844-276A-1837-5955-9C8FEC7580D6}"/>
                </a:ext>
              </a:extLst>
            </p:cNvPr>
            <p:cNvSpPr>
              <a:spLocks/>
            </p:cNvSpPr>
            <p:nvPr/>
          </p:nvSpPr>
          <p:spPr bwMode="auto">
            <a:xfrm>
              <a:off x="4313238" y="3414713"/>
              <a:ext cx="61913"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8" name="Freeform 802">
              <a:extLst>
                <a:ext uri="{FF2B5EF4-FFF2-40B4-BE49-F238E27FC236}">
                  <a16:creationId xmlns:a16="http://schemas.microsoft.com/office/drawing/2014/main" id="{C8DCE4C3-DBE6-C37F-B667-6B4B4D25AC20}"/>
                </a:ext>
              </a:extLst>
            </p:cNvPr>
            <p:cNvSpPr>
              <a:spLocks/>
            </p:cNvSpPr>
            <p:nvPr/>
          </p:nvSpPr>
          <p:spPr bwMode="auto">
            <a:xfrm>
              <a:off x="4835525" y="3552826"/>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09" name="Freeform 803">
              <a:extLst>
                <a:ext uri="{FF2B5EF4-FFF2-40B4-BE49-F238E27FC236}">
                  <a16:creationId xmlns:a16="http://schemas.microsoft.com/office/drawing/2014/main" id="{3C53D190-397B-EAB3-FD6C-EBDB6C1507AF}"/>
                </a:ext>
              </a:extLst>
            </p:cNvPr>
            <p:cNvSpPr>
              <a:spLocks/>
            </p:cNvSpPr>
            <p:nvPr/>
          </p:nvSpPr>
          <p:spPr bwMode="auto">
            <a:xfrm>
              <a:off x="5291138" y="3529013"/>
              <a:ext cx="63500"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0" name="Freeform 804">
              <a:extLst>
                <a:ext uri="{FF2B5EF4-FFF2-40B4-BE49-F238E27FC236}">
                  <a16:creationId xmlns:a16="http://schemas.microsoft.com/office/drawing/2014/main" id="{8BADD43C-3F67-14CF-CA05-F5BA2C00A424}"/>
                </a:ext>
              </a:extLst>
            </p:cNvPr>
            <p:cNvSpPr>
              <a:spLocks/>
            </p:cNvSpPr>
            <p:nvPr/>
          </p:nvSpPr>
          <p:spPr bwMode="auto">
            <a:xfrm>
              <a:off x="5943600" y="3408363"/>
              <a:ext cx="63500" cy="65088"/>
            </a:xfrm>
            <a:custGeom>
              <a:avLst/>
              <a:gdLst>
                <a:gd name="T0" fmla="*/ 73 w 140"/>
                <a:gd name="T1" fmla="*/ 74 h 147"/>
                <a:gd name="T2" fmla="*/ 140 w 140"/>
                <a:gd name="T3" fmla="*/ 74 h 147"/>
                <a:gd name="T4" fmla="*/ 94 w 140"/>
                <a:gd name="T5" fmla="*/ 9 h 147"/>
                <a:gd name="T6" fmla="*/ 18 w 140"/>
                <a:gd name="T7" fmla="*/ 34 h 147"/>
                <a:gd name="T8" fmla="*/ 18 w 140"/>
                <a:gd name="T9" fmla="*/ 113 h 147"/>
                <a:gd name="T10" fmla="*/ 94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4" y="9"/>
                  </a:cubicBezTo>
                  <a:cubicBezTo>
                    <a:pt x="66" y="0"/>
                    <a:pt x="35" y="10"/>
                    <a:pt x="18" y="34"/>
                  </a:cubicBezTo>
                  <a:cubicBezTo>
                    <a:pt x="0" y="58"/>
                    <a:pt x="0" y="90"/>
                    <a:pt x="18" y="113"/>
                  </a:cubicBezTo>
                  <a:cubicBezTo>
                    <a:pt x="35" y="137"/>
                    <a:pt x="66" y="147"/>
                    <a:pt x="94" y="138"/>
                  </a:cubicBezTo>
                  <a:cubicBezTo>
                    <a:pt x="121" y="129"/>
                    <a:pt x="140" y="103"/>
                    <a:pt x="140" y="74"/>
                  </a:cubicBezTo>
                  <a:lnTo>
                    <a:pt x="73"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1" name="Freeform 805">
              <a:extLst>
                <a:ext uri="{FF2B5EF4-FFF2-40B4-BE49-F238E27FC236}">
                  <a16:creationId xmlns:a16="http://schemas.microsoft.com/office/drawing/2014/main" id="{96570A59-8163-CC1F-5A6F-04964FB7C38B}"/>
                </a:ext>
              </a:extLst>
            </p:cNvPr>
            <p:cNvSpPr>
              <a:spLocks/>
            </p:cNvSpPr>
            <p:nvPr/>
          </p:nvSpPr>
          <p:spPr bwMode="auto">
            <a:xfrm>
              <a:off x="6278563" y="3643313"/>
              <a:ext cx="61913" cy="65088"/>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8"/>
                    <a:pt x="0" y="90"/>
                    <a:pt x="18" y="113"/>
                  </a:cubicBezTo>
                  <a:cubicBezTo>
                    <a:pt x="35" y="137"/>
                    <a:pt x="66" y="147"/>
                    <a:pt x="94" y="138"/>
                  </a:cubicBezTo>
                  <a:cubicBezTo>
                    <a:pt x="121" y="129"/>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2" name="Freeform 806">
              <a:extLst>
                <a:ext uri="{FF2B5EF4-FFF2-40B4-BE49-F238E27FC236}">
                  <a16:creationId xmlns:a16="http://schemas.microsoft.com/office/drawing/2014/main" id="{D2EE818E-AABE-79EA-B32D-CFAFAC9C4BA9}"/>
                </a:ext>
              </a:extLst>
            </p:cNvPr>
            <p:cNvSpPr>
              <a:spLocks/>
            </p:cNvSpPr>
            <p:nvPr/>
          </p:nvSpPr>
          <p:spPr bwMode="auto">
            <a:xfrm>
              <a:off x="6535738" y="3165476"/>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3" name="Freeform 807">
              <a:extLst>
                <a:ext uri="{FF2B5EF4-FFF2-40B4-BE49-F238E27FC236}">
                  <a16:creationId xmlns:a16="http://schemas.microsoft.com/office/drawing/2014/main" id="{A78A4993-526D-40DD-0F96-63905E444B1D}"/>
                </a:ext>
              </a:extLst>
            </p:cNvPr>
            <p:cNvSpPr>
              <a:spLocks/>
            </p:cNvSpPr>
            <p:nvPr/>
          </p:nvSpPr>
          <p:spPr bwMode="auto">
            <a:xfrm>
              <a:off x="6862763" y="3051176"/>
              <a:ext cx="61913" cy="65088"/>
            </a:xfrm>
            <a:custGeom>
              <a:avLst/>
              <a:gdLst>
                <a:gd name="T0" fmla="*/ 73 w 140"/>
                <a:gd name="T1" fmla="*/ 74 h 147"/>
                <a:gd name="T2" fmla="*/ 140 w 140"/>
                <a:gd name="T3" fmla="*/ 74 h 147"/>
                <a:gd name="T4" fmla="*/ 93 w 140"/>
                <a:gd name="T5" fmla="*/ 9 h 147"/>
                <a:gd name="T6" fmla="*/ 18 w 140"/>
                <a:gd name="T7" fmla="*/ 34 h 147"/>
                <a:gd name="T8" fmla="*/ 18 w 140"/>
                <a:gd name="T9" fmla="*/ 114 h 147"/>
                <a:gd name="T10" fmla="*/ 93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3" y="9"/>
                  </a:cubicBezTo>
                  <a:cubicBezTo>
                    <a:pt x="66" y="0"/>
                    <a:pt x="35" y="10"/>
                    <a:pt x="18" y="34"/>
                  </a:cubicBezTo>
                  <a:cubicBezTo>
                    <a:pt x="0" y="58"/>
                    <a:pt x="0" y="90"/>
                    <a:pt x="18" y="114"/>
                  </a:cubicBezTo>
                  <a:cubicBezTo>
                    <a:pt x="35" y="138"/>
                    <a:pt x="66" y="147"/>
                    <a:pt x="93" y="138"/>
                  </a:cubicBezTo>
                  <a:cubicBezTo>
                    <a:pt x="121" y="129"/>
                    <a:pt x="140" y="103"/>
                    <a:pt x="140" y="74"/>
                  </a:cubicBezTo>
                  <a:lnTo>
                    <a:pt x="73"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4" name="Freeform 809">
              <a:extLst>
                <a:ext uri="{FF2B5EF4-FFF2-40B4-BE49-F238E27FC236}">
                  <a16:creationId xmlns:a16="http://schemas.microsoft.com/office/drawing/2014/main" id="{A580F567-F818-A1E0-56B0-1F89A1ECD857}"/>
                </a:ext>
              </a:extLst>
            </p:cNvPr>
            <p:cNvSpPr>
              <a:spLocks/>
            </p:cNvSpPr>
            <p:nvPr/>
          </p:nvSpPr>
          <p:spPr bwMode="auto">
            <a:xfrm>
              <a:off x="7127875" y="3179764"/>
              <a:ext cx="63500"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5" name="Freeform 810">
              <a:extLst>
                <a:ext uri="{FF2B5EF4-FFF2-40B4-BE49-F238E27FC236}">
                  <a16:creationId xmlns:a16="http://schemas.microsoft.com/office/drawing/2014/main" id="{12F0E942-40AA-D6D1-F1D8-6244AF567536}"/>
                </a:ext>
              </a:extLst>
            </p:cNvPr>
            <p:cNvSpPr>
              <a:spLocks/>
            </p:cNvSpPr>
            <p:nvPr/>
          </p:nvSpPr>
          <p:spPr bwMode="auto">
            <a:xfrm>
              <a:off x="7916863" y="3384551"/>
              <a:ext cx="63500" cy="66675"/>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6" name="Freeform 811">
              <a:extLst>
                <a:ext uri="{FF2B5EF4-FFF2-40B4-BE49-F238E27FC236}">
                  <a16:creationId xmlns:a16="http://schemas.microsoft.com/office/drawing/2014/main" id="{45C8A2CD-C893-6D68-A7D7-7AA49945F0FE}"/>
                </a:ext>
              </a:extLst>
            </p:cNvPr>
            <p:cNvSpPr>
              <a:spLocks/>
            </p:cNvSpPr>
            <p:nvPr/>
          </p:nvSpPr>
          <p:spPr bwMode="auto">
            <a:xfrm>
              <a:off x="9829800" y="3271839"/>
              <a:ext cx="63500" cy="65088"/>
            </a:xfrm>
            <a:custGeom>
              <a:avLst/>
              <a:gdLst>
                <a:gd name="T0" fmla="*/ 73 w 140"/>
                <a:gd name="T1" fmla="*/ 74 h 147"/>
                <a:gd name="T2" fmla="*/ 140 w 140"/>
                <a:gd name="T3" fmla="*/ 74 h 147"/>
                <a:gd name="T4" fmla="*/ 93 w 140"/>
                <a:gd name="T5" fmla="*/ 10 h 147"/>
                <a:gd name="T6" fmla="*/ 18 w 140"/>
                <a:gd name="T7" fmla="*/ 34 h 147"/>
                <a:gd name="T8" fmla="*/ 18 w 140"/>
                <a:gd name="T9" fmla="*/ 114 h 147"/>
                <a:gd name="T10" fmla="*/ 93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3" y="10"/>
                  </a:cubicBezTo>
                  <a:cubicBezTo>
                    <a:pt x="66" y="0"/>
                    <a:pt x="35" y="10"/>
                    <a:pt x="18" y="34"/>
                  </a:cubicBezTo>
                  <a:cubicBezTo>
                    <a:pt x="0" y="58"/>
                    <a:pt x="0" y="90"/>
                    <a:pt x="18" y="114"/>
                  </a:cubicBezTo>
                  <a:cubicBezTo>
                    <a:pt x="35" y="138"/>
                    <a:pt x="66" y="147"/>
                    <a:pt x="93" y="138"/>
                  </a:cubicBezTo>
                  <a:cubicBezTo>
                    <a:pt x="121" y="129"/>
                    <a:pt x="140" y="103"/>
                    <a:pt x="140" y="74"/>
                  </a:cubicBezTo>
                  <a:lnTo>
                    <a:pt x="73"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7" name="Freeform 812">
              <a:extLst>
                <a:ext uri="{FF2B5EF4-FFF2-40B4-BE49-F238E27FC236}">
                  <a16:creationId xmlns:a16="http://schemas.microsoft.com/office/drawing/2014/main" id="{B7CC0482-D966-D86B-6B09-C1FC192E027E}"/>
                </a:ext>
              </a:extLst>
            </p:cNvPr>
            <p:cNvSpPr>
              <a:spLocks/>
            </p:cNvSpPr>
            <p:nvPr/>
          </p:nvSpPr>
          <p:spPr bwMode="auto">
            <a:xfrm>
              <a:off x="2657475" y="3460751"/>
              <a:ext cx="63500" cy="66675"/>
            </a:xfrm>
            <a:custGeom>
              <a:avLst/>
              <a:gdLst>
                <a:gd name="T0" fmla="*/ 73 w 140"/>
                <a:gd name="T1" fmla="*/ 73 h 147"/>
                <a:gd name="T2" fmla="*/ 140 w 140"/>
                <a:gd name="T3" fmla="*/ 73 h 147"/>
                <a:gd name="T4" fmla="*/ 93 w 140"/>
                <a:gd name="T5" fmla="*/ 9 h 147"/>
                <a:gd name="T6" fmla="*/ 18 w 140"/>
                <a:gd name="T7" fmla="*/ 34 h 147"/>
                <a:gd name="T8" fmla="*/ 18 w 140"/>
                <a:gd name="T9" fmla="*/ 113 h 147"/>
                <a:gd name="T10" fmla="*/ 93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3" y="9"/>
                  </a:cubicBezTo>
                  <a:cubicBezTo>
                    <a:pt x="65" y="0"/>
                    <a:pt x="35" y="10"/>
                    <a:pt x="18" y="34"/>
                  </a:cubicBezTo>
                  <a:cubicBezTo>
                    <a:pt x="0" y="57"/>
                    <a:pt x="0" y="89"/>
                    <a:pt x="18" y="113"/>
                  </a:cubicBezTo>
                  <a:cubicBezTo>
                    <a:pt x="35" y="137"/>
                    <a:pt x="65" y="147"/>
                    <a:pt x="93" y="138"/>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8" name="Freeform 813">
              <a:extLst>
                <a:ext uri="{FF2B5EF4-FFF2-40B4-BE49-F238E27FC236}">
                  <a16:creationId xmlns:a16="http://schemas.microsoft.com/office/drawing/2014/main" id="{5A07AA6F-33BC-5E35-F179-DE8BF929F14C}"/>
                </a:ext>
              </a:extLst>
            </p:cNvPr>
            <p:cNvSpPr>
              <a:spLocks/>
            </p:cNvSpPr>
            <p:nvPr/>
          </p:nvSpPr>
          <p:spPr bwMode="auto">
            <a:xfrm>
              <a:off x="2824163" y="3119439"/>
              <a:ext cx="63500"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19" name="Freeform 814">
              <a:extLst>
                <a:ext uri="{FF2B5EF4-FFF2-40B4-BE49-F238E27FC236}">
                  <a16:creationId xmlns:a16="http://schemas.microsoft.com/office/drawing/2014/main" id="{2BAD4823-45A6-8B38-52DB-EE65E8048198}"/>
                </a:ext>
              </a:extLst>
            </p:cNvPr>
            <p:cNvSpPr>
              <a:spLocks/>
            </p:cNvSpPr>
            <p:nvPr/>
          </p:nvSpPr>
          <p:spPr bwMode="auto">
            <a:xfrm>
              <a:off x="3582988" y="3605214"/>
              <a:ext cx="63500" cy="66675"/>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5" y="10"/>
                    <a:pt x="17" y="34"/>
                  </a:cubicBezTo>
                  <a:cubicBezTo>
                    <a:pt x="0" y="58"/>
                    <a:pt x="0" y="90"/>
                    <a:pt x="17" y="114"/>
                  </a:cubicBezTo>
                  <a:cubicBezTo>
                    <a:pt x="35" y="138"/>
                    <a:pt x="65" y="148"/>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0" name="Freeform 815">
              <a:extLst>
                <a:ext uri="{FF2B5EF4-FFF2-40B4-BE49-F238E27FC236}">
                  <a16:creationId xmlns:a16="http://schemas.microsoft.com/office/drawing/2014/main" id="{3537E75E-8E4E-5825-525E-CA82578DC465}"/>
                </a:ext>
              </a:extLst>
            </p:cNvPr>
            <p:cNvSpPr>
              <a:spLocks/>
            </p:cNvSpPr>
            <p:nvPr/>
          </p:nvSpPr>
          <p:spPr bwMode="auto">
            <a:xfrm>
              <a:off x="5413375" y="3438526"/>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1" name="Freeform 816">
              <a:extLst>
                <a:ext uri="{FF2B5EF4-FFF2-40B4-BE49-F238E27FC236}">
                  <a16:creationId xmlns:a16="http://schemas.microsoft.com/office/drawing/2014/main" id="{4435F718-D4AC-62F6-ABEA-096F5573454E}"/>
                </a:ext>
              </a:extLst>
            </p:cNvPr>
            <p:cNvSpPr>
              <a:spLocks/>
            </p:cNvSpPr>
            <p:nvPr/>
          </p:nvSpPr>
          <p:spPr bwMode="auto">
            <a:xfrm>
              <a:off x="5981700" y="3446464"/>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9"/>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2" name="Freeform 817">
              <a:extLst>
                <a:ext uri="{FF2B5EF4-FFF2-40B4-BE49-F238E27FC236}">
                  <a16:creationId xmlns:a16="http://schemas.microsoft.com/office/drawing/2014/main" id="{0DF29F74-473A-C8D4-F6E4-0C829B6581F0}"/>
                </a:ext>
              </a:extLst>
            </p:cNvPr>
            <p:cNvSpPr>
              <a:spLocks/>
            </p:cNvSpPr>
            <p:nvPr/>
          </p:nvSpPr>
          <p:spPr bwMode="auto">
            <a:xfrm>
              <a:off x="6559550" y="3316289"/>
              <a:ext cx="61913"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3" name="Freeform 818">
              <a:extLst>
                <a:ext uri="{FF2B5EF4-FFF2-40B4-BE49-F238E27FC236}">
                  <a16:creationId xmlns:a16="http://schemas.microsoft.com/office/drawing/2014/main" id="{1C2EE250-89FE-9AF1-C314-9F1E20FDE8F8}"/>
                </a:ext>
              </a:extLst>
            </p:cNvPr>
            <p:cNvSpPr>
              <a:spLocks/>
            </p:cNvSpPr>
            <p:nvPr/>
          </p:nvSpPr>
          <p:spPr bwMode="auto">
            <a:xfrm>
              <a:off x="6840538" y="3005139"/>
              <a:ext cx="61913"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4" name="Freeform 819">
              <a:extLst>
                <a:ext uri="{FF2B5EF4-FFF2-40B4-BE49-F238E27FC236}">
                  <a16:creationId xmlns:a16="http://schemas.microsoft.com/office/drawing/2014/main" id="{AD65568A-1CB2-062D-95BE-0529CAFF3146}"/>
                </a:ext>
              </a:extLst>
            </p:cNvPr>
            <p:cNvSpPr>
              <a:spLocks/>
            </p:cNvSpPr>
            <p:nvPr/>
          </p:nvSpPr>
          <p:spPr bwMode="auto">
            <a:xfrm>
              <a:off x="7037388" y="3081339"/>
              <a:ext cx="61913"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5" name="Freeform 820">
              <a:extLst>
                <a:ext uri="{FF2B5EF4-FFF2-40B4-BE49-F238E27FC236}">
                  <a16:creationId xmlns:a16="http://schemas.microsoft.com/office/drawing/2014/main" id="{A14357DB-21E4-CA00-3F25-7F6A7AF9F9D0}"/>
                </a:ext>
              </a:extLst>
            </p:cNvPr>
            <p:cNvSpPr>
              <a:spLocks/>
            </p:cNvSpPr>
            <p:nvPr/>
          </p:nvSpPr>
          <p:spPr bwMode="auto">
            <a:xfrm>
              <a:off x="8191500" y="3165476"/>
              <a:ext cx="61913"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6" name="Freeform 821">
              <a:extLst>
                <a:ext uri="{FF2B5EF4-FFF2-40B4-BE49-F238E27FC236}">
                  <a16:creationId xmlns:a16="http://schemas.microsoft.com/office/drawing/2014/main" id="{D210B108-FB2E-B952-F5CB-6BCAE0C724FA}"/>
                </a:ext>
              </a:extLst>
            </p:cNvPr>
            <p:cNvSpPr>
              <a:spLocks/>
            </p:cNvSpPr>
            <p:nvPr/>
          </p:nvSpPr>
          <p:spPr bwMode="auto">
            <a:xfrm>
              <a:off x="10034588" y="3271839"/>
              <a:ext cx="63500" cy="65088"/>
            </a:xfrm>
            <a:custGeom>
              <a:avLst/>
              <a:gdLst>
                <a:gd name="T0" fmla="*/ 73 w 140"/>
                <a:gd name="T1" fmla="*/ 74 h 147"/>
                <a:gd name="T2" fmla="*/ 140 w 140"/>
                <a:gd name="T3" fmla="*/ 74 h 147"/>
                <a:gd name="T4" fmla="*/ 94 w 140"/>
                <a:gd name="T5" fmla="*/ 10 h 147"/>
                <a:gd name="T6" fmla="*/ 18 w 140"/>
                <a:gd name="T7" fmla="*/ 34 h 147"/>
                <a:gd name="T8" fmla="*/ 18 w 140"/>
                <a:gd name="T9" fmla="*/ 114 h 147"/>
                <a:gd name="T10" fmla="*/ 94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4" y="10"/>
                  </a:cubicBezTo>
                  <a:cubicBezTo>
                    <a:pt x="66" y="0"/>
                    <a:pt x="35" y="10"/>
                    <a:pt x="18" y="34"/>
                  </a:cubicBezTo>
                  <a:cubicBezTo>
                    <a:pt x="0" y="58"/>
                    <a:pt x="0" y="90"/>
                    <a:pt x="18" y="114"/>
                  </a:cubicBezTo>
                  <a:cubicBezTo>
                    <a:pt x="35" y="138"/>
                    <a:pt x="66" y="147"/>
                    <a:pt x="94" y="138"/>
                  </a:cubicBezTo>
                  <a:cubicBezTo>
                    <a:pt x="121" y="129"/>
                    <a:pt x="140" y="103"/>
                    <a:pt x="140" y="74"/>
                  </a:cubicBezTo>
                  <a:lnTo>
                    <a:pt x="73"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7" name="Freeform 822">
              <a:extLst>
                <a:ext uri="{FF2B5EF4-FFF2-40B4-BE49-F238E27FC236}">
                  <a16:creationId xmlns:a16="http://schemas.microsoft.com/office/drawing/2014/main" id="{8E9E082E-A703-4A77-00AF-64E58F060716}"/>
                </a:ext>
              </a:extLst>
            </p:cNvPr>
            <p:cNvSpPr>
              <a:spLocks/>
            </p:cNvSpPr>
            <p:nvPr/>
          </p:nvSpPr>
          <p:spPr bwMode="auto">
            <a:xfrm>
              <a:off x="2597150" y="3763964"/>
              <a:ext cx="63500"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8" name="Freeform 823">
              <a:extLst>
                <a:ext uri="{FF2B5EF4-FFF2-40B4-BE49-F238E27FC236}">
                  <a16:creationId xmlns:a16="http://schemas.microsoft.com/office/drawing/2014/main" id="{2165790B-EB5A-E1E7-3FDB-9A8E603BF48D}"/>
                </a:ext>
              </a:extLst>
            </p:cNvPr>
            <p:cNvSpPr>
              <a:spLocks/>
            </p:cNvSpPr>
            <p:nvPr/>
          </p:nvSpPr>
          <p:spPr bwMode="auto">
            <a:xfrm>
              <a:off x="2703513" y="3832226"/>
              <a:ext cx="61913" cy="66675"/>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4" y="10"/>
                    <a:pt x="17" y="34"/>
                  </a:cubicBezTo>
                  <a:cubicBezTo>
                    <a:pt x="0" y="58"/>
                    <a:pt x="0" y="90"/>
                    <a:pt x="17" y="114"/>
                  </a:cubicBezTo>
                  <a:cubicBezTo>
                    <a:pt x="34" y="138"/>
                    <a:pt x="65" y="148"/>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29" name="Freeform 824">
              <a:extLst>
                <a:ext uri="{FF2B5EF4-FFF2-40B4-BE49-F238E27FC236}">
                  <a16:creationId xmlns:a16="http://schemas.microsoft.com/office/drawing/2014/main" id="{0065DFC9-1164-409C-F8E8-91169FC06F99}"/>
                </a:ext>
              </a:extLst>
            </p:cNvPr>
            <p:cNvSpPr>
              <a:spLocks/>
            </p:cNvSpPr>
            <p:nvPr/>
          </p:nvSpPr>
          <p:spPr bwMode="auto">
            <a:xfrm>
              <a:off x="2840038" y="3749676"/>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0" name="Freeform 825">
              <a:extLst>
                <a:ext uri="{FF2B5EF4-FFF2-40B4-BE49-F238E27FC236}">
                  <a16:creationId xmlns:a16="http://schemas.microsoft.com/office/drawing/2014/main" id="{F257C2C1-0D8D-349B-DA9A-405840427B16}"/>
                </a:ext>
              </a:extLst>
            </p:cNvPr>
            <p:cNvSpPr>
              <a:spLocks/>
            </p:cNvSpPr>
            <p:nvPr/>
          </p:nvSpPr>
          <p:spPr bwMode="auto">
            <a:xfrm>
              <a:off x="3097213" y="3825876"/>
              <a:ext cx="63500" cy="65088"/>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7"/>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1" name="Freeform 826">
              <a:extLst>
                <a:ext uri="{FF2B5EF4-FFF2-40B4-BE49-F238E27FC236}">
                  <a16:creationId xmlns:a16="http://schemas.microsoft.com/office/drawing/2014/main" id="{7D35A52D-0EDB-9DEE-DD09-1371C6750C91}"/>
                </a:ext>
              </a:extLst>
            </p:cNvPr>
            <p:cNvSpPr>
              <a:spLocks/>
            </p:cNvSpPr>
            <p:nvPr/>
          </p:nvSpPr>
          <p:spPr bwMode="auto">
            <a:xfrm>
              <a:off x="3721100" y="3840164"/>
              <a:ext cx="61913" cy="66675"/>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4" y="10"/>
                    <a:pt x="17" y="34"/>
                  </a:cubicBezTo>
                  <a:cubicBezTo>
                    <a:pt x="0" y="58"/>
                    <a:pt x="0" y="90"/>
                    <a:pt x="17" y="114"/>
                  </a:cubicBezTo>
                  <a:cubicBezTo>
                    <a:pt x="34"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2" name="Freeform 827">
              <a:extLst>
                <a:ext uri="{FF2B5EF4-FFF2-40B4-BE49-F238E27FC236}">
                  <a16:creationId xmlns:a16="http://schemas.microsoft.com/office/drawing/2014/main" id="{526C1E8F-4534-282D-64E1-976F538F0010}"/>
                </a:ext>
              </a:extLst>
            </p:cNvPr>
            <p:cNvSpPr>
              <a:spLocks/>
            </p:cNvSpPr>
            <p:nvPr/>
          </p:nvSpPr>
          <p:spPr bwMode="auto">
            <a:xfrm>
              <a:off x="4175125" y="3795714"/>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3" name="Freeform 828">
              <a:extLst>
                <a:ext uri="{FF2B5EF4-FFF2-40B4-BE49-F238E27FC236}">
                  <a16:creationId xmlns:a16="http://schemas.microsoft.com/office/drawing/2014/main" id="{F09F8672-63F6-062C-C5E0-03754EA45FB7}"/>
                </a:ext>
              </a:extLst>
            </p:cNvPr>
            <p:cNvSpPr>
              <a:spLocks/>
            </p:cNvSpPr>
            <p:nvPr/>
          </p:nvSpPr>
          <p:spPr bwMode="auto">
            <a:xfrm>
              <a:off x="4745038" y="3681414"/>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4" name="Freeform 829">
              <a:extLst>
                <a:ext uri="{FF2B5EF4-FFF2-40B4-BE49-F238E27FC236}">
                  <a16:creationId xmlns:a16="http://schemas.microsoft.com/office/drawing/2014/main" id="{E59DE409-9000-86E3-71E6-667DD1075ACF}"/>
                </a:ext>
              </a:extLst>
            </p:cNvPr>
            <p:cNvSpPr>
              <a:spLocks/>
            </p:cNvSpPr>
            <p:nvPr/>
          </p:nvSpPr>
          <p:spPr bwMode="auto">
            <a:xfrm>
              <a:off x="5397500" y="3802064"/>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5" name="Freeform 830">
              <a:extLst>
                <a:ext uri="{FF2B5EF4-FFF2-40B4-BE49-F238E27FC236}">
                  <a16:creationId xmlns:a16="http://schemas.microsoft.com/office/drawing/2014/main" id="{B93BEC49-21E2-AAA5-4247-32E3B730E815}"/>
                </a:ext>
              </a:extLst>
            </p:cNvPr>
            <p:cNvSpPr>
              <a:spLocks/>
            </p:cNvSpPr>
            <p:nvPr/>
          </p:nvSpPr>
          <p:spPr bwMode="auto">
            <a:xfrm>
              <a:off x="5883275" y="3757614"/>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6" name="Freeform 831">
              <a:extLst>
                <a:ext uri="{FF2B5EF4-FFF2-40B4-BE49-F238E27FC236}">
                  <a16:creationId xmlns:a16="http://schemas.microsoft.com/office/drawing/2014/main" id="{D05D4079-1F74-E191-2D16-B53A22CD07FB}"/>
                </a:ext>
              </a:extLst>
            </p:cNvPr>
            <p:cNvSpPr>
              <a:spLocks/>
            </p:cNvSpPr>
            <p:nvPr/>
          </p:nvSpPr>
          <p:spPr bwMode="auto">
            <a:xfrm>
              <a:off x="6589713" y="3817939"/>
              <a:ext cx="61913"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7" name="Freeform 832">
              <a:extLst>
                <a:ext uri="{FF2B5EF4-FFF2-40B4-BE49-F238E27FC236}">
                  <a16:creationId xmlns:a16="http://schemas.microsoft.com/office/drawing/2014/main" id="{CC6C5074-A361-7CED-AEE7-1DAF4B7942BD}"/>
                </a:ext>
              </a:extLst>
            </p:cNvPr>
            <p:cNvSpPr>
              <a:spLocks/>
            </p:cNvSpPr>
            <p:nvPr/>
          </p:nvSpPr>
          <p:spPr bwMode="auto">
            <a:xfrm>
              <a:off x="8153400" y="3894139"/>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8" name="Freeform 833">
              <a:extLst>
                <a:ext uri="{FF2B5EF4-FFF2-40B4-BE49-F238E27FC236}">
                  <a16:creationId xmlns:a16="http://schemas.microsoft.com/office/drawing/2014/main" id="{86CB8252-8189-2010-30CE-7DFA964DD5BA}"/>
                </a:ext>
              </a:extLst>
            </p:cNvPr>
            <p:cNvSpPr>
              <a:spLocks/>
            </p:cNvSpPr>
            <p:nvPr/>
          </p:nvSpPr>
          <p:spPr bwMode="auto">
            <a:xfrm>
              <a:off x="9913938" y="3932239"/>
              <a:ext cx="61913" cy="65088"/>
            </a:xfrm>
            <a:custGeom>
              <a:avLst/>
              <a:gdLst>
                <a:gd name="T0" fmla="*/ 72 w 139"/>
                <a:gd name="T1" fmla="*/ 73 h 147"/>
                <a:gd name="T2" fmla="*/ 139 w 139"/>
                <a:gd name="T3" fmla="*/ 73 h 147"/>
                <a:gd name="T4" fmla="*/ 93 w 139"/>
                <a:gd name="T5" fmla="*/ 9 h 147"/>
                <a:gd name="T6" fmla="*/ 17 w 139"/>
                <a:gd name="T7" fmla="*/ 33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9"/>
                    <a:pt x="17" y="33"/>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39" name="Freeform 834">
              <a:extLst>
                <a:ext uri="{FF2B5EF4-FFF2-40B4-BE49-F238E27FC236}">
                  <a16:creationId xmlns:a16="http://schemas.microsoft.com/office/drawing/2014/main" id="{DD068DE5-DCBB-C7C3-463B-1C9B408B1B89}"/>
                </a:ext>
              </a:extLst>
            </p:cNvPr>
            <p:cNvSpPr>
              <a:spLocks/>
            </p:cNvSpPr>
            <p:nvPr/>
          </p:nvSpPr>
          <p:spPr bwMode="auto">
            <a:xfrm>
              <a:off x="2613025" y="3711576"/>
              <a:ext cx="61913" cy="66675"/>
            </a:xfrm>
            <a:custGeom>
              <a:avLst/>
              <a:gdLst>
                <a:gd name="T0" fmla="*/ 72 w 139"/>
                <a:gd name="T1" fmla="*/ 73 h 147"/>
                <a:gd name="T2" fmla="*/ 139 w 139"/>
                <a:gd name="T3" fmla="*/ 73 h 147"/>
                <a:gd name="T4" fmla="*/ 93 w 139"/>
                <a:gd name="T5" fmla="*/ 9 h 147"/>
                <a:gd name="T6" fmla="*/ 17 w 139"/>
                <a:gd name="T7" fmla="*/ 33 h 147"/>
                <a:gd name="T8" fmla="*/ 17 w 139"/>
                <a:gd name="T9" fmla="*/ 113 h 147"/>
                <a:gd name="T10" fmla="*/ 93 w 139"/>
                <a:gd name="T11" fmla="*/ 137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9"/>
                    <a:pt x="17" y="33"/>
                  </a:cubicBezTo>
                  <a:cubicBezTo>
                    <a:pt x="0" y="57"/>
                    <a:pt x="0" y="89"/>
                    <a:pt x="17" y="113"/>
                  </a:cubicBezTo>
                  <a:cubicBezTo>
                    <a:pt x="34" y="137"/>
                    <a:pt x="65" y="147"/>
                    <a:pt x="93" y="137"/>
                  </a:cubicBezTo>
                  <a:cubicBezTo>
                    <a:pt x="121" y="128"/>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0" name="Freeform 835">
              <a:extLst>
                <a:ext uri="{FF2B5EF4-FFF2-40B4-BE49-F238E27FC236}">
                  <a16:creationId xmlns:a16="http://schemas.microsoft.com/office/drawing/2014/main" id="{0F67ADA5-5C73-0812-0C36-0179EAAF6088}"/>
                </a:ext>
              </a:extLst>
            </p:cNvPr>
            <p:cNvSpPr>
              <a:spLocks/>
            </p:cNvSpPr>
            <p:nvPr/>
          </p:nvSpPr>
          <p:spPr bwMode="auto">
            <a:xfrm>
              <a:off x="2657475" y="3763964"/>
              <a:ext cx="63500"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5" y="0"/>
                    <a:pt x="35" y="10"/>
                    <a:pt x="18" y="34"/>
                  </a:cubicBezTo>
                  <a:cubicBezTo>
                    <a:pt x="0" y="58"/>
                    <a:pt x="0" y="90"/>
                    <a:pt x="18" y="113"/>
                  </a:cubicBezTo>
                  <a:cubicBezTo>
                    <a:pt x="35" y="137"/>
                    <a:pt x="65" y="147"/>
                    <a:pt x="93" y="138"/>
                  </a:cubicBezTo>
                  <a:cubicBezTo>
                    <a:pt x="121" y="129"/>
                    <a:pt x="140" y="103"/>
                    <a:pt x="140" y="74"/>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1" name="Freeform 836">
              <a:extLst>
                <a:ext uri="{FF2B5EF4-FFF2-40B4-BE49-F238E27FC236}">
                  <a16:creationId xmlns:a16="http://schemas.microsoft.com/office/drawing/2014/main" id="{5B710B82-1C25-29FA-F669-120E8E940FE6}"/>
                </a:ext>
              </a:extLst>
            </p:cNvPr>
            <p:cNvSpPr>
              <a:spLocks/>
            </p:cNvSpPr>
            <p:nvPr/>
          </p:nvSpPr>
          <p:spPr bwMode="auto">
            <a:xfrm>
              <a:off x="2809875" y="3825876"/>
              <a:ext cx="61913" cy="65088"/>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7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7"/>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2" name="Freeform 837">
              <a:extLst>
                <a:ext uri="{FF2B5EF4-FFF2-40B4-BE49-F238E27FC236}">
                  <a16:creationId xmlns:a16="http://schemas.microsoft.com/office/drawing/2014/main" id="{8174C4F6-D2FF-F9BC-03D4-37C528816385}"/>
                </a:ext>
              </a:extLst>
            </p:cNvPr>
            <p:cNvSpPr>
              <a:spLocks/>
            </p:cNvSpPr>
            <p:nvPr/>
          </p:nvSpPr>
          <p:spPr bwMode="auto">
            <a:xfrm>
              <a:off x="3082925" y="3870326"/>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3" name="Freeform 838">
              <a:extLst>
                <a:ext uri="{FF2B5EF4-FFF2-40B4-BE49-F238E27FC236}">
                  <a16:creationId xmlns:a16="http://schemas.microsoft.com/office/drawing/2014/main" id="{4002ACDA-1F09-755B-D9E7-43F823DB26D0}"/>
                </a:ext>
              </a:extLst>
            </p:cNvPr>
            <p:cNvSpPr>
              <a:spLocks/>
            </p:cNvSpPr>
            <p:nvPr/>
          </p:nvSpPr>
          <p:spPr bwMode="auto">
            <a:xfrm>
              <a:off x="3590925" y="3863976"/>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4" name="Freeform 839">
              <a:extLst>
                <a:ext uri="{FF2B5EF4-FFF2-40B4-BE49-F238E27FC236}">
                  <a16:creationId xmlns:a16="http://schemas.microsoft.com/office/drawing/2014/main" id="{D43507BB-AB15-4CE2-314E-61E9C8EBC131}"/>
                </a:ext>
              </a:extLst>
            </p:cNvPr>
            <p:cNvSpPr>
              <a:spLocks/>
            </p:cNvSpPr>
            <p:nvPr/>
          </p:nvSpPr>
          <p:spPr bwMode="auto">
            <a:xfrm>
              <a:off x="4160838" y="3902076"/>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89"/>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5" name="Freeform 840">
              <a:extLst>
                <a:ext uri="{FF2B5EF4-FFF2-40B4-BE49-F238E27FC236}">
                  <a16:creationId xmlns:a16="http://schemas.microsoft.com/office/drawing/2014/main" id="{3573C7E4-1969-F2EF-45A9-FCFC9EC1DBA5}"/>
                </a:ext>
              </a:extLst>
            </p:cNvPr>
            <p:cNvSpPr>
              <a:spLocks/>
            </p:cNvSpPr>
            <p:nvPr/>
          </p:nvSpPr>
          <p:spPr bwMode="auto">
            <a:xfrm>
              <a:off x="4859338" y="3863976"/>
              <a:ext cx="61913"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6" name="Freeform 841">
              <a:extLst>
                <a:ext uri="{FF2B5EF4-FFF2-40B4-BE49-F238E27FC236}">
                  <a16:creationId xmlns:a16="http://schemas.microsoft.com/office/drawing/2014/main" id="{50AD3E50-B602-D295-1CAF-55DF83E6CADF}"/>
                </a:ext>
              </a:extLst>
            </p:cNvPr>
            <p:cNvSpPr>
              <a:spLocks/>
            </p:cNvSpPr>
            <p:nvPr/>
          </p:nvSpPr>
          <p:spPr bwMode="auto">
            <a:xfrm>
              <a:off x="5381625" y="3894139"/>
              <a:ext cx="63500" cy="65088"/>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90"/>
                    <a:pt x="18" y="113"/>
                  </a:cubicBezTo>
                  <a:cubicBezTo>
                    <a:pt x="35" y="137"/>
                    <a:pt x="66" y="147"/>
                    <a:pt x="93" y="138"/>
                  </a:cubicBezTo>
                  <a:cubicBezTo>
                    <a:pt x="121" y="129"/>
                    <a:pt x="140" y="103"/>
                    <a:pt x="140" y="74"/>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7" name="Freeform 842">
              <a:extLst>
                <a:ext uri="{FF2B5EF4-FFF2-40B4-BE49-F238E27FC236}">
                  <a16:creationId xmlns:a16="http://schemas.microsoft.com/office/drawing/2014/main" id="{E4511532-B465-6712-41E4-099BBE4AE449}"/>
                </a:ext>
              </a:extLst>
            </p:cNvPr>
            <p:cNvSpPr>
              <a:spLocks/>
            </p:cNvSpPr>
            <p:nvPr/>
          </p:nvSpPr>
          <p:spPr bwMode="auto">
            <a:xfrm>
              <a:off x="6073775" y="3908426"/>
              <a:ext cx="61913"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89"/>
                    <a:pt x="18" y="113"/>
                  </a:cubicBezTo>
                  <a:cubicBezTo>
                    <a:pt x="35" y="137"/>
                    <a:pt x="66" y="147"/>
                    <a:pt x="93" y="138"/>
                  </a:cubicBezTo>
                  <a:cubicBezTo>
                    <a:pt x="121" y="129"/>
                    <a:pt x="140" y="103"/>
                    <a:pt x="140" y="74"/>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8" name="Freeform 843">
              <a:extLst>
                <a:ext uri="{FF2B5EF4-FFF2-40B4-BE49-F238E27FC236}">
                  <a16:creationId xmlns:a16="http://schemas.microsoft.com/office/drawing/2014/main" id="{3F315BBE-33A9-CB2C-C703-18177370A878}"/>
                </a:ext>
              </a:extLst>
            </p:cNvPr>
            <p:cNvSpPr>
              <a:spLocks/>
            </p:cNvSpPr>
            <p:nvPr/>
          </p:nvSpPr>
          <p:spPr bwMode="auto">
            <a:xfrm>
              <a:off x="6278563" y="3940176"/>
              <a:ext cx="61913" cy="65088"/>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7"/>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49" name="Freeform 844">
              <a:extLst>
                <a:ext uri="{FF2B5EF4-FFF2-40B4-BE49-F238E27FC236}">
                  <a16:creationId xmlns:a16="http://schemas.microsoft.com/office/drawing/2014/main" id="{365D3753-F096-F782-E626-115F9160B346}"/>
                </a:ext>
              </a:extLst>
            </p:cNvPr>
            <p:cNvSpPr>
              <a:spLocks/>
            </p:cNvSpPr>
            <p:nvPr/>
          </p:nvSpPr>
          <p:spPr bwMode="auto">
            <a:xfrm>
              <a:off x="6627813" y="3940176"/>
              <a:ext cx="61913" cy="65088"/>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7"/>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0" name="Freeform 845">
              <a:extLst>
                <a:ext uri="{FF2B5EF4-FFF2-40B4-BE49-F238E27FC236}">
                  <a16:creationId xmlns:a16="http://schemas.microsoft.com/office/drawing/2014/main" id="{ED2EF039-E941-328D-B645-04F276A36DF3}"/>
                </a:ext>
              </a:extLst>
            </p:cNvPr>
            <p:cNvSpPr>
              <a:spLocks/>
            </p:cNvSpPr>
            <p:nvPr/>
          </p:nvSpPr>
          <p:spPr bwMode="auto">
            <a:xfrm>
              <a:off x="6862763" y="3932239"/>
              <a:ext cx="61913" cy="65088"/>
            </a:xfrm>
            <a:custGeom>
              <a:avLst/>
              <a:gdLst>
                <a:gd name="T0" fmla="*/ 73 w 140"/>
                <a:gd name="T1" fmla="*/ 73 h 147"/>
                <a:gd name="T2" fmla="*/ 140 w 140"/>
                <a:gd name="T3" fmla="*/ 73 h 147"/>
                <a:gd name="T4" fmla="*/ 93 w 140"/>
                <a:gd name="T5" fmla="*/ 9 h 147"/>
                <a:gd name="T6" fmla="*/ 18 w 140"/>
                <a:gd name="T7" fmla="*/ 33 h 147"/>
                <a:gd name="T8" fmla="*/ 18 w 140"/>
                <a:gd name="T9" fmla="*/ 113 h 147"/>
                <a:gd name="T10" fmla="*/ 93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3" y="9"/>
                  </a:cubicBezTo>
                  <a:cubicBezTo>
                    <a:pt x="66" y="0"/>
                    <a:pt x="35" y="9"/>
                    <a:pt x="18" y="33"/>
                  </a:cubicBezTo>
                  <a:cubicBezTo>
                    <a:pt x="0" y="57"/>
                    <a:pt x="0" y="89"/>
                    <a:pt x="18" y="113"/>
                  </a:cubicBezTo>
                  <a:cubicBezTo>
                    <a:pt x="35" y="137"/>
                    <a:pt x="66" y="147"/>
                    <a:pt x="93" y="138"/>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1" name="Freeform 846">
              <a:extLst>
                <a:ext uri="{FF2B5EF4-FFF2-40B4-BE49-F238E27FC236}">
                  <a16:creationId xmlns:a16="http://schemas.microsoft.com/office/drawing/2014/main" id="{137C5FDD-B179-1467-5C0D-419015491C30}"/>
                </a:ext>
              </a:extLst>
            </p:cNvPr>
            <p:cNvSpPr>
              <a:spLocks/>
            </p:cNvSpPr>
            <p:nvPr/>
          </p:nvSpPr>
          <p:spPr bwMode="auto">
            <a:xfrm>
              <a:off x="7158038" y="4052889"/>
              <a:ext cx="63500"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7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7"/>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2" name="Freeform 847">
              <a:extLst>
                <a:ext uri="{FF2B5EF4-FFF2-40B4-BE49-F238E27FC236}">
                  <a16:creationId xmlns:a16="http://schemas.microsoft.com/office/drawing/2014/main" id="{FBA893A2-2EBD-0763-8C79-C401C1BA05A8}"/>
                </a:ext>
              </a:extLst>
            </p:cNvPr>
            <p:cNvSpPr>
              <a:spLocks/>
            </p:cNvSpPr>
            <p:nvPr/>
          </p:nvSpPr>
          <p:spPr bwMode="auto">
            <a:xfrm>
              <a:off x="7477125" y="3902076"/>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3" name="Freeform 848">
              <a:extLst>
                <a:ext uri="{FF2B5EF4-FFF2-40B4-BE49-F238E27FC236}">
                  <a16:creationId xmlns:a16="http://schemas.microsoft.com/office/drawing/2014/main" id="{36795CCE-0ADE-E47C-E3EC-0067BDED54F5}"/>
                </a:ext>
              </a:extLst>
            </p:cNvPr>
            <p:cNvSpPr>
              <a:spLocks/>
            </p:cNvSpPr>
            <p:nvPr/>
          </p:nvSpPr>
          <p:spPr bwMode="auto">
            <a:xfrm>
              <a:off x="8972550" y="3902076"/>
              <a:ext cx="61913" cy="65088"/>
            </a:xfrm>
            <a:custGeom>
              <a:avLst/>
              <a:gdLst>
                <a:gd name="T0" fmla="*/ 72 w 139"/>
                <a:gd name="T1" fmla="*/ 73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4"/>
                  </a:lnTo>
                  <a:cubicBezTo>
                    <a:pt x="139" y="44"/>
                    <a:pt x="121" y="18"/>
                    <a:pt x="93" y="9"/>
                  </a:cubicBezTo>
                  <a:cubicBezTo>
                    <a:pt x="65" y="0"/>
                    <a:pt x="34" y="10"/>
                    <a:pt x="17" y="34"/>
                  </a:cubicBezTo>
                  <a:cubicBezTo>
                    <a:pt x="0" y="57"/>
                    <a:pt x="0" y="89"/>
                    <a:pt x="17" y="113"/>
                  </a:cubicBezTo>
                  <a:cubicBezTo>
                    <a:pt x="34" y="137"/>
                    <a:pt x="65" y="147"/>
                    <a:pt x="93" y="138"/>
                  </a:cubicBezTo>
                  <a:cubicBezTo>
                    <a:pt x="121" y="129"/>
                    <a:pt x="139" y="103"/>
                    <a:pt x="139"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4" name="Freeform 849">
              <a:extLst>
                <a:ext uri="{FF2B5EF4-FFF2-40B4-BE49-F238E27FC236}">
                  <a16:creationId xmlns:a16="http://schemas.microsoft.com/office/drawing/2014/main" id="{26BF97DA-37E9-54C5-F634-3512C6EDE67A}"/>
                </a:ext>
              </a:extLst>
            </p:cNvPr>
            <p:cNvSpPr>
              <a:spLocks/>
            </p:cNvSpPr>
            <p:nvPr/>
          </p:nvSpPr>
          <p:spPr bwMode="auto">
            <a:xfrm>
              <a:off x="10042525" y="3878264"/>
              <a:ext cx="61913"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8"/>
                    <a:pt x="0" y="90"/>
                    <a:pt x="18" y="113"/>
                  </a:cubicBezTo>
                  <a:cubicBezTo>
                    <a:pt x="35" y="137"/>
                    <a:pt x="66" y="147"/>
                    <a:pt x="94" y="138"/>
                  </a:cubicBezTo>
                  <a:cubicBezTo>
                    <a:pt x="121" y="129"/>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5" name="Freeform 850">
              <a:extLst>
                <a:ext uri="{FF2B5EF4-FFF2-40B4-BE49-F238E27FC236}">
                  <a16:creationId xmlns:a16="http://schemas.microsoft.com/office/drawing/2014/main" id="{F4B7CB7A-9B50-475B-48FF-2D08421DACFC}"/>
                </a:ext>
              </a:extLst>
            </p:cNvPr>
            <p:cNvSpPr>
              <a:spLocks/>
            </p:cNvSpPr>
            <p:nvPr/>
          </p:nvSpPr>
          <p:spPr bwMode="auto">
            <a:xfrm>
              <a:off x="2581275" y="1616076"/>
              <a:ext cx="63500"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90"/>
                    <a:pt x="17" y="113"/>
                  </a:cubicBezTo>
                  <a:cubicBezTo>
                    <a:pt x="34" y="137"/>
                    <a:pt x="65" y="147"/>
                    <a:pt x="93" y="138"/>
                  </a:cubicBezTo>
                  <a:cubicBezTo>
                    <a:pt x="121" y="129"/>
                    <a:pt x="140" y="103"/>
                    <a:pt x="140" y="74"/>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6" name="Freeform 851">
              <a:extLst>
                <a:ext uri="{FF2B5EF4-FFF2-40B4-BE49-F238E27FC236}">
                  <a16:creationId xmlns:a16="http://schemas.microsoft.com/office/drawing/2014/main" id="{02AA51C7-D715-B549-1677-C9B17E353973}"/>
                </a:ext>
              </a:extLst>
            </p:cNvPr>
            <p:cNvSpPr>
              <a:spLocks/>
            </p:cNvSpPr>
            <p:nvPr/>
          </p:nvSpPr>
          <p:spPr bwMode="auto">
            <a:xfrm>
              <a:off x="2657475" y="2944814"/>
              <a:ext cx="63500" cy="65088"/>
            </a:xfrm>
            <a:custGeom>
              <a:avLst/>
              <a:gdLst>
                <a:gd name="T0" fmla="*/ 73 w 140"/>
                <a:gd name="T1" fmla="*/ 74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3" y="9"/>
                  </a:cubicBezTo>
                  <a:cubicBezTo>
                    <a:pt x="65" y="0"/>
                    <a:pt x="35" y="10"/>
                    <a:pt x="18" y="34"/>
                  </a:cubicBezTo>
                  <a:cubicBezTo>
                    <a:pt x="0" y="58"/>
                    <a:pt x="0" y="90"/>
                    <a:pt x="18" y="113"/>
                  </a:cubicBezTo>
                  <a:cubicBezTo>
                    <a:pt x="35" y="137"/>
                    <a:pt x="65" y="147"/>
                    <a:pt x="93" y="138"/>
                  </a:cubicBezTo>
                  <a:cubicBezTo>
                    <a:pt x="121" y="129"/>
                    <a:pt x="140" y="103"/>
                    <a:pt x="140" y="74"/>
                  </a:cubicBezTo>
                  <a:lnTo>
                    <a:pt x="73"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7" name="Freeform 852">
              <a:extLst>
                <a:ext uri="{FF2B5EF4-FFF2-40B4-BE49-F238E27FC236}">
                  <a16:creationId xmlns:a16="http://schemas.microsoft.com/office/drawing/2014/main" id="{7FFD3C41-479C-E05F-386A-F5019EDD7521}"/>
                </a:ext>
              </a:extLst>
            </p:cNvPr>
            <p:cNvSpPr>
              <a:spLocks/>
            </p:cNvSpPr>
            <p:nvPr/>
          </p:nvSpPr>
          <p:spPr bwMode="auto">
            <a:xfrm>
              <a:off x="2794000" y="3362326"/>
              <a:ext cx="63500"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9"/>
                    <a:pt x="17" y="33"/>
                  </a:cubicBezTo>
                  <a:cubicBezTo>
                    <a:pt x="0" y="57"/>
                    <a:pt x="0" y="89"/>
                    <a:pt x="17" y="113"/>
                  </a:cubicBezTo>
                  <a:cubicBezTo>
                    <a:pt x="35" y="137"/>
                    <a:pt x="65" y="147"/>
                    <a:pt x="93" y="138"/>
                  </a:cubicBezTo>
                  <a:cubicBezTo>
                    <a:pt x="121" y="128"/>
                    <a:pt x="140" y="103"/>
                    <a:pt x="140"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8" name="Freeform 853">
              <a:extLst>
                <a:ext uri="{FF2B5EF4-FFF2-40B4-BE49-F238E27FC236}">
                  <a16:creationId xmlns:a16="http://schemas.microsoft.com/office/drawing/2014/main" id="{53F650D9-D1BD-BB29-7C12-D6D0C84A0EAA}"/>
                </a:ext>
              </a:extLst>
            </p:cNvPr>
            <p:cNvSpPr>
              <a:spLocks/>
            </p:cNvSpPr>
            <p:nvPr/>
          </p:nvSpPr>
          <p:spPr bwMode="auto">
            <a:xfrm>
              <a:off x="3067050" y="3621089"/>
              <a:ext cx="63500"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59" name="Freeform 854">
              <a:extLst>
                <a:ext uri="{FF2B5EF4-FFF2-40B4-BE49-F238E27FC236}">
                  <a16:creationId xmlns:a16="http://schemas.microsoft.com/office/drawing/2014/main" id="{1F9ED4C8-7DCB-EC26-7BBE-693D499566C4}"/>
                </a:ext>
              </a:extLst>
            </p:cNvPr>
            <p:cNvSpPr>
              <a:spLocks/>
            </p:cNvSpPr>
            <p:nvPr/>
          </p:nvSpPr>
          <p:spPr bwMode="auto">
            <a:xfrm>
              <a:off x="3629025" y="3878264"/>
              <a:ext cx="63500"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8"/>
                    <a:pt x="0" y="90"/>
                    <a:pt x="17" y="113"/>
                  </a:cubicBezTo>
                  <a:cubicBezTo>
                    <a:pt x="34" y="137"/>
                    <a:pt x="65" y="147"/>
                    <a:pt x="93" y="138"/>
                  </a:cubicBezTo>
                  <a:cubicBezTo>
                    <a:pt x="121" y="129"/>
                    <a:pt x="139" y="103"/>
                    <a:pt x="139"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0" name="Freeform 855">
              <a:extLst>
                <a:ext uri="{FF2B5EF4-FFF2-40B4-BE49-F238E27FC236}">
                  <a16:creationId xmlns:a16="http://schemas.microsoft.com/office/drawing/2014/main" id="{0B45838D-D79B-7188-3262-E47EC0FE7250}"/>
                </a:ext>
              </a:extLst>
            </p:cNvPr>
            <p:cNvSpPr>
              <a:spLocks/>
            </p:cNvSpPr>
            <p:nvPr/>
          </p:nvSpPr>
          <p:spPr bwMode="auto">
            <a:xfrm>
              <a:off x="4297363" y="3787776"/>
              <a:ext cx="61913"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1" name="Freeform 856">
              <a:extLst>
                <a:ext uri="{FF2B5EF4-FFF2-40B4-BE49-F238E27FC236}">
                  <a16:creationId xmlns:a16="http://schemas.microsoft.com/office/drawing/2014/main" id="{C052AE98-6856-0A89-548A-8895DFE859D2}"/>
                </a:ext>
              </a:extLst>
            </p:cNvPr>
            <p:cNvSpPr>
              <a:spLocks/>
            </p:cNvSpPr>
            <p:nvPr/>
          </p:nvSpPr>
          <p:spPr bwMode="auto">
            <a:xfrm>
              <a:off x="4835525" y="3621089"/>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2" name="Freeform 857">
              <a:extLst>
                <a:ext uri="{FF2B5EF4-FFF2-40B4-BE49-F238E27FC236}">
                  <a16:creationId xmlns:a16="http://schemas.microsoft.com/office/drawing/2014/main" id="{059DE5AD-07EA-57AC-02A3-06A1E06B2DEE}"/>
                </a:ext>
              </a:extLst>
            </p:cNvPr>
            <p:cNvSpPr>
              <a:spLocks/>
            </p:cNvSpPr>
            <p:nvPr/>
          </p:nvSpPr>
          <p:spPr bwMode="auto">
            <a:xfrm>
              <a:off x="5307013" y="3733801"/>
              <a:ext cx="61913"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3" name="Freeform 858">
              <a:extLst>
                <a:ext uri="{FF2B5EF4-FFF2-40B4-BE49-F238E27FC236}">
                  <a16:creationId xmlns:a16="http://schemas.microsoft.com/office/drawing/2014/main" id="{BB310989-B1F1-1F67-9C0F-E752F6EC7CD5}"/>
                </a:ext>
              </a:extLst>
            </p:cNvPr>
            <p:cNvSpPr>
              <a:spLocks/>
            </p:cNvSpPr>
            <p:nvPr/>
          </p:nvSpPr>
          <p:spPr bwMode="auto">
            <a:xfrm>
              <a:off x="6194425" y="3446464"/>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9"/>
                    <a:pt x="140" y="103"/>
                    <a:pt x="140"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4" name="Freeform 859">
              <a:extLst>
                <a:ext uri="{FF2B5EF4-FFF2-40B4-BE49-F238E27FC236}">
                  <a16:creationId xmlns:a16="http://schemas.microsoft.com/office/drawing/2014/main" id="{F8402D8C-E992-82FB-9495-76DB57128261}"/>
                </a:ext>
              </a:extLst>
            </p:cNvPr>
            <p:cNvSpPr>
              <a:spLocks/>
            </p:cNvSpPr>
            <p:nvPr/>
          </p:nvSpPr>
          <p:spPr bwMode="auto">
            <a:xfrm>
              <a:off x="6565900" y="3286126"/>
              <a:ext cx="63500"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5" name="Freeform 860">
              <a:extLst>
                <a:ext uri="{FF2B5EF4-FFF2-40B4-BE49-F238E27FC236}">
                  <a16:creationId xmlns:a16="http://schemas.microsoft.com/office/drawing/2014/main" id="{741636A7-B6BA-F63B-E066-3D1FB5F18C20}"/>
                </a:ext>
              </a:extLst>
            </p:cNvPr>
            <p:cNvSpPr>
              <a:spLocks/>
            </p:cNvSpPr>
            <p:nvPr/>
          </p:nvSpPr>
          <p:spPr bwMode="auto">
            <a:xfrm>
              <a:off x="7045325" y="3490914"/>
              <a:ext cx="61913" cy="66675"/>
            </a:xfrm>
            <a:custGeom>
              <a:avLst/>
              <a:gdLst>
                <a:gd name="T0" fmla="*/ 72 w 139"/>
                <a:gd name="T1" fmla="*/ 74 h 148"/>
                <a:gd name="T2" fmla="*/ 139 w 139"/>
                <a:gd name="T3" fmla="*/ 74 h 148"/>
                <a:gd name="T4" fmla="*/ 93 w 139"/>
                <a:gd name="T5" fmla="*/ 10 h 148"/>
                <a:gd name="T6" fmla="*/ 17 w 139"/>
                <a:gd name="T7" fmla="*/ 34 h 148"/>
                <a:gd name="T8" fmla="*/ 17 w 139"/>
                <a:gd name="T9" fmla="*/ 114 h 148"/>
                <a:gd name="T10" fmla="*/ 93 w 139"/>
                <a:gd name="T11" fmla="*/ 138 h 148"/>
                <a:gd name="T12" fmla="*/ 139 w 139"/>
                <a:gd name="T13" fmla="*/ 74 h 148"/>
                <a:gd name="T14" fmla="*/ 72 w 139"/>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8">
                  <a:moveTo>
                    <a:pt x="72" y="74"/>
                  </a:moveTo>
                  <a:lnTo>
                    <a:pt x="139" y="74"/>
                  </a:lnTo>
                  <a:cubicBezTo>
                    <a:pt x="139" y="45"/>
                    <a:pt x="121" y="19"/>
                    <a:pt x="93" y="10"/>
                  </a:cubicBezTo>
                  <a:cubicBezTo>
                    <a:pt x="65" y="0"/>
                    <a:pt x="34" y="10"/>
                    <a:pt x="17" y="34"/>
                  </a:cubicBezTo>
                  <a:cubicBezTo>
                    <a:pt x="0" y="58"/>
                    <a:pt x="0" y="90"/>
                    <a:pt x="17" y="114"/>
                  </a:cubicBezTo>
                  <a:cubicBezTo>
                    <a:pt x="34" y="138"/>
                    <a:pt x="65" y="148"/>
                    <a:pt x="93" y="138"/>
                  </a:cubicBezTo>
                  <a:cubicBezTo>
                    <a:pt x="121" y="129"/>
                    <a:pt x="139" y="103"/>
                    <a:pt x="139"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6" name="Freeform 861">
              <a:extLst>
                <a:ext uri="{FF2B5EF4-FFF2-40B4-BE49-F238E27FC236}">
                  <a16:creationId xmlns:a16="http://schemas.microsoft.com/office/drawing/2014/main" id="{B6101E5E-B30F-822D-B4BD-CD696C0CCD3D}"/>
                </a:ext>
              </a:extLst>
            </p:cNvPr>
            <p:cNvSpPr>
              <a:spLocks/>
            </p:cNvSpPr>
            <p:nvPr/>
          </p:nvSpPr>
          <p:spPr bwMode="auto">
            <a:xfrm>
              <a:off x="8039100" y="3013076"/>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7" name="Freeform 862">
              <a:extLst>
                <a:ext uri="{FF2B5EF4-FFF2-40B4-BE49-F238E27FC236}">
                  <a16:creationId xmlns:a16="http://schemas.microsoft.com/office/drawing/2014/main" id="{C8E0D91C-49DA-E548-BB3F-8224BE6994F9}"/>
                </a:ext>
              </a:extLst>
            </p:cNvPr>
            <p:cNvSpPr>
              <a:spLocks/>
            </p:cNvSpPr>
            <p:nvPr/>
          </p:nvSpPr>
          <p:spPr bwMode="auto">
            <a:xfrm>
              <a:off x="10034588" y="2868614"/>
              <a:ext cx="63500" cy="66675"/>
            </a:xfrm>
            <a:custGeom>
              <a:avLst/>
              <a:gdLst>
                <a:gd name="T0" fmla="*/ 73 w 140"/>
                <a:gd name="T1" fmla="*/ 73 h 147"/>
                <a:gd name="T2" fmla="*/ 140 w 140"/>
                <a:gd name="T3" fmla="*/ 74 h 147"/>
                <a:gd name="T4" fmla="*/ 94 w 140"/>
                <a:gd name="T5" fmla="*/ 9 h 147"/>
                <a:gd name="T6" fmla="*/ 18 w 140"/>
                <a:gd name="T7" fmla="*/ 34 h 147"/>
                <a:gd name="T8" fmla="*/ 18 w 140"/>
                <a:gd name="T9" fmla="*/ 113 h 147"/>
                <a:gd name="T10" fmla="*/ 94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4" y="9"/>
                  </a:cubicBezTo>
                  <a:cubicBezTo>
                    <a:pt x="66" y="0"/>
                    <a:pt x="35" y="10"/>
                    <a:pt x="18" y="34"/>
                  </a:cubicBezTo>
                  <a:cubicBezTo>
                    <a:pt x="0" y="57"/>
                    <a:pt x="0" y="90"/>
                    <a:pt x="18" y="113"/>
                  </a:cubicBezTo>
                  <a:cubicBezTo>
                    <a:pt x="35" y="137"/>
                    <a:pt x="66" y="147"/>
                    <a:pt x="94" y="138"/>
                  </a:cubicBezTo>
                  <a:cubicBezTo>
                    <a:pt x="121" y="129"/>
                    <a:pt x="140" y="103"/>
                    <a:pt x="140" y="74"/>
                  </a:cubicBezTo>
                  <a:lnTo>
                    <a:pt x="73"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8" name="Freeform 863">
              <a:extLst>
                <a:ext uri="{FF2B5EF4-FFF2-40B4-BE49-F238E27FC236}">
                  <a16:creationId xmlns:a16="http://schemas.microsoft.com/office/drawing/2014/main" id="{9D779FB6-FBA9-C17D-B395-B1FB565AEF1F}"/>
                </a:ext>
              </a:extLst>
            </p:cNvPr>
            <p:cNvSpPr>
              <a:spLocks/>
            </p:cNvSpPr>
            <p:nvPr/>
          </p:nvSpPr>
          <p:spPr bwMode="auto">
            <a:xfrm>
              <a:off x="2597150" y="3021014"/>
              <a:ext cx="63500" cy="65088"/>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8"/>
                  </a:cubicBezTo>
                  <a:cubicBezTo>
                    <a:pt x="121" y="128"/>
                    <a:pt x="140" y="103"/>
                    <a:pt x="140"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69" name="Freeform 864">
              <a:extLst>
                <a:ext uri="{FF2B5EF4-FFF2-40B4-BE49-F238E27FC236}">
                  <a16:creationId xmlns:a16="http://schemas.microsoft.com/office/drawing/2014/main" id="{8FB5EFD8-1E9B-4376-4755-EDB7084E8F2F}"/>
                </a:ext>
              </a:extLst>
            </p:cNvPr>
            <p:cNvSpPr>
              <a:spLocks/>
            </p:cNvSpPr>
            <p:nvPr/>
          </p:nvSpPr>
          <p:spPr bwMode="auto">
            <a:xfrm>
              <a:off x="2673350" y="3043239"/>
              <a:ext cx="61913" cy="66675"/>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0" name="Freeform 865">
              <a:extLst>
                <a:ext uri="{FF2B5EF4-FFF2-40B4-BE49-F238E27FC236}">
                  <a16:creationId xmlns:a16="http://schemas.microsoft.com/office/drawing/2014/main" id="{8DDD134F-AFC3-F83C-FBF9-11339D98D25A}"/>
                </a:ext>
              </a:extLst>
            </p:cNvPr>
            <p:cNvSpPr>
              <a:spLocks/>
            </p:cNvSpPr>
            <p:nvPr/>
          </p:nvSpPr>
          <p:spPr bwMode="auto">
            <a:xfrm>
              <a:off x="2809875" y="3217864"/>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1" name="Freeform 866">
              <a:extLst>
                <a:ext uri="{FF2B5EF4-FFF2-40B4-BE49-F238E27FC236}">
                  <a16:creationId xmlns:a16="http://schemas.microsoft.com/office/drawing/2014/main" id="{6BD4BE58-9581-EB76-28F4-D71DC28151FD}"/>
                </a:ext>
              </a:extLst>
            </p:cNvPr>
            <p:cNvSpPr>
              <a:spLocks/>
            </p:cNvSpPr>
            <p:nvPr/>
          </p:nvSpPr>
          <p:spPr bwMode="auto">
            <a:xfrm>
              <a:off x="3105150" y="3559176"/>
              <a:ext cx="63500"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89"/>
                    <a:pt x="18" y="113"/>
                  </a:cubicBezTo>
                  <a:cubicBezTo>
                    <a:pt x="35" y="137"/>
                    <a:pt x="66" y="147"/>
                    <a:pt x="93" y="138"/>
                  </a:cubicBezTo>
                  <a:cubicBezTo>
                    <a:pt x="121" y="129"/>
                    <a:pt x="140" y="103"/>
                    <a:pt x="140" y="74"/>
                  </a:cubicBezTo>
                  <a:lnTo>
                    <a:pt x="73"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2" name="Freeform 867">
              <a:extLst>
                <a:ext uri="{FF2B5EF4-FFF2-40B4-BE49-F238E27FC236}">
                  <a16:creationId xmlns:a16="http://schemas.microsoft.com/office/drawing/2014/main" id="{3964202A-B458-C1B6-E3D2-5880BEDFD710}"/>
                </a:ext>
              </a:extLst>
            </p:cNvPr>
            <p:cNvSpPr>
              <a:spLocks/>
            </p:cNvSpPr>
            <p:nvPr/>
          </p:nvSpPr>
          <p:spPr bwMode="auto">
            <a:xfrm>
              <a:off x="3659188" y="3362326"/>
              <a:ext cx="63500" cy="66675"/>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8"/>
                  </a:cubicBezTo>
                  <a:cubicBezTo>
                    <a:pt x="121" y="128"/>
                    <a:pt x="140" y="103"/>
                    <a:pt x="140" y="73"/>
                  </a:cubicBezTo>
                  <a:lnTo>
                    <a:pt x="73"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3" name="Freeform 868">
              <a:extLst>
                <a:ext uri="{FF2B5EF4-FFF2-40B4-BE49-F238E27FC236}">
                  <a16:creationId xmlns:a16="http://schemas.microsoft.com/office/drawing/2014/main" id="{91574220-346A-4E41-DB64-DB12E318D78E}"/>
                </a:ext>
              </a:extLst>
            </p:cNvPr>
            <p:cNvSpPr>
              <a:spLocks/>
            </p:cNvSpPr>
            <p:nvPr/>
          </p:nvSpPr>
          <p:spPr bwMode="auto">
            <a:xfrm>
              <a:off x="4198938" y="3089276"/>
              <a:ext cx="61913" cy="65088"/>
            </a:xfrm>
            <a:custGeom>
              <a:avLst/>
              <a:gdLst>
                <a:gd name="T0" fmla="*/ 72 w 139"/>
                <a:gd name="T1" fmla="*/ 73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4"/>
                  </a:lnTo>
                  <a:cubicBezTo>
                    <a:pt x="139" y="44"/>
                    <a:pt x="121" y="18"/>
                    <a:pt x="93" y="9"/>
                  </a:cubicBezTo>
                  <a:cubicBezTo>
                    <a:pt x="65" y="0"/>
                    <a:pt x="34" y="10"/>
                    <a:pt x="17" y="34"/>
                  </a:cubicBezTo>
                  <a:cubicBezTo>
                    <a:pt x="0" y="57"/>
                    <a:pt x="0" y="90"/>
                    <a:pt x="17" y="113"/>
                  </a:cubicBezTo>
                  <a:cubicBezTo>
                    <a:pt x="34" y="137"/>
                    <a:pt x="65" y="147"/>
                    <a:pt x="93" y="138"/>
                  </a:cubicBezTo>
                  <a:cubicBezTo>
                    <a:pt x="121" y="129"/>
                    <a:pt x="139" y="103"/>
                    <a:pt x="139" y="74"/>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4" name="Freeform 869">
              <a:extLst>
                <a:ext uri="{FF2B5EF4-FFF2-40B4-BE49-F238E27FC236}">
                  <a16:creationId xmlns:a16="http://schemas.microsoft.com/office/drawing/2014/main" id="{FBBDFBE3-9D3B-AD92-0119-93CBE38BD0A2}"/>
                </a:ext>
              </a:extLst>
            </p:cNvPr>
            <p:cNvSpPr>
              <a:spLocks/>
            </p:cNvSpPr>
            <p:nvPr/>
          </p:nvSpPr>
          <p:spPr bwMode="auto">
            <a:xfrm>
              <a:off x="4933950" y="3324226"/>
              <a:ext cx="63500"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90"/>
                    <a:pt x="18" y="113"/>
                  </a:cubicBezTo>
                  <a:cubicBezTo>
                    <a:pt x="35" y="137"/>
                    <a:pt x="66" y="147"/>
                    <a:pt x="93" y="138"/>
                  </a:cubicBezTo>
                  <a:cubicBezTo>
                    <a:pt x="121" y="129"/>
                    <a:pt x="140" y="103"/>
                    <a:pt x="140" y="74"/>
                  </a:cubicBezTo>
                  <a:lnTo>
                    <a:pt x="73"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5" name="Freeform 870">
              <a:extLst>
                <a:ext uri="{FF2B5EF4-FFF2-40B4-BE49-F238E27FC236}">
                  <a16:creationId xmlns:a16="http://schemas.microsoft.com/office/drawing/2014/main" id="{DCE5EFFA-38CF-B4D6-6FF5-8C462F0EBC55}"/>
                </a:ext>
              </a:extLst>
            </p:cNvPr>
            <p:cNvSpPr>
              <a:spLocks/>
            </p:cNvSpPr>
            <p:nvPr/>
          </p:nvSpPr>
          <p:spPr bwMode="auto">
            <a:xfrm>
              <a:off x="5413375" y="3392489"/>
              <a:ext cx="61913"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6" name="Freeform 871">
              <a:extLst>
                <a:ext uri="{FF2B5EF4-FFF2-40B4-BE49-F238E27FC236}">
                  <a16:creationId xmlns:a16="http://schemas.microsoft.com/office/drawing/2014/main" id="{ED256F50-20A4-0B5A-6632-45A1DC75EBA9}"/>
                </a:ext>
              </a:extLst>
            </p:cNvPr>
            <p:cNvSpPr>
              <a:spLocks/>
            </p:cNvSpPr>
            <p:nvPr/>
          </p:nvSpPr>
          <p:spPr bwMode="auto">
            <a:xfrm>
              <a:off x="5981700" y="3005139"/>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7" name="Freeform 872">
              <a:extLst>
                <a:ext uri="{FF2B5EF4-FFF2-40B4-BE49-F238E27FC236}">
                  <a16:creationId xmlns:a16="http://schemas.microsoft.com/office/drawing/2014/main" id="{BF7ADB6A-DD9D-978C-610F-EB34740767B8}"/>
                </a:ext>
              </a:extLst>
            </p:cNvPr>
            <p:cNvSpPr>
              <a:spLocks/>
            </p:cNvSpPr>
            <p:nvPr/>
          </p:nvSpPr>
          <p:spPr bwMode="auto">
            <a:xfrm>
              <a:off x="6142038" y="2655889"/>
              <a:ext cx="61913"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4"/>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8" name="Freeform 873">
              <a:extLst>
                <a:ext uri="{FF2B5EF4-FFF2-40B4-BE49-F238E27FC236}">
                  <a16:creationId xmlns:a16="http://schemas.microsoft.com/office/drawing/2014/main" id="{42C10D6A-B6E9-B3A2-BE63-149DE7084C1A}"/>
                </a:ext>
              </a:extLst>
            </p:cNvPr>
            <p:cNvSpPr>
              <a:spLocks/>
            </p:cNvSpPr>
            <p:nvPr/>
          </p:nvSpPr>
          <p:spPr bwMode="auto">
            <a:xfrm>
              <a:off x="6499225" y="3035301"/>
              <a:ext cx="61913" cy="66675"/>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4" y="10"/>
                    <a:pt x="17" y="34"/>
                  </a:cubicBezTo>
                  <a:cubicBezTo>
                    <a:pt x="0" y="58"/>
                    <a:pt x="0" y="90"/>
                    <a:pt x="17" y="114"/>
                  </a:cubicBezTo>
                  <a:cubicBezTo>
                    <a:pt x="34" y="138"/>
                    <a:pt x="65" y="148"/>
                    <a:pt x="93" y="138"/>
                  </a:cubicBezTo>
                  <a:cubicBezTo>
                    <a:pt x="121" y="129"/>
                    <a:pt x="140" y="103"/>
                    <a:pt x="140"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79" name="Freeform 874">
              <a:extLst>
                <a:ext uri="{FF2B5EF4-FFF2-40B4-BE49-F238E27FC236}">
                  <a16:creationId xmlns:a16="http://schemas.microsoft.com/office/drawing/2014/main" id="{61B09FEC-D655-5C4D-F9E5-C38DD3EE23B6}"/>
                </a:ext>
              </a:extLst>
            </p:cNvPr>
            <p:cNvSpPr>
              <a:spLocks/>
            </p:cNvSpPr>
            <p:nvPr/>
          </p:nvSpPr>
          <p:spPr bwMode="auto">
            <a:xfrm>
              <a:off x="6770688" y="3324226"/>
              <a:ext cx="63500"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0" name="Freeform 875">
              <a:extLst>
                <a:ext uri="{FF2B5EF4-FFF2-40B4-BE49-F238E27FC236}">
                  <a16:creationId xmlns:a16="http://schemas.microsoft.com/office/drawing/2014/main" id="{6790D398-9190-F10A-F521-3F7A50667B44}"/>
                </a:ext>
              </a:extLst>
            </p:cNvPr>
            <p:cNvSpPr>
              <a:spLocks/>
            </p:cNvSpPr>
            <p:nvPr/>
          </p:nvSpPr>
          <p:spPr bwMode="auto">
            <a:xfrm>
              <a:off x="8047038" y="3149601"/>
              <a:ext cx="61913" cy="66675"/>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4" y="10"/>
                    <a:pt x="17" y="34"/>
                  </a:cubicBezTo>
                  <a:cubicBezTo>
                    <a:pt x="0" y="58"/>
                    <a:pt x="0" y="90"/>
                    <a:pt x="17" y="114"/>
                  </a:cubicBezTo>
                  <a:cubicBezTo>
                    <a:pt x="34" y="138"/>
                    <a:pt x="65" y="148"/>
                    <a:pt x="93" y="138"/>
                  </a:cubicBezTo>
                  <a:cubicBezTo>
                    <a:pt x="121" y="129"/>
                    <a:pt x="140" y="103"/>
                    <a:pt x="140"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1" name="Freeform 876">
              <a:extLst>
                <a:ext uri="{FF2B5EF4-FFF2-40B4-BE49-F238E27FC236}">
                  <a16:creationId xmlns:a16="http://schemas.microsoft.com/office/drawing/2014/main" id="{9FB41744-5A10-E660-3E3C-D8F8990DD130}"/>
                </a:ext>
              </a:extLst>
            </p:cNvPr>
            <p:cNvSpPr>
              <a:spLocks/>
            </p:cNvSpPr>
            <p:nvPr/>
          </p:nvSpPr>
          <p:spPr bwMode="auto">
            <a:xfrm>
              <a:off x="9891713" y="3719514"/>
              <a:ext cx="61913" cy="65088"/>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4" y="10"/>
                    <a:pt x="17" y="34"/>
                  </a:cubicBezTo>
                  <a:cubicBezTo>
                    <a:pt x="0" y="58"/>
                    <a:pt x="0" y="90"/>
                    <a:pt x="17" y="114"/>
                  </a:cubicBezTo>
                  <a:cubicBezTo>
                    <a:pt x="34" y="138"/>
                    <a:pt x="65" y="148"/>
                    <a:pt x="93" y="138"/>
                  </a:cubicBezTo>
                  <a:cubicBezTo>
                    <a:pt x="121" y="129"/>
                    <a:pt x="140" y="103"/>
                    <a:pt x="140" y="74"/>
                  </a:cubicBezTo>
                  <a:lnTo>
                    <a:pt x="72"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2" name="Freeform 877">
              <a:extLst>
                <a:ext uri="{FF2B5EF4-FFF2-40B4-BE49-F238E27FC236}">
                  <a16:creationId xmlns:a16="http://schemas.microsoft.com/office/drawing/2014/main" id="{C2A0A58B-9F24-6AC1-2DE0-436D58EA07C1}"/>
                </a:ext>
              </a:extLst>
            </p:cNvPr>
            <p:cNvSpPr>
              <a:spLocks/>
            </p:cNvSpPr>
            <p:nvPr/>
          </p:nvSpPr>
          <p:spPr bwMode="auto">
            <a:xfrm>
              <a:off x="2681288" y="3802064"/>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3" name="Freeform 878">
              <a:extLst>
                <a:ext uri="{FF2B5EF4-FFF2-40B4-BE49-F238E27FC236}">
                  <a16:creationId xmlns:a16="http://schemas.microsoft.com/office/drawing/2014/main" id="{DBAC4A2A-D83C-EA9C-F5A4-A2DB756F7DF1}"/>
                </a:ext>
              </a:extLst>
            </p:cNvPr>
            <p:cNvSpPr>
              <a:spLocks/>
            </p:cNvSpPr>
            <p:nvPr/>
          </p:nvSpPr>
          <p:spPr bwMode="auto">
            <a:xfrm>
              <a:off x="2801938" y="3848101"/>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4" name="Freeform 879">
              <a:extLst>
                <a:ext uri="{FF2B5EF4-FFF2-40B4-BE49-F238E27FC236}">
                  <a16:creationId xmlns:a16="http://schemas.microsoft.com/office/drawing/2014/main" id="{A916CB63-7FAF-128A-8289-FA65C96B1BBE}"/>
                </a:ext>
              </a:extLst>
            </p:cNvPr>
            <p:cNvSpPr>
              <a:spLocks/>
            </p:cNvSpPr>
            <p:nvPr/>
          </p:nvSpPr>
          <p:spPr bwMode="auto">
            <a:xfrm>
              <a:off x="3735388" y="3878264"/>
              <a:ext cx="61913"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8"/>
                    <a:pt x="0" y="90"/>
                    <a:pt x="17" y="113"/>
                  </a:cubicBezTo>
                  <a:cubicBezTo>
                    <a:pt x="34" y="137"/>
                    <a:pt x="65" y="147"/>
                    <a:pt x="93" y="138"/>
                  </a:cubicBezTo>
                  <a:cubicBezTo>
                    <a:pt x="121" y="129"/>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5" name="Freeform 880">
              <a:extLst>
                <a:ext uri="{FF2B5EF4-FFF2-40B4-BE49-F238E27FC236}">
                  <a16:creationId xmlns:a16="http://schemas.microsoft.com/office/drawing/2014/main" id="{90630D39-CEFB-D7EF-8BC6-07D971C70715}"/>
                </a:ext>
              </a:extLst>
            </p:cNvPr>
            <p:cNvSpPr>
              <a:spLocks/>
            </p:cNvSpPr>
            <p:nvPr/>
          </p:nvSpPr>
          <p:spPr bwMode="auto">
            <a:xfrm>
              <a:off x="4237038" y="3771901"/>
              <a:ext cx="61913"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90"/>
                    <a:pt x="18" y="113"/>
                  </a:cubicBezTo>
                  <a:cubicBezTo>
                    <a:pt x="35" y="137"/>
                    <a:pt x="66" y="147"/>
                    <a:pt x="94" y="138"/>
                  </a:cubicBezTo>
                  <a:cubicBezTo>
                    <a:pt x="121" y="129"/>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6" name="Freeform 881">
              <a:extLst>
                <a:ext uri="{FF2B5EF4-FFF2-40B4-BE49-F238E27FC236}">
                  <a16:creationId xmlns:a16="http://schemas.microsoft.com/office/drawing/2014/main" id="{6DEC4111-14B5-3238-CE97-8B76EA4279B5}"/>
                </a:ext>
              </a:extLst>
            </p:cNvPr>
            <p:cNvSpPr>
              <a:spLocks/>
            </p:cNvSpPr>
            <p:nvPr/>
          </p:nvSpPr>
          <p:spPr bwMode="auto">
            <a:xfrm>
              <a:off x="4722813" y="3894139"/>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7" name="Freeform 882">
              <a:extLst>
                <a:ext uri="{FF2B5EF4-FFF2-40B4-BE49-F238E27FC236}">
                  <a16:creationId xmlns:a16="http://schemas.microsoft.com/office/drawing/2014/main" id="{BEFD376F-A59E-1B94-4246-DDC6B7519A3F}"/>
                </a:ext>
              </a:extLst>
            </p:cNvPr>
            <p:cNvSpPr>
              <a:spLocks/>
            </p:cNvSpPr>
            <p:nvPr/>
          </p:nvSpPr>
          <p:spPr bwMode="auto">
            <a:xfrm>
              <a:off x="5375275" y="3916364"/>
              <a:ext cx="61913"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89"/>
                    <a:pt x="18" y="113"/>
                  </a:cubicBezTo>
                  <a:cubicBezTo>
                    <a:pt x="35" y="137"/>
                    <a:pt x="66" y="147"/>
                    <a:pt x="94" y="138"/>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8" name="Freeform 883">
              <a:extLst>
                <a:ext uri="{FF2B5EF4-FFF2-40B4-BE49-F238E27FC236}">
                  <a16:creationId xmlns:a16="http://schemas.microsoft.com/office/drawing/2014/main" id="{D3294A04-F035-A060-60E9-E4AD8A32833A}"/>
                </a:ext>
              </a:extLst>
            </p:cNvPr>
            <p:cNvSpPr>
              <a:spLocks/>
            </p:cNvSpPr>
            <p:nvPr/>
          </p:nvSpPr>
          <p:spPr bwMode="auto">
            <a:xfrm>
              <a:off x="5989638" y="3840164"/>
              <a:ext cx="63500" cy="66675"/>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89" name="Freeform 884">
              <a:extLst>
                <a:ext uri="{FF2B5EF4-FFF2-40B4-BE49-F238E27FC236}">
                  <a16:creationId xmlns:a16="http://schemas.microsoft.com/office/drawing/2014/main" id="{ECAB0C25-0CAE-A364-41DD-B249284876A3}"/>
                </a:ext>
              </a:extLst>
            </p:cNvPr>
            <p:cNvSpPr>
              <a:spLocks/>
            </p:cNvSpPr>
            <p:nvPr/>
          </p:nvSpPr>
          <p:spPr bwMode="auto">
            <a:xfrm>
              <a:off x="7113588" y="3719514"/>
              <a:ext cx="61913" cy="65088"/>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5" y="10"/>
                    <a:pt x="17" y="34"/>
                  </a:cubicBezTo>
                  <a:cubicBezTo>
                    <a:pt x="0" y="58"/>
                    <a:pt x="0" y="90"/>
                    <a:pt x="17" y="114"/>
                  </a:cubicBezTo>
                  <a:cubicBezTo>
                    <a:pt x="35" y="138"/>
                    <a:pt x="65" y="148"/>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0" name="Freeform 885">
              <a:extLst>
                <a:ext uri="{FF2B5EF4-FFF2-40B4-BE49-F238E27FC236}">
                  <a16:creationId xmlns:a16="http://schemas.microsoft.com/office/drawing/2014/main" id="{CEDD89D4-E4D2-42A0-CA55-91E478A5ED02}"/>
                </a:ext>
              </a:extLst>
            </p:cNvPr>
            <p:cNvSpPr>
              <a:spLocks/>
            </p:cNvSpPr>
            <p:nvPr/>
          </p:nvSpPr>
          <p:spPr bwMode="auto">
            <a:xfrm>
              <a:off x="8001000" y="3659189"/>
              <a:ext cx="61913" cy="65088"/>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90"/>
                    <a:pt x="18" y="113"/>
                  </a:cubicBezTo>
                  <a:cubicBezTo>
                    <a:pt x="35" y="137"/>
                    <a:pt x="66" y="147"/>
                    <a:pt x="93" y="138"/>
                  </a:cubicBezTo>
                  <a:cubicBezTo>
                    <a:pt x="121" y="129"/>
                    <a:pt x="140" y="103"/>
                    <a:pt x="140" y="74"/>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1" name="Freeform 886">
              <a:extLst>
                <a:ext uri="{FF2B5EF4-FFF2-40B4-BE49-F238E27FC236}">
                  <a16:creationId xmlns:a16="http://schemas.microsoft.com/office/drawing/2014/main" id="{334EB368-CC24-E732-6A85-C2BAF355EC33}"/>
                </a:ext>
              </a:extLst>
            </p:cNvPr>
            <p:cNvSpPr>
              <a:spLocks/>
            </p:cNvSpPr>
            <p:nvPr/>
          </p:nvSpPr>
          <p:spPr bwMode="auto">
            <a:xfrm>
              <a:off x="2597150" y="3697289"/>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2" name="Freeform 887">
              <a:extLst>
                <a:ext uri="{FF2B5EF4-FFF2-40B4-BE49-F238E27FC236}">
                  <a16:creationId xmlns:a16="http://schemas.microsoft.com/office/drawing/2014/main" id="{AC81722C-4891-CBEA-D46B-74C83A5DBCC3}"/>
                </a:ext>
              </a:extLst>
            </p:cNvPr>
            <p:cNvSpPr>
              <a:spLocks/>
            </p:cNvSpPr>
            <p:nvPr/>
          </p:nvSpPr>
          <p:spPr bwMode="auto">
            <a:xfrm>
              <a:off x="2681288" y="3802064"/>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3" name="Freeform 888">
              <a:extLst>
                <a:ext uri="{FF2B5EF4-FFF2-40B4-BE49-F238E27FC236}">
                  <a16:creationId xmlns:a16="http://schemas.microsoft.com/office/drawing/2014/main" id="{B41567F9-74AB-1121-E096-2010A48854AB}"/>
                </a:ext>
              </a:extLst>
            </p:cNvPr>
            <p:cNvSpPr>
              <a:spLocks/>
            </p:cNvSpPr>
            <p:nvPr/>
          </p:nvSpPr>
          <p:spPr bwMode="auto">
            <a:xfrm>
              <a:off x="2801938" y="3886201"/>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4" name="Freeform 889">
              <a:extLst>
                <a:ext uri="{FF2B5EF4-FFF2-40B4-BE49-F238E27FC236}">
                  <a16:creationId xmlns:a16="http://schemas.microsoft.com/office/drawing/2014/main" id="{6C588252-93A6-4C7E-17AA-803E75566F8C}"/>
                </a:ext>
              </a:extLst>
            </p:cNvPr>
            <p:cNvSpPr>
              <a:spLocks/>
            </p:cNvSpPr>
            <p:nvPr/>
          </p:nvSpPr>
          <p:spPr bwMode="auto">
            <a:xfrm>
              <a:off x="3097213" y="3932239"/>
              <a:ext cx="63500" cy="65088"/>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8"/>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5" name="Freeform 890">
              <a:extLst>
                <a:ext uri="{FF2B5EF4-FFF2-40B4-BE49-F238E27FC236}">
                  <a16:creationId xmlns:a16="http://schemas.microsoft.com/office/drawing/2014/main" id="{A7193AD2-93F3-230C-B041-3961BED02C4C}"/>
                </a:ext>
              </a:extLst>
            </p:cNvPr>
            <p:cNvSpPr>
              <a:spLocks/>
            </p:cNvSpPr>
            <p:nvPr/>
          </p:nvSpPr>
          <p:spPr bwMode="auto">
            <a:xfrm>
              <a:off x="3659188" y="3870326"/>
              <a:ext cx="63500"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8"/>
                    <a:pt x="0" y="90"/>
                    <a:pt x="18" y="113"/>
                  </a:cubicBezTo>
                  <a:cubicBezTo>
                    <a:pt x="35" y="137"/>
                    <a:pt x="66" y="147"/>
                    <a:pt x="94" y="138"/>
                  </a:cubicBezTo>
                  <a:cubicBezTo>
                    <a:pt x="121" y="129"/>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6" name="Freeform 891">
              <a:extLst>
                <a:ext uri="{FF2B5EF4-FFF2-40B4-BE49-F238E27FC236}">
                  <a16:creationId xmlns:a16="http://schemas.microsoft.com/office/drawing/2014/main" id="{4C614A58-D187-50E2-0FAC-69332E42FB52}"/>
                </a:ext>
              </a:extLst>
            </p:cNvPr>
            <p:cNvSpPr>
              <a:spLocks/>
            </p:cNvSpPr>
            <p:nvPr/>
          </p:nvSpPr>
          <p:spPr bwMode="auto">
            <a:xfrm>
              <a:off x="4221163" y="3817939"/>
              <a:ext cx="61913" cy="66675"/>
            </a:xfrm>
            <a:custGeom>
              <a:avLst/>
              <a:gdLst>
                <a:gd name="T0" fmla="*/ 72 w 139"/>
                <a:gd name="T1" fmla="*/ 73 h 147"/>
                <a:gd name="T2" fmla="*/ 139 w 139"/>
                <a:gd name="T3" fmla="*/ 73 h 147"/>
                <a:gd name="T4" fmla="*/ 93 w 139"/>
                <a:gd name="T5" fmla="*/ 9 h 147"/>
                <a:gd name="T6" fmla="*/ 17 w 139"/>
                <a:gd name="T7" fmla="*/ 33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9"/>
                    <a:pt x="17" y="33"/>
                  </a:cubicBezTo>
                  <a:cubicBezTo>
                    <a:pt x="0" y="57"/>
                    <a:pt x="0" y="89"/>
                    <a:pt x="17" y="113"/>
                  </a:cubicBezTo>
                  <a:cubicBezTo>
                    <a:pt x="34" y="137"/>
                    <a:pt x="65" y="147"/>
                    <a:pt x="93" y="138"/>
                  </a:cubicBezTo>
                  <a:cubicBezTo>
                    <a:pt x="121" y="128"/>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7" name="Freeform 892">
              <a:extLst>
                <a:ext uri="{FF2B5EF4-FFF2-40B4-BE49-F238E27FC236}">
                  <a16:creationId xmlns:a16="http://schemas.microsoft.com/office/drawing/2014/main" id="{EADB2CE9-A1DF-CE1E-1EED-35BCB9E50CF1}"/>
                </a:ext>
              </a:extLst>
            </p:cNvPr>
            <p:cNvSpPr>
              <a:spLocks/>
            </p:cNvSpPr>
            <p:nvPr/>
          </p:nvSpPr>
          <p:spPr bwMode="auto">
            <a:xfrm>
              <a:off x="4797425" y="3725864"/>
              <a:ext cx="63500" cy="66675"/>
            </a:xfrm>
            <a:custGeom>
              <a:avLst/>
              <a:gdLst>
                <a:gd name="T0" fmla="*/ 73 w 140"/>
                <a:gd name="T1" fmla="*/ 74 h 147"/>
                <a:gd name="T2" fmla="*/ 140 w 140"/>
                <a:gd name="T3" fmla="*/ 74 h 147"/>
                <a:gd name="T4" fmla="*/ 94 w 140"/>
                <a:gd name="T5" fmla="*/ 10 h 147"/>
                <a:gd name="T6" fmla="*/ 18 w 140"/>
                <a:gd name="T7" fmla="*/ 34 h 147"/>
                <a:gd name="T8" fmla="*/ 18 w 140"/>
                <a:gd name="T9" fmla="*/ 114 h 147"/>
                <a:gd name="T10" fmla="*/ 94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4" y="10"/>
                  </a:cubicBezTo>
                  <a:cubicBezTo>
                    <a:pt x="66" y="0"/>
                    <a:pt x="35" y="10"/>
                    <a:pt x="18" y="34"/>
                  </a:cubicBezTo>
                  <a:cubicBezTo>
                    <a:pt x="0" y="58"/>
                    <a:pt x="0" y="90"/>
                    <a:pt x="18" y="114"/>
                  </a:cubicBezTo>
                  <a:cubicBezTo>
                    <a:pt x="35" y="138"/>
                    <a:pt x="66" y="147"/>
                    <a:pt x="94" y="138"/>
                  </a:cubicBezTo>
                  <a:cubicBezTo>
                    <a:pt x="121" y="129"/>
                    <a:pt x="140" y="103"/>
                    <a:pt x="140" y="74"/>
                  </a:cubicBezTo>
                  <a:lnTo>
                    <a:pt x="73"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8" name="Freeform 893">
              <a:extLst>
                <a:ext uri="{FF2B5EF4-FFF2-40B4-BE49-F238E27FC236}">
                  <a16:creationId xmlns:a16="http://schemas.microsoft.com/office/drawing/2014/main" id="{1E71DC75-D77E-2947-F781-624029376B12}"/>
                </a:ext>
              </a:extLst>
            </p:cNvPr>
            <p:cNvSpPr>
              <a:spLocks/>
            </p:cNvSpPr>
            <p:nvPr/>
          </p:nvSpPr>
          <p:spPr bwMode="auto">
            <a:xfrm>
              <a:off x="5353050" y="3825876"/>
              <a:ext cx="61913" cy="65088"/>
            </a:xfrm>
            <a:custGeom>
              <a:avLst/>
              <a:gdLst>
                <a:gd name="T0" fmla="*/ 72 w 139"/>
                <a:gd name="T1" fmla="*/ 73 h 147"/>
                <a:gd name="T2" fmla="*/ 139 w 139"/>
                <a:gd name="T3" fmla="*/ 73 h 147"/>
                <a:gd name="T4" fmla="*/ 93 w 139"/>
                <a:gd name="T5" fmla="*/ 9 h 147"/>
                <a:gd name="T6" fmla="*/ 17 w 139"/>
                <a:gd name="T7" fmla="*/ 33 h 147"/>
                <a:gd name="T8" fmla="*/ 17 w 139"/>
                <a:gd name="T9" fmla="*/ 113 h 147"/>
                <a:gd name="T10" fmla="*/ 93 w 139"/>
                <a:gd name="T11" fmla="*/ 137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9"/>
                    <a:pt x="17" y="33"/>
                  </a:cubicBezTo>
                  <a:cubicBezTo>
                    <a:pt x="0" y="57"/>
                    <a:pt x="0" y="89"/>
                    <a:pt x="17" y="113"/>
                  </a:cubicBezTo>
                  <a:cubicBezTo>
                    <a:pt x="34" y="137"/>
                    <a:pt x="65" y="147"/>
                    <a:pt x="93" y="137"/>
                  </a:cubicBezTo>
                  <a:cubicBezTo>
                    <a:pt x="121" y="128"/>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899" name="Freeform 894">
              <a:extLst>
                <a:ext uri="{FF2B5EF4-FFF2-40B4-BE49-F238E27FC236}">
                  <a16:creationId xmlns:a16="http://schemas.microsoft.com/office/drawing/2014/main" id="{EF6CBEA4-E209-B46F-09FF-43C49900B6F8}"/>
                </a:ext>
              </a:extLst>
            </p:cNvPr>
            <p:cNvSpPr>
              <a:spLocks/>
            </p:cNvSpPr>
            <p:nvPr/>
          </p:nvSpPr>
          <p:spPr bwMode="auto">
            <a:xfrm>
              <a:off x="5921375" y="3863976"/>
              <a:ext cx="61913"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3"/>
                  </a:cubicBezTo>
                  <a:cubicBezTo>
                    <a:pt x="34" y="137"/>
                    <a:pt x="65" y="147"/>
                    <a:pt x="93" y="138"/>
                  </a:cubicBezTo>
                  <a:cubicBezTo>
                    <a:pt x="121" y="129"/>
                    <a:pt x="139" y="103"/>
                    <a:pt x="139"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0" name="Freeform 895">
              <a:extLst>
                <a:ext uri="{FF2B5EF4-FFF2-40B4-BE49-F238E27FC236}">
                  <a16:creationId xmlns:a16="http://schemas.microsoft.com/office/drawing/2014/main" id="{A61732F9-FD69-CDC3-29CC-098776845633}"/>
                </a:ext>
              </a:extLst>
            </p:cNvPr>
            <p:cNvSpPr>
              <a:spLocks/>
            </p:cNvSpPr>
            <p:nvPr/>
          </p:nvSpPr>
          <p:spPr bwMode="auto">
            <a:xfrm>
              <a:off x="6194425" y="3802064"/>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1" name="Freeform 896">
              <a:extLst>
                <a:ext uri="{FF2B5EF4-FFF2-40B4-BE49-F238E27FC236}">
                  <a16:creationId xmlns:a16="http://schemas.microsoft.com/office/drawing/2014/main" id="{E9428A53-3780-5097-5F98-81E468D22B22}"/>
                </a:ext>
              </a:extLst>
            </p:cNvPr>
            <p:cNvSpPr>
              <a:spLocks/>
            </p:cNvSpPr>
            <p:nvPr/>
          </p:nvSpPr>
          <p:spPr bwMode="auto">
            <a:xfrm>
              <a:off x="6551613" y="3741739"/>
              <a:ext cx="61913"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2" name="Freeform 897">
              <a:extLst>
                <a:ext uri="{FF2B5EF4-FFF2-40B4-BE49-F238E27FC236}">
                  <a16:creationId xmlns:a16="http://schemas.microsoft.com/office/drawing/2014/main" id="{1EE722E1-82C4-DFCF-5FC4-C1A3EF5CDF38}"/>
                </a:ext>
              </a:extLst>
            </p:cNvPr>
            <p:cNvSpPr>
              <a:spLocks/>
            </p:cNvSpPr>
            <p:nvPr/>
          </p:nvSpPr>
          <p:spPr bwMode="auto">
            <a:xfrm>
              <a:off x="6770688" y="3771901"/>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3" name="Freeform 898">
              <a:extLst>
                <a:ext uri="{FF2B5EF4-FFF2-40B4-BE49-F238E27FC236}">
                  <a16:creationId xmlns:a16="http://schemas.microsoft.com/office/drawing/2014/main" id="{A46C5312-FC18-8E5B-C7F0-535B70B94224}"/>
                </a:ext>
              </a:extLst>
            </p:cNvPr>
            <p:cNvSpPr>
              <a:spLocks/>
            </p:cNvSpPr>
            <p:nvPr/>
          </p:nvSpPr>
          <p:spPr bwMode="auto">
            <a:xfrm>
              <a:off x="7045325" y="3757614"/>
              <a:ext cx="61913" cy="65088"/>
            </a:xfrm>
            <a:custGeom>
              <a:avLst/>
              <a:gdLst>
                <a:gd name="T0" fmla="*/ 72 w 139"/>
                <a:gd name="T1" fmla="*/ 73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4"/>
                  </a:lnTo>
                  <a:cubicBezTo>
                    <a:pt x="139" y="44"/>
                    <a:pt x="121" y="18"/>
                    <a:pt x="93" y="9"/>
                  </a:cubicBezTo>
                  <a:cubicBezTo>
                    <a:pt x="65" y="0"/>
                    <a:pt x="34" y="10"/>
                    <a:pt x="17" y="34"/>
                  </a:cubicBezTo>
                  <a:cubicBezTo>
                    <a:pt x="0" y="58"/>
                    <a:pt x="0" y="90"/>
                    <a:pt x="17" y="113"/>
                  </a:cubicBezTo>
                  <a:cubicBezTo>
                    <a:pt x="34" y="137"/>
                    <a:pt x="65" y="147"/>
                    <a:pt x="93" y="138"/>
                  </a:cubicBezTo>
                  <a:cubicBezTo>
                    <a:pt x="121" y="129"/>
                    <a:pt x="139" y="103"/>
                    <a:pt x="139"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4" name="Freeform 899">
              <a:extLst>
                <a:ext uri="{FF2B5EF4-FFF2-40B4-BE49-F238E27FC236}">
                  <a16:creationId xmlns:a16="http://schemas.microsoft.com/office/drawing/2014/main" id="{B37E7D9E-AAD9-C473-E723-C6261BEB62C3}"/>
                </a:ext>
              </a:extLst>
            </p:cNvPr>
            <p:cNvSpPr>
              <a:spLocks/>
            </p:cNvSpPr>
            <p:nvPr/>
          </p:nvSpPr>
          <p:spPr bwMode="auto">
            <a:xfrm>
              <a:off x="8039100" y="3757614"/>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5" name="Freeform 900">
              <a:extLst>
                <a:ext uri="{FF2B5EF4-FFF2-40B4-BE49-F238E27FC236}">
                  <a16:creationId xmlns:a16="http://schemas.microsoft.com/office/drawing/2014/main" id="{326ED400-BEAB-052B-16E4-E8D194D98F39}"/>
                </a:ext>
              </a:extLst>
            </p:cNvPr>
            <p:cNvSpPr>
              <a:spLocks/>
            </p:cNvSpPr>
            <p:nvPr/>
          </p:nvSpPr>
          <p:spPr bwMode="auto">
            <a:xfrm>
              <a:off x="2597150" y="3097214"/>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90"/>
                    <a:pt x="17" y="113"/>
                  </a:cubicBezTo>
                  <a:cubicBezTo>
                    <a:pt x="34"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6" name="Freeform 901">
              <a:extLst>
                <a:ext uri="{FF2B5EF4-FFF2-40B4-BE49-F238E27FC236}">
                  <a16:creationId xmlns:a16="http://schemas.microsoft.com/office/drawing/2014/main" id="{5AE89662-D05B-13EC-964F-CB8745CED331}"/>
                </a:ext>
              </a:extLst>
            </p:cNvPr>
            <p:cNvSpPr>
              <a:spLocks/>
            </p:cNvSpPr>
            <p:nvPr/>
          </p:nvSpPr>
          <p:spPr bwMode="auto">
            <a:xfrm>
              <a:off x="2681288" y="3438526"/>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7" name="Freeform 902">
              <a:extLst>
                <a:ext uri="{FF2B5EF4-FFF2-40B4-BE49-F238E27FC236}">
                  <a16:creationId xmlns:a16="http://schemas.microsoft.com/office/drawing/2014/main" id="{2897B89E-A781-E3EA-D262-2352F755910A}"/>
                </a:ext>
              </a:extLst>
            </p:cNvPr>
            <p:cNvSpPr>
              <a:spLocks/>
            </p:cNvSpPr>
            <p:nvPr/>
          </p:nvSpPr>
          <p:spPr bwMode="auto">
            <a:xfrm>
              <a:off x="2809875" y="3340101"/>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8" name="Freeform 903">
              <a:extLst>
                <a:ext uri="{FF2B5EF4-FFF2-40B4-BE49-F238E27FC236}">
                  <a16:creationId xmlns:a16="http://schemas.microsoft.com/office/drawing/2014/main" id="{60DC888F-CFEA-03AC-68EE-FE053FDD7760}"/>
                </a:ext>
              </a:extLst>
            </p:cNvPr>
            <p:cNvSpPr>
              <a:spLocks/>
            </p:cNvSpPr>
            <p:nvPr/>
          </p:nvSpPr>
          <p:spPr bwMode="auto">
            <a:xfrm>
              <a:off x="3097213" y="3689351"/>
              <a:ext cx="63500" cy="65088"/>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89"/>
                    <a:pt x="18" y="113"/>
                  </a:cubicBezTo>
                  <a:cubicBezTo>
                    <a:pt x="35" y="137"/>
                    <a:pt x="66" y="147"/>
                    <a:pt x="94" y="138"/>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09" name="Freeform 904">
              <a:extLst>
                <a:ext uri="{FF2B5EF4-FFF2-40B4-BE49-F238E27FC236}">
                  <a16:creationId xmlns:a16="http://schemas.microsoft.com/office/drawing/2014/main" id="{7299BD00-E5F7-872A-9CDD-87B20DC3D7AE}"/>
                </a:ext>
              </a:extLst>
            </p:cNvPr>
            <p:cNvSpPr>
              <a:spLocks/>
            </p:cNvSpPr>
            <p:nvPr/>
          </p:nvSpPr>
          <p:spPr bwMode="auto">
            <a:xfrm>
              <a:off x="3257550" y="3795714"/>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89"/>
                    <a:pt x="17" y="113"/>
                  </a:cubicBezTo>
                  <a:cubicBezTo>
                    <a:pt x="35"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0" name="Freeform 905">
              <a:extLst>
                <a:ext uri="{FF2B5EF4-FFF2-40B4-BE49-F238E27FC236}">
                  <a16:creationId xmlns:a16="http://schemas.microsoft.com/office/drawing/2014/main" id="{2A065DAC-8070-D3B0-8074-D39BB19F1A7E}"/>
                </a:ext>
              </a:extLst>
            </p:cNvPr>
            <p:cNvSpPr>
              <a:spLocks/>
            </p:cNvSpPr>
            <p:nvPr/>
          </p:nvSpPr>
          <p:spPr bwMode="auto">
            <a:xfrm>
              <a:off x="3652838" y="3832226"/>
              <a:ext cx="61913" cy="66675"/>
            </a:xfrm>
            <a:custGeom>
              <a:avLst/>
              <a:gdLst>
                <a:gd name="T0" fmla="*/ 72 w 139"/>
                <a:gd name="T1" fmla="*/ 74 h 148"/>
                <a:gd name="T2" fmla="*/ 139 w 139"/>
                <a:gd name="T3" fmla="*/ 74 h 148"/>
                <a:gd name="T4" fmla="*/ 93 w 139"/>
                <a:gd name="T5" fmla="*/ 10 h 148"/>
                <a:gd name="T6" fmla="*/ 17 w 139"/>
                <a:gd name="T7" fmla="*/ 34 h 148"/>
                <a:gd name="T8" fmla="*/ 17 w 139"/>
                <a:gd name="T9" fmla="*/ 114 h 148"/>
                <a:gd name="T10" fmla="*/ 93 w 139"/>
                <a:gd name="T11" fmla="*/ 138 h 148"/>
                <a:gd name="T12" fmla="*/ 139 w 139"/>
                <a:gd name="T13" fmla="*/ 74 h 148"/>
                <a:gd name="T14" fmla="*/ 72 w 139"/>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8">
                  <a:moveTo>
                    <a:pt x="72" y="74"/>
                  </a:moveTo>
                  <a:lnTo>
                    <a:pt x="139" y="74"/>
                  </a:lnTo>
                  <a:cubicBezTo>
                    <a:pt x="139" y="45"/>
                    <a:pt x="121" y="19"/>
                    <a:pt x="93" y="10"/>
                  </a:cubicBezTo>
                  <a:cubicBezTo>
                    <a:pt x="65" y="0"/>
                    <a:pt x="34" y="10"/>
                    <a:pt x="17" y="34"/>
                  </a:cubicBezTo>
                  <a:cubicBezTo>
                    <a:pt x="0" y="58"/>
                    <a:pt x="0" y="90"/>
                    <a:pt x="17" y="114"/>
                  </a:cubicBezTo>
                  <a:cubicBezTo>
                    <a:pt x="34" y="138"/>
                    <a:pt x="65" y="148"/>
                    <a:pt x="93" y="138"/>
                  </a:cubicBezTo>
                  <a:cubicBezTo>
                    <a:pt x="121" y="129"/>
                    <a:pt x="139" y="103"/>
                    <a:pt x="139"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1" name="Freeform 906">
              <a:extLst>
                <a:ext uri="{FF2B5EF4-FFF2-40B4-BE49-F238E27FC236}">
                  <a16:creationId xmlns:a16="http://schemas.microsoft.com/office/drawing/2014/main" id="{24FF1E2D-D2EA-CCE2-2D60-4D6384B7DC10}"/>
                </a:ext>
              </a:extLst>
            </p:cNvPr>
            <p:cNvSpPr>
              <a:spLocks/>
            </p:cNvSpPr>
            <p:nvPr/>
          </p:nvSpPr>
          <p:spPr bwMode="auto">
            <a:xfrm>
              <a:off x="4206875" y="3689351"/>
              <a:ext cx="61913" cy="65088"/>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2" name="Freeform 907">
              <a:extLst>
                <a:ext uri="{FF2B5EF4-FFF2-40B4-BE49-F238E27FC236}">
                  <a16:creationId xmlns:a16="http://schemas.microsoft.com/office/drawing/2014/main" id="{F28D57AC-4BDA-38B1-C445-6C2E814AF75D}"/>
                </a:ext>
              </a:extLst>
            </p:cNvPr>
            <p:cNvSpPr>
              <a:spLocks/>
            </p:cNvSpPr>
            <p:nvPr/>
          </p:nvSpPr>
          <p:spPr bwMode="auto">
            <a:xfrm>
              <a:off x="5283200" y="3817939"/>
              <a:ext cx="63500"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9"/>
                    <a:pt x="17" y="33"/>
                  </a:cubicBezTo>
                  <a:cubicBezTo>
                    <a:pt x="0" y="57"/>
                    <a:pt x="0" y="89"/>
                    <a:pt x="17" y="113"/>
                  </a:cubicBezTo>
                  <a:cubicBezTo>
                    <a:pt x="35" y="137"/>
                    <a:pt x="65" y="147"/>
                    <a:pt x="93" y="138"/>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3" name="Freeform 908">
              <a:extLst>
                <a:ext uri="{FF2B5EF4-FFF2-40B4-BE49-F238E27FC236}">
                  <a16:creationId xmlns:a16="http://schemas.microsoft.com/office/drawing/2014/main" id="{73E85E18-7994-D492-9337-D2DD1C878C55}"/>
                </a:ext>
              </a:extLst>
            </p:cNvPr>
            <p:cNvSpPr>
              <a:spLocks/>
            </p:cNvSpPr>
            <p:nvPr/>
          </p:nvSpPr>
          <p:spPr bwMode="auto">
            <a:xfrm>
              <a:off x="5981700" y="3689351"/>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4" name="Freeform 909">
              <a:extLst>
                <a:ext uri="{FF2B5EF4-FFF2-40B4-BE49-F238E27FC236}">
                  <a16:creationId xmlns:a16="http://schemas.microsoft.com/office/drawing/2014/main" id="{FB0C8582-1360-D05B-5878-81A9E52E0F73}"/>
                </a:ext>
              </a:extLst>
            </p:cNvPr>
            <p:cNvSpPr>
              <a:spLocks/>
            </p:cNvSpPr>
            <p:nvPr/>
          </p:nvSpPr>
          <p:spPr bwMode="auto">
            <a:xfrm>
              <a:off x="6262688" y="3749676"/>
              <a:ext cx="63500"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3"/>
                  </a:cubicBezTo>
                  <a:cubicBezTo>
                    <a:pt x="34" y="137"/>
                    <a:pt x="65" y="147"/>
                    <a:pt x="93" y="138"/>
                  </a:cubicBezTo>
                  <a:cubicBezTo>
                    <a:pt x="121" y="129"/>
                    <a:pt x="139" y="103"/>
                    <a:pt x="139"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5" name="Freeform 910">
              <a:extLst>
                <a:ext uri="{FF2B5EF4-FFF2-40B4-BE49-F238E27FC236}">
                  <a16:creationId xmlns:a16="http://schemas.microsoft.com/office/drawing/2014/main" id="{2562776E-F7B3-1833-A71C-E1F01C7A6C6E}"/>
                </a:ext>
              </a:extLst>
            </p:cNvPr>
            <p:cNvSpPr>
              <a:spLocks/>
            </p:cNvSpPr>
            <p:nvPr/>
          </p:nvSpPr>
          <p:spPr bwMode="auto">
            <a:xfrm>
              <a:off x="6551613" y="3856039"/>
              <a:ext cx="61913"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6" name="Freeform 911">
              <a:extLst>
                <a:ext uri="{FF2B5EF4-FFF2-40B4-BE49-F238E27FC236}">
                  <a16:creationId xmlns:a16="http://schemas.microsoft.com/office/drawing/2014/main" id="{686C1EFC-6D8B-B38E-80FB-FB60F2201D2B}"/>
                </a:ext>
              </a:extLst>
            </p:cNvPr>
            <p:cNvSpPr>
              <a:spLocks/>
            </p:cNvSpPr>
            <p:nvPr/>
          </p:nvSpPr>
          <p:spPr bwMode="auto">
            <a:xfrm>
              <a:off x="2613025" y="3392489"/>
              <a:ext cx="61913" cy="66675"/>
            </a:xfrm>
            <a:custGeom>
              <a:avLst/>
              <a:gdLst>
                <a:gd name="T0" fmla="*/ 72 w 139"/>
                <a:gd name="T1" fmla="*/ 74 h 147"/>
                <a:gd name="T2" fmla="*/ 139 w 139"/>
                <a:gd name="T3" fmla="*/ 74 h 147"/>
                <a:gd name="T4" fmla="*/ 93 w 139"/>
                <a:gd name="T5" fmla="*/ 9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7" name="Freeform 912">
              <a:extLst>
                <a:ext uri="{FF2B5EF4-FFF2-40B4-BE49-F238E27FC236}">
                  <a16:creationId xmlns:a16="http://schemas.microsoft.com/office/drawing/2014/main" id="{9B501FA3-3DD8-4701-47C5-05B15E14F376}"/>
                </a:ext>
              </a:extLst>
            </p:cNvPr>
            <p:cNvSpPr>
              <a:spLocks/>
            </p:cNvSpPr>
            <p:nvPr/>
          </p:nvSpPr>
          <p:spPr bwMode="auto">
            <a:xfrm>
              <a:off x="2673350" y="3529014"/>
              <a:ext cx="61913"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8" name="Freeform 913">
              <a:extLst>
                <a:ext uri="{FF2B5EF4-FFF2-40B4-BE49-F238E27FC236}">
                  <a16:creationId xmlns:a16="http://schemas.microsoft.com/office/drawing/2014/main" id="{DED3869C-CD59-4A80-DD2C-31B14239076F}"/>
                </a:ext>
              </a:extLst>
            </p:cNvPr>
            <p:cNvSpPr>
              <a:spLocks/>
            </p:cNvSpPr>
            <p:nvPr/>
          </p:nvSpPr>
          <p:spPr bwMode="auto">
            <a:xfrm>
              <a:off x="2809875" y="3779839"/>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90"/>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19" name="Freeform 914">
              <a:extLst>
                <a:ext uri="{FF2B5EF4-FFF2-40B4-BE49-F238E27FC236}">
                  <a16:creationId xmlns:a16="http://schemas.microsoft.com/office/drawing/2014/main" id="{8A9DA406-0B88-44CB-2C6D-415E809E0A88}"/>
                </a:ext>
              </a:extLst>
            </p:cNvPr>
            <p:cNvSpPr>
              <a:spLocks/>
            </p:cNvSpPr>
            <p:nvPr/>
          </p:nvSpPr>
          <p:spPr bwMode="auto">
            <a:xfrm>
              <a:off x="3074988" y="3810001"/>
              <a:ext cx="63500"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0" name="Freeform 915">
              <a:extLst>
                <a:ext uri="{FF2B5EF4-FFF2-40B4-BE49-F238E27FC236}">
                  <a16:creationId xmlns:a16="http://schemas.microsoft.com/office/drawing/2014/main" id="{CEF74427-834D-86D6-3269-E817458E6488}"/>
                </a:ext>
              </a:extLst>
            </p:cNvPr>
            <p:cNvSpPr>
              <a:spLocks/>
            </p:cNvSpPr>
            <p:nvPr/>
          </p:nvSpPr>
          <p:spPr bwMode="auto">
            <a:xfrm>
              <a:off x="3659188" y="3802064"/>
              <a:ext cx="63500"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89"/>
                    <a:pt x="18" y="113"/>
                  </a:cubicBezTo>
                  <a:cubicBezTo>
                    <a:pt x="35" y="137"/>
                    <a:pt x="66" y="147"/>
                    <a:pt x="94"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1" name="Freeform 916">
              <a:extLst>
                <a:ext uri="{FF2B5EF4-FFF2-40B4-BE49-F238E27FC236}">
                  <a16:creationId xmlns:a16="http://schemas.microsoft.com/office/drawing/2014/main" id="{AE8D19FD-5D75-CDE1-6047-A0CA50E00D4F}"/>
                </a:ext>
              </a:extLst>
            </p:cNvPr>
            <p:cNvSpPr>
              <a:spLocks/>
            </p:cNvSpPr>
            <p:nvPr/>
          </p:nvSpPr>
          <p:spPr bwMode="auto">
            <a:xfrm>
              <a:off x="4229100" y="3711576"/>
              <a:ext cx="61913" cy="66675"/>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7"/>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2" name="Freeform 917">
              <a:extLst>
                <a:ext uri="{FF2B5EF4-FFF2-40B4-BE49-F238E27FC236}">
                  <a16:creationId xmlns:a16="http://schemas.microsoft.com/office/drawing/2014/main" id="{CBC43E92-BE40-0D0D-5DAC-D6E526F29CD4}"/>
                </a:ext>
              </a:extLst>
            </p:cNvPr>
            <p:cNvSpPr>
              <a:spLocks/>
            </p:cNvSpPr>
            <p:nvPr/>
          </p:nvSpPr>
          <p:spPr bwMode="auto">
            <a:xfrm>
              <a:off x="4919663" y="3529014"/>
              <a:ext cx="61913" cy="66675"/>
            </a:xfrm>
            <a:custGeom>
              <a:avLst/>
              <a:gdLst>
                <a:gd name="T0" fmla="*/ 73 w 140"/>
                <a:gd name="T1" fmla="*/ 73 h 147"/>
                <a:gd name="T2" fmla="*/ 140 w 140"/>
                <a:gd name="T3" fmla="*/ 74 h 147"/>
                <a:gd name="T4" fmla="*/ 94 w 140"/>
                <a:gd name="T5" fmla="*/ 9 h 147"/>
                <a:gd name="T6" fmla="*/ 18 w 140"/>
                <a:gd name="T7" fmla="*/ 34 h 147"/>
                <a:gd name="T8" fmla="*/ 18 w 140"/>
                <a:gd name="T9" fmla="*/ 113 h 147"/>
                <a:gd name="T10" fmla="*/ 94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4" y="9"/>
                  </a:cubicBezTo>
                  <a:cubicBezTo>
                    <a:pt x="66" y="0"/>
                    <a:pt x="35" y="10"/>
                    <a:pt x="18" y="34"/>
                  </a:cubicBezTo>
                  <a:cubicBezTo>
                    <a:pt x="0" y="58"/>
                    <a:pt x="0" y="90"/>
                    <a:pt x="18" y="113"/>
                  </a:cubicBezTo>
                  <a:cubicBezTo>
                    <a:pt x="35" y="137"/>
                    <a:pt x="66" y="147"/>
                    <a:pt x="94"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3" name="Freeform 918">
              <a:extLst>
                <a:ext uri="{FF2B5EF4-FFF2-40B4-BE49-F238E27FC236}">
                  <a16:creationId xmlns:a16="http://schemas.microsoft.com/office/drawing/2014/main" id="{8A8818CA-1829-A017-789A-B12789480EB1}"/>
                </a:ext>
              </a:extLst>
            </p:cNvPr>
            <p:cNvSpPr>
              <a:spLocks/>
            </p:cNvSpPr>
            <p:nvPr/>
          </p:nvSpPr>
          <p:spPr bwMode="auto">
            <a:xfrm>
              <a:off x="5929313" y="3681414"/>
              <a:ext cx="61913"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4" name="Freeform 919">
              <a:extLst>
                <a:ext uri="{FF2B5EF4-FFF2-40B4-BE49-F238E27FC236}">
                  <a16:creationId xmlns:a16="http://schemas.microsoft.com/office/drawing/2014/main" id="{4EC6509F-D0AB-F2AE-63A1-D6E1F33C874A}"/>
                </a:ext>
              </a:extLst>
            </p:cNvPr>
            <p:cNvSpPr>
              <a:spLocks/>
            </p:cNvSpPr>
            <p:nvPr/>
          </p:nvSpPr>
          <p:spPr bwMode="auto">
            <a:xfrm>
              <a:off x="2597150" y="3521076"/>
              <a:ext cx="63500"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5" name="Freeform 920">
              <a:extLst>
                <a:ext uri="{FF2B5EF4-FFF2-40B4-BE49-F238E27FC236}">
                  <a16:creationId xmlns:a16="http://schemas.microsoft.com/office/drawing/2014/main" id="{37C66952-B294-61F7-62E5-6CD047639992}"/>
                </a:ext>
              </a:extLst>
            </p:cNvPr>
            <p:cNvSpPr>
              <a:spLocks/>
            </p:cNvSpPr>
            <p:nvPr/>
          </p:nvSpPr>
          <p:spPr bwMode="auto">
            <a:xfrm>
              <a:off x="2673350" y="3703639"/>
              <a:ext cx="61913"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9"/>
                    <a:pt x="17" y="33"/>
                  </a:cubicBezTo>
                  <a:cubicBezTo>
                    <a:pt x="0" y="57"/>
                    <a:pt x="0" y="89"/>
                    <a:pt x="17" y="113"/>
                  </a:cubicBezTo>
                  <a:cubicBezTo>
                    <a:pt x="35"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6" name="Freeform 921">
              <a:extLst>
                <a:ext uri="{FF2B5EF4-FFF2-40B4-BE49-F238E27FC236}">
                  <a16:creationId xmlns:a16="http://schemas.microsoft.com/office/drawing/2014/main" id="{F491C052-E238-53FC-FB07-FA86CB14BB57}"/>
                </a:ext>
              </a:extLst>
            </p:cNvPr>
            <p:cNvSpPr>
              <a:spLocks/>
            </p:cNvSpPr>
            <p:nvPr/>
          </p:nvSpPr>
          <p:spPr bwMode="auto">
            <a:xfrm>
              <a:off x="2832100" y="3725864"/>
              <a:ext cx="63500" cy="66675"/>
            </a:xfrm>
            <a:custGeom>
              <a:avLst/>
              <a:gdLst>
                <a:gd name="T0" fmla="*/ 72 w 139"/>
                <a:gd name="T1" fmla="*/ 74 h 147"/>
                <a:gd name="T2" fmla="*/ 139 w 139"/>
                <a:gd name="T3" fmla="*/ 74 h 147"/>
                <a:gd name="T4" fmla="*/ 93 w 139"/>
                <a:gd name="T5" fmla="*/ 10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10"/>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7" name="Freeform 922">
              <a:extLst>
                <a:ext uri="{FF2B5EF4-FFF2-40B4-BE49-F238E27FC236}">
                  <a16:creationId xmlns:a16="http://schemas.microsoft.com/office/drawing/2014/main" id="{55E9FE63-B58F-D74C-BB37-C91B04815870}"/>
                </a:ext>
              </a:extLst>
            </p:cNvPr>
            <p:cNvSpPr>
              <a:spLocks/>
            </p:cNvSpPr>
            <p:nvPr/>
          </p:nvSpPr>
          <p:spPr bwMode="auto">
            <a:xfrm>
              <a:off x="3097213" y="3817939"/>
              <a:ext cx="63500" cy="66675"/>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8" name="Freeform 923">
              <a:extLst>
                <a:ext uri="{FF2B5EF4-FFF2-40B4-BE49-F238E27FC236}">
                  <a16:creationId xmlns:a16="http://schemas.microsoft.com/office/drawing/2014/main" id="{1C1BF537-9544-7E53-0127-66CD99504308}"/>
                </a:ext>
              </a:extLst>
            </p:cNvPr>
            <p:cNvSpPr>
              <a:spLocks/>
            </p:cNvSpPr>
            <p:nvPr/>
          </p:nvSpPr>
          <p:spPr bwMode="auto">
            <a:xfrm>
              <a:off x="3683000" y="3946526"/>
              <a:ext cx="61913" cy="66675"/>
            </a:xfrm>
            <a:custGeom>
              <a:avLst/>
              <a:gdLst>
                <a:gd name="T0" fmla="*/ 73 w 140"/>
                <a:gd name="T1" fmla="*/ 74 h 148"/>
                <a:gd name="T2" fmla="*/ 140 w 140"/>
                <a:gd name="T3" fmla="*/ 74 h 148"/>
                <a:gd name="T4" fmla="*/ 93 w 140"/>
                <a:gd name="T5" fmla="*/ 10 h 148"/>
                <a:gd name="T6" fmla="*/ 18 w 140"/>
                <a:gd name="T7" fmla="*/ 34 h 148"/>
                <a:gd name="T8" fmla="*/ 18 w 140"/>
                <a:gd name="T9" fmla="*/ 114 h 148"/>
                <a:gd name="T10" fmla="*/ 93 w 140"/>
                <a:gd name="T11" fmla="*/ 138 h 148"/>
                <a:gd name="T12" fmla="*/ 140 w 140"/>
                <a:gd name="T13" fmla="*/ 74 h 148"/>
                <a:gd name="T14" fmla="*/ 73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3" y="74"/>
                  </a:moveTo>
                  <a:lnTo>
                    <a:pt x="140" y="74"/>
                  </a:lnTo>
                  <a:cubicBezTo>
                    <a:pt x="140" y="45"/>
                    <a:pt x="121" y="19"/>
                    <a:pt x="93" y="10"/>
                  </a:cubicBezTo>
                  <a:cubicBezTo>
                    <a:pt x="66" y="0"/>
                    <a:pt x="35" y="10"/>
                    <a:pt x="18" y="34"/>
                  </a:cubicBezTo>
                  <a:cubicBezTo>
                    <a:pt x="0" y="58"/>
                    <a:pt x="0" y="90"/>
                    <a:pt x="18" y="114"/>
                  </a:cubicBezTo>
                  <a:cubicBezTo>
                    <a:pt x="35" y="138"/>
                    <a:pt x="66" y="148"/>
                    <a:pt x="93" y="138"/>
                  </a:cubicBezTo>
                  <a:cubicBezTo>
                    <a:pt x="121" y="129"/>
                    <a:pt x="140" y="103"/>
                    <a:pt x="140" y="74"/>
                  </a:cubicBezTo>
                  <a:lnTo>
                    <a:pt x="73"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29" name="Freeform 924">
              <a:extLst>
                <a:ext uri="{FF2B5EF4-FFF2-40B4-BE49-F238E27FC236}">
                  <a16:creationId xmlns:a16="http://schemas.microsoft.com/office/drawing/2014/main" id="{2832A5AF-C52B-675A-4A59-C8FAE4740D66}"/>
                </a:ext>
              </a:extLst>
            </p:cNvPr>
            <p:cNvSpPr>
              <a:spLocks/>
            </p:cNvSpPr>
            <p:nvPr/>
          </p:nvSpPr>
          <p:spPr bwMode="auto">
            <a:xfrm>
              <a:off x="4251325" y="3902076"/>
              <a:ext cx="63500" cy="65088"/>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89"/>
                    <a:pt x="18" y="113"/>
                  </a:cubicBezTo>
                  <a:cubicBezTo>
                    <a:pt x="35" y="137"/>
                    <a:pt x="66" y="147"/>
                    <a:pt x="93"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0" name="Freeform 925">
              <a:extLst>
                <a:ext uri="{FF2B5EF4-FFF2-40B4-BE49-F238E27FC236}">
                  <a16:creationId xmlns:a16="http://schemas.microsoft.com/office/drawing/2014/main" id="{883A93D4-16B9-51DB-8DEF-89425A7AFF07}"/>
                </a:ext>
              </a:extLst>
            </p:cNvPr>
            <p:cNvSpPr>
              <a:spLocks/>
            </p:cNvSpPr>
            <p:nvPr/>
          </p:nvSpPr>
          <p:spPr bwMode="auto">
            <a:xfrm>
              <a:off x="5110163" y="3749676"/>
              <a:ext cx="61913"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3"/>
                  </a:cubicBezTo>
                  <a:cubicBezTo>
                    <a:pt x="34" y="137"/>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1" name="Freeform 926">
              <a:extLst>
                <a:ext uri="{FF2B5EF4-FFF2-40B4-BE49-F238E27FC236}">
                  <a16:creationId xmlns:a16="http://schemas.microsoft.com/office/drawing/2014/main" id="{5A44C6B8-CB20-BC88-DF5E-BA9C9EDF1AFD}"/>
                </a:ext>
              </a:extLst>
            </p:cNvPr>
            <p:cNvSpPr>
              <a:spLocks/>
            </p:cNvSpPr>
            <p:nvPr/>
          </p:nvSpPr>
          <p:spPr bwMode="auto">
            <a:xfrm>
              <a:off x="5435600" y="3817939"/>
              <a:ext cx="63500"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2" name="Freeform 927">
              <a:extLst>
                <a:ext uri="{FF2B5EF4-FFF2-40B4-BE49-F238E27FC236}">
                  <a16:creationId xmlns:a16="http://schemas.microsoft.com/office/drawing/2014/main" id="{EDDEE817-3232-284C-EB9A-5DE2286261A8}"/>
                </a:ext>
              </a:extLst>
            </p:cNvPr>
            <p:cNvSpPr>
              <a:spLocks/>
            </p:cNvSpPr>
            <p:nvPr/>
          </p:nvSpPr>
          <p:spPr bwMode="auto">
            <a:xfrm>
              <a:off x="5951538" y="3763964"/>
              <a:ext cx="63500"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8"/>
                    <a:pt x="0" y="90"/>
                    <a:pt x="18" y="113"/>
                  </a:cubicBezTo>
                  <a:cubicBezTo>
                    <a:pt x="35" y="137"/>
                    <a:pt x="66" y="147"/>
                    <a:pt x="93"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3" name="Freeform 928">
              <a:extLst>
                <a:ext uri="{FF2B5EF4-FFF2-40B4-BE49-F238E27FC236}">
                  <a16:creationId xmlns:a16="http://schemas.microsoft.com/office/drawing/2014/main" id="{AA7038D7-6CDD-762B-81B5-810B45E755BC}"/>
                </a:ext>
              </a:extLst>
            </p:cNvPr>
            <p:cNvSpPr>
              <a:spLocks/>
            </p:cNvSpPr>
            <p:nvPr/>
          </p:nvSpPr>
          <p:spPr bwMode="auto">
            <a:xfrm>
              <a:off x="2613025" y="3111501"/>
              <a:ext cx="61913"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9"/>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4" name="Freeform 929">
              <a:extLst>
                <a:ext uri="{FF2B5EF4-FFF2-40B4-BE49-F238E27FC236}">
                  <a16:creationId xmlns:a16="http://schemas.microsoft.com/office/drawing/2014/main" id="{82864A9C-3F5C-35CD-82BC-3E38AEA5F5AB}"/>
                </a:ext>
              </a:extLst>
            </p:cNvPr>
            <p:cNvSpPr>
              <a:spLocks/>
            </p:cNvSpPr>
            <p:nvPr/>
          </p:nvSpPr>
          <p:spPr bwMode="auto">
            <a:xfrm>
              <a:off x="2657475" y="3278189"/>
              <a:ext cx="63500" cy="66675"/>
            </a:xfrm>
            <a:custGeom>
              <a:avLst/>
              <a:gdLst>
                <a:gd name="T0" fmla="*/ 73 w 140"/>
                <a:gd name="T1" fmla="*/ 74 h 147"/>
                <a:gd name="T2" fmla="*/ 140 w 140"/>
                <a:gd name="T3" fmla="*/ 74 h 147"/>
                <a:gd name="T4" fmla="*/ 93 w 140"/>
                <a:gd name="T5" fmla="*/ 9 h 147"/>
                <a:gd name="T6" fmla="*/ 18 w 140"/>
                <a:gd name="T7" fmla="*/ 34 h 147"/>
                <a:gd name="T8" fmla="*/ 18 w 140"/>
                <a:gd name="T9" fmla="*/ 114 h 147"/>
                <a:gd name="T10" fmla="*/ 93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3" y="9"/>
                  </a:cubicBezTo>
                  <a:cubicBezTo>
                    <a:pt x="65" y="0"/>
                    <a:pt x="35" y="10"/>
                    <a:pt x="18" y="34"/>
                  </a:cubicBezTo>
                  <a:cubicBezTo>
                    <a:pt x="0" y="58"/>
                    <a:pt x="0" y="90"/>
                    <a:pt x="18" y="114"/>
                  </a:cubicBezTo>
                  <a:cubicBezTo>
                    <a:pt x="35" y="138"/>
                    <a:pt x="65" y="147"/>
                    <a:pt x="93" y="138"/>
                  </a:cubicBezTo>
                  <a:cubicBezTo>
                    <a:pt x="121" y="129"/>
                    <a:pt x="140" y="103"/>
                    <a:pt x="140" y="74"/>
                  </a:cubicBezTo>
                  <a:lnTo>
                    <a:pt x="73"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5" name="Freeform 930">
              <a:extLst>
                <a:ext uri="{FF2B5EF4-FFF2-40B4-BE49-F238E27FC236}">
                  <a16:creationId xmlns:a16="http://schemas.microsoft.com/office/drawing/2014/main" id="{1490E59A-B856-9473-0254-A75B3733ACF9}"/>
                </a:ext>
              </a:extLst>
            </p:cNvPr>
            <p:cNvSpPr>
              <a:spLocks/>
            </p:cNvSpPr>
            <p:nvPr/>
          </p:nvSpPr>
          <p:spPr bwMode="auto">
            <a:xfrm>
              <a:off x="2824163" y="3621089"/>
              <a:ext cx="63500"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6" name="Freeform 931">
              <a:extLst>
                <a:ext uri="{FF2B5EF4-FFF2-40B4-BE49-F238E27FC236}">
                  <a16:creationId xmlns:a16="http://schemas.microsoft.com/office/drawing/2014/main" id="{C9BE7237-A294-BF9C-A20D-FE687E8E9ABD}"/>
                </a:ext>
              </a:extLst>
            </p:cNvPr>
            <p:cNvSpPr>
              <a:spLocks/>
            </p:cNvSpPr>
            <p:nvPr/>
          </p:nvSpPr>
          <p:spPr bwMode="auto">
            <a:xfrm>
              <a:off x="3097213" y="3697289"/>
              <a:ext cx="63500" cy="65088"/>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89"/>
                    <a:pt x="18" y="113"/>
                  </a:cubicBezTo>
                  <a:cubicBezTo>
                    <a:pt x="35" y="137"/>
                    <a:pt x="66" y="147"/>
                    <a:pt x="94" y="138"/>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7" name="Freeform 932">
              <a:extLst>
                <a:ext uri="{FF2B5EF4-FFF2-40B4-BE49-F238E27FC236}">
                  <a16:creationId xmlns:a16="http://schemas.microsoft.com/office/drawing/2014/main" id="{C41A5018-FA90-9C70-BB9C-B0B95B18581B}"/>
                </a:ext>
              </a:extLst>
            </p:cNvPr>
            <p:cNvSpPr>
              <a:spLocks/>
            </p:cNvSpPr>
            <p:nvPr/>
          </p:nvSpPr>
          <p:spPr bwMode="auto">
            <a:xfrm>
              <a:off x="3795713" y="3878264"/>
              <a:ext cx="63500" cy="66675"/>
            </a:xfrm>
            <a:custGeom>
              <a:avLst/>
              <a:gdLst>
                <a:gd name="T0" fmla="*/ 73 w 140"/>
                <a:gd name="T1" fmla="*/ 73 h 147"/>
                <a:gd name="T2" fmla="*/ 140 w 140"/>
                <a:gd name="T3" fmla="*/ 73 h 147"/>
                <a:gd name="T4" fmla="*/ 93 w 140"/>
                <a:gd name="T5" fmla="*/ 9 h 147"/>
                <a:gd name="T6" fmla="*/ 18 w 140"/>
                <a:gd name="T7" fmla="*/ 34 h 147"/>
                <a:gd name="T8" fmla="*/ 18 w 140"/>
                <a:gd name="T9" fmla="*/ 113 h 147"/>
                <a:gd name="T10" fmla="*/ 93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3" y="9"/>
                  </a:cubicBezTo>
                  <a:cubicBezTo>
                    <a:pt x="66" y="0"/>
                    <a:pt x="35" y="10"/>
                    <a:pt x="18" y="34"/>
                  </a:cubicBezTo>
                  <a:cubicBezTo>
                    <a:pt x="0" y="58"/>
                    <a:pt x="0" y="90"/>
                    <a:pt x="18" y="113"/>
                  </a:cubicBezTo>
                  <a:cubicBezTo>
                    <a:pt x="35" y="137"/>
                    <a:pt x="66" y="147"/>
                    <a:pt x="93" y="138"/>
                  </a:cubicBezTo>
                  <a:cubicBezTo>
                    <a:pt x="121" y="129"/>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8" name="Freeform 933">
              <a:extLst>
                <a:ext uri="{FF2B5EF4-FFF2-40B4-BE49-F238E27FC236}">
                  <a16:creationId xmlns:a16="http://schemas.microsoft.com/office/drawing/2014/main" id="{A21BEBC3-EB51-2D12-B499-CAD4E493B7E1}"/>
                </a:ext>
              </a:extLst>
            </p:cNvPr>
            <p:cNvSpPr>
              <a:spLocks/>
            </p:cNvSpPr>
            <p:nvPr/>
          </p:nvSpPr>
          <p:spPr bwMode="auto">
            <a:xfrm>
              <a:off x="4221163" y="3810001"/>
              <a:ext cx="61913"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39" name="Freeform 934">
              <a:extLst>
                <a:ext uri="{FF2B5EF4-FFF2-40B4-BE49-F238E27FC236}">
                  <a16:creationId xmlns:a16="http://schemas.microsoft.com/office/drawing/2014/main" id="{DE332BCE-4F65-0392-71DC-8B1AE48B346C}"/>
                </a:ext>
              </a:extLst>
            </p:cNvPr>
            <p:cNvSpPr>
              <a:spLocks/>
            </p:cNvSpPr>
            <p:nvPr/>
          </p:nvSpPr>
          <p:spPr bwMode="auto">
            <a:xfrm>
              <a:off x="4775200" y="3787776"/>
              <a:ext cx="61913" cy="65088"/>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9"/>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0" name="Freeform 935">
              <a:extLst>
                <a:ext uri="{FF2B5EF4-FFF2-40B4-BE49-F238E27FC236}">
                  <a16:creationId xmlns:a16="http://schemas.microsoft.com/office/drawing/2014/main" id="{9E5AC4F7-CDC0-4147-ABD2-F5A64BE6C928}"/>
                </a:ext>
              </a:extLst>
            </p:cNvPr>
            <p:cNvSpPr>
              <a:spLocks/>
            </p:cNvSpPr>
            <p:nvPr/>
          </p:nvSpPr>
          <p:spPr bwMode="auto">
            <a:xfrm>
              <a:off x="5427663" y="3810001"/>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8"/>
                    <a:pt x="140" y="103"/>
                    <a:pt x="140"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1" name="Freeform 936">
              <a:extLst>
                <a:ext uri="{FF2B5EF4-FFF2-40B4-BE49-F238E27FC236}">
                  <a16:creationId xmlns:a16="http://schemas.microsoft.com/office/drawing/2014/main" id="{CE73AFAC-4B69-7D98-9817-DFB9F8113A59}"/>
                </a:ext>
              </a:extLst>
            </p:cNvPr>
            <p:cNvSpPr>
              <a:spLocks/>
            </p:cNvSpPr>
            <p:nvPr/>
          </p:nvSpPr>
          <p:spPr bwMode="auto">
            <a:xfrm>
              <a:off x="5913438" y="3779839"/>
              <a:ext cx="63500"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90"/>
                    <a:pt x="17" y="113"/>
                  </a:cubicBezTo>
                  <a:cubicBezTo>
                    <a:pt x="34" y="137"/>
                    <a:pt x="65" y="147"/>
                    <a:pt x="93" y="138"/>
                  </a:cubicBezTo>
                  <a:cubicBezTo>
                    <a:pt x="121" y="129"/>
                    <a:pt x="139" y="103"/>
                    <a:pt x="139" y="73"/>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2" name="Freeform 937">
              <a:extLst>
                <a:ext uri="{FF2B5EF4-FFF2-40B4-BE49-F238E27FC236}">
                  <a16:creationId xmlns:a16="http://schemas.microsoft.com/office/drawing/2014/main" id="{F85FF980-2CA9-B505-FBB5-3404D01814CF}"/>
                </a:ext>
              </a:extLst>
            </p:cNvPr>
            <p:cNvSpPr>
              <a:spLocks/>
            </p:cNvSpPr>
            <p:nvPr/>
          </p:nvSpPr>
          <p:spPr bwMode="auto">
            <a:xfrm>
              <a:off x="6126163" y="3863976"/>
              <a:ext cx="61913"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3"/>
                  </a:cubicBezTo>
                  <a:cubicBezTo>
                    <a:pt x="34" y="137"/>
                    <a:pt x="65" y="147"/>
                    <a:pt x="93" y="138"/>
                  </a:cubicBezTo>
                  <a:cubicBezTo>
                    <a:pt x="121" y="129"/>
                    <a:pt x="139" y="103"/>
                    <a:pt x="139" y="74"/>
                  </a:cubicBezTo>
                  <a:lnTo>
                    <a:pt x="72" y="74"/>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3" name="Freeform 938">
              <a:extLst>
                <a:ext uri="{FF2B5EF4-FFF2-40B4-BE49-F238E27FC236}">
                  <a16:creationId xmlns:a16="http://schemas.microsoft.com/office/drawing/2014/main" id="{7D48E133-9FDF-7112-E8F7-A0BD3A7FF26A}"/>
                </a:ext>
              </a:extLst>
            </p:cNvPr>
            <p:cNvSpPr>
              <a:spLocks/>
            </p:cNvSpPr>
            <p:nvPr/>
          </p:nvSpPr>
          <p:spPr bwMode="auto">
            <a:xfrm>
              <a:off x="6407150" y="3940176"/>
              <a:ext cx="61913" cy="65088"/>
            </a:xfrm>
            <a:custGeom>
              <a:avLst/>
              <a:gdLst>
                <a:gd name="T0" fmla="*/ 73 w 140"/>
                <a:gd name="T1" fmla="*/ 73 h 147"/>
                <a:gd name="T2" fmla="*/ 140 w 140"/>
                <a:gd name="T3" fmla="*/ 73 h 147"/>
                <a:gd name="T4" fmla="*/ 93 w 140"/>
                <a:gd name="T5" fmla="*/ 9 h 147"/>
                <a:gd name="T6" fmla="*/ 18 w 140"/>
                <a:gd name="T7" fmla="*/ 33 h 147"/>
                <a:gd name="T8" fmla="*/ 18 w 140"/>
                <a:gd name="T9" fmla="*/ 113 h 147"/>
                <a:gd name="T10" fmla="*/ 93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3" y="9"/>
                  </a:cubicBezTo>
                  <a:cubicBezTo>
                    <a:pt x="66" y="0"/>
                    <a:pt x="35" y="9"/>
                    <a:pt x="18" y="33"/>
                  </a:cubicBezTo>
                  <a:cubicBezTo>
                    <a:pt x="0" y="57"/>
                    <a:pt x="0" y="89"/>
                    <a:pt x="18" y="113"/>
                  </a:cubicBezTo>
                  <a:cubicBezTo>
                    <a:pt x="35" y="137"/>
                    <a:pt x="66" y="147"/>
                    <a:pt x="93" y="137"/>
                  </a:cubicBezTo>
                  <a:cubicBezTo>
                    <a:pt x="121" y="128"/>
                    <a:pt x="140" y="103"/>
                    <a:pt x="140" y="73"/>
                  </a:cubicBezTo>
                  <a:lnTo>
                    <a:pt x="73"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4" name="Freeform 939">
              <a:extLst>
                <a:ext uri="{FF2B5EF4-FFF2-40B4-BE49-F238E27FC236}">
                  <a16:creationId xmlns:a16="http://schemas.microsoft.com/office/drawing/2014/main" id="{8A2B5259-D527-3083-E2C6-F6F3B9472C65}"/>
                </a:ext>
              </a:extLst>
            </p:cNvPr>
            <p:cNvSpPr>
              <a:spLocks/>
            </p:cNvSpPr>
            <p:nvPr/>
          </p:nvSpPr>
          <p:spPr bwMode="auto">
            <a:xfrm>
              <a:off x="6688138" y="3894139"/>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90"/>
                    <a:pt x="17" y="113"/>
                  </a:cubicBezTo>
                  <a:cubicBezTo>
                    <a:pt x="34" y="137"/>
                    <a:pt x="65" y="147"/>
                    <a:pt x="93" y="138"/>
                  </a:cubicBezTo>
                  <a:cubicBezTo>
                    <a:pt x="121" y="129"/>
                    <a:pt x="140" y="103"/>
                    <a:pt x="140" y="74"/>
                  </a:cubicBezTo>
                  <a:lnTo>
                    <a:pt x="72" y="73"/>
                  </a:lnTo>
                  <a:close/>
                </a:path>
              </a:pathLst>
            </a:custGeom>
            <a:solidFill>
              <a:srgbClr val="006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5" name="Freeform 940">
              <a:extLst>
                <a:ext uri="{FF2B5EF4-FFF2-40B4-BE49-F238E27FC236}">
                  <a16:creationId xmlns:a16="http://schemas.microsoft.com/office/drawing/2014/main" id="{30B6954B-02E6-FCC8-EA66-F0233CF0A8C9}"/>
                </a:ext>
              </a:extLst>
            </p:cNvPr>
            <p:cNvSpPr>
              <a:spLocks/>
            </p:cNvSpPr>
            <p:nvPr/>
          </p:nvSpPr>
          <p:spPr bwMode="auto">
            <a:xfrm>
              <a:off x="2589213" y="2884489"/>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6" name="Freeform 941">
              <a:extLst>
                <a:ext uri="{FF2B5EF4-FFF2-40B4-BE49-F238E27FC236}">
                  <a16:creationId xmlns:a16="http://schemas.microsoft.com/office/drawing/2014/main" id="{8437BE4A-3F3A-C997-EA43-3AA7622ED545}"/>
                </a:ext>
              </a:extLst>
            </p:cNvPr>
            <p:cNvSpPr>
              <a:spLocks/>
            </p:cNvSpPr>
            <p:nvPr/>
          </p:nvSpPr>
          <p:spPr bwMode="auto">
            <a:xfrm>
              <a:off x="2657475" y="3309939"/>
              <a:ext cx="63500" cy="65088"/>
            </a:xfrm>
            <a:custGeom>
              <a:avLst/>
              <a:gdLst>
                <a:gd name="T0" fmla="*/ 73 w 140"/>
                <a:gd name="T1" fmla="*/ 73 h 147"/>
                <a:gd name="T2" fmla="*/ 140 w 140"/>
                <a:gd name="T3" fmla="*/ 73 h 147"/>
                <a:gd name="T4" fmla="*/ 93 w 140"/>
                <a:gd name="T5" fmla="*/ 9 h 147"/>
                <a:gd name="T6" fmla="*/ 18 w 140"/>
                <a:gd name="T7" fmla="*/ 34 h 147"/>
                <a:gd name="T8" fmla="*/ 18 w 140"/>
                <a:gd name="T9" fmla="*/ 113 h 147"/>
                <a:gd name="T10" fmla="*/ 93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3" y="9"/>
                  </a:cubicBezTo>
                  <a:cubicBezTo>
                    <a:pt x="65" y="0"/>
                    <a:pt x="35" y="10"/>
                    <a:pt x="18" y="34"/>
                  </a:cubicBezTo>
                  <a:cubicBezTo>
                    <a:pt x="0" y="58"/>
                    <a:pt x="0" y="90"/>
                    <a:pt x="18" y="113"/>
                  </a:cubicBezTo>
                  <a:cubicBezTo>
                    <a:pt x="35" y="137"/>
                    <a:pt x="65" y="147"/>
                    <a:pt x="93" y="138"/>
                  </a:cubicBezTo>
                  <a:cubicBezTo>
                    <a:pt x="121" y="129"/>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7" name="Freeform 942">
              <a:extLst>
                <a:ext uri="{FF2B5EF4-FFF2-40B4-BE49-F238E27FC236}">
                  <a16:creationId xmlns:a16="http://schemas.microsoft.com/office/drawing/2014/main" id="{79DB87A2-42D8-A6E6-625C-57AB01B809B4}"/>
                </a:ext>
              </a:extLst>
            </p:cNvPr>
            <p:cNvSpPr>
              <a:spLocks/>
            </p:cNvSpPr>
            <p:nvPr/>
          </p:nvSpPr>
          <p:spPr bwMode="auto">
            <a:xfrm>
              <a:off x="2779713" y="3521076"/>
              <a:ext cx="61913"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8" name="Freeform 943">
              <a:extLst>
                <a:ext uri="{FF2B5EF4-FFF2-40B4-BE49-F238E27FC236}">
                  <a16:creationId xmlns:a16="http://schemas.microsoft.com/office/drawing/2014/main" id="{68D89FB1-A279-C5FB-883E-5EFE29A1AA5A}"/>
                </a:ext>
              </a:extLst>
            </p:cNvPr>
            <p:cNvSpPr>
              <a:spLocks/>
            </p:cNvSpPr>
            <p:nvPr/>
          </p:nvSpPr>
          <p:spPr bwMode="auto">
            <a:xfrm>
              <a:off x="3082925" y="3506789"/>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4"/>
                  </a:cubicBezTo>
                  <a:cubicBezTo>
                    <a:pt x="34"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49" name="Freeform 944">
              <a:extLst>
                <a:ext uri="{FF2B5EF4-FFF2-40B4-BE49-F238E27FC236}">
                  <a16:creationId xmlns:a16="http://schemas.microsoft.com/office/drawing/2014/main" id="{3412E168-4CE1-19DE-C2B7-7F6436202C39}"/>
                </a:ext>
              </a:extLst>
            </p:cNvPr>
            <p:cNvSpPr>
              <a:spLocks/>
            </p:cNvSpPr>
            <p:nvPr/>
          </p:nvSpPr>
          <p:spPr bwMode="auto">
            <a:xfrm>
              <a:off x="3644900" y="3659189"/>
              <a:ext cx="61913" cy="65088"/>
            </a:xfrm>
            <a:custGeom>
              <a:avLst/>
              <a:gdLst>
                <a:gd name="T0" fmla="*/ 72 w 139"/>
                <a:gd name="T1" fmla="*/ 73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4"/>
                  </a:lnTo>
                  <a:cubicBezTo>
                    <a:pt x="139" y="44"/>
                    <a:pt x="121" y="18"/>
                    <a:pt x="93" y="9"/>
                  </a:cubicBezTo>
                  <a:cubicBezTo>
                    <a:pt x="65" y="0"/>
                    <a:pt x="34" y="10"/>
                    <a:pt x="17" y="34"/>
                  </a:cubicBezTo>
                  <a:cubicBezTo>
                    <a:pt x="0" y="57"/>
                    <a:pt x="0" y="90"/>
                    <a:pt x="17" y="113"/>
                  </a:cubicBezTo>
                  <a:cubicBezTo>
                    <a:pt x="34" y="137"/>
                    <a:pt x="65" y="147"/>
                    <a:pt x="93" y="138"/>
                  </a:cubicBezTo>
                  <a:cubicBezTo>
                    <a:pt x="121" y="129"/>
                    <a:pt x="139" y="103"/>
                    <a:pt x="139"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0" name="Freeform 945">
              <a:extLst>
                <a:ext uri="{FF2B5EF4-FFF2-40B4-BE49-F238E27FC236}">
                  <a16:creationId xmlns:a16="http://schemas.microsoft.com/office/drawing/2014/main" id="{D9DA8BFD-87FE-C1AD-569C-7E8A47E5B2D3}"/>
                </a:ext>
              </a:extLst>
            </p:cNvPr>
            <p:cNvSpPr>
              <a:spLocks/>
            </p:cNvSpPr>
            <p:nvPr/>
          </p:nvSpPr>
          <p:spPr bwMode="auto">
            <a:xfrm>
              <a:off x="4206875" y="3278189"/>
              <a:ext cx="61913" cy="66675"/>
            </a:xfrm>
            <a:custGeom>
              <a:avLst/>
              <a:gdLst>
                <a:gd name="T0" fmla="*/ 72 w 139"/>
                <a:gd name="T1" fmla="*/ 74 h 147"/>
                <a:gd name="T2" fmla="*/ 139 w 139"/>
                <a:gd name="T3" fmla="*/ 74 h 147"/>
                <a:gd name="T4" fmla="*/ 93 w 139"/>
                <a:gd name="T5" fmla="*/ 9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1" name="Freeform 946">
              <a:extLst>
                <a:ext uri="{FF2B5EF4-FFF2-40B4-BE49-F238E27FC236}">
                  <a16:creationId xmlns:a16="http://schemas.microsoft.com/office/drawing/2014/main" id="{948B9B22-FDF6-7D50-ACAA-CBB4572976ED}"/>
                </a:ext>
              </a:extLst>
            </p:cNvPr>
            <p:cNvSpPr>
              <a:spLocks/>
            </p:cNvSpPr>
            <p:nvPr/>
          </p:nvSpPr>
          <p:spPr bwMode="auto">
            <a:xfrm>
              <a:off x="2581275" y="2398714"/>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3"/>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2" name="Freeform 947">
              <a:extLst>
                <a:ext uri="{FF2B5EF4-FFF2-40B4-BE49-F238E27FC236}">
                  <a16:creationId xmlns:a16="http://schemas.microsoft.com/office/drawing/2014/main" id="{E4D17AD9-12BB-54AE-E243-A9C4344A5F9C}"/>
                </a:ext>
              </a:extLst>
            </p:cNvPr>
            <p:cNvSpPr>
              <a:spLocks/>
            </p:cNvSpPr>
            <p:nvPr/>
          </p:nvSpPr>
          <p:spPr bwMode="auto">
            <a:xfrm>
              <a:off x="2649538" y="3179764"/>
              <a:ext cx="63500" cy="66675"/>
            </a:xfrm>
            <a:custGeom>
              <a:avLst/>
              <a:gdLst>
                <a:gd name="T0" fmla="*/ 73 w 140"/>
                <a:gd name="T1" fmla="*/ 74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3" y="9"/>
                  </a:cubicBezTo>
                  <a:cubicBezTo>
                    <a:pt x="66" y="0"/>
                    <a:pt x="35" y="10"/>
                    <a:pt x="18" y="34"/>
                  </a:cubicBezTo>
                  <a:cubicBezTo>
                    <a:pt x="0" y="58"/>
                    <a:pt x="0" y="90"/>
                    <a:pt x="18" y="113"/>
                  </a:cubicBezTo>
                  <a:cubicBezTo>
                    <a:pt x="35" y="137"/>
                    <a:pt x="66" y="147"/>
                    <a:pt x="93" y="138"/>
                  </a:cubicBezTo>
                  <a:cubicBezTo>
                    <a:pt x="121" y="129"/>
                    <a:pt x="140" y="103"/>
                    <a:pt x="140" y="74"/>
                  </a:cubicBezTo>
                  <a:lnTo>
                    <a:pt x="73" y="74"/>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3" name="Freeform 948">
              <a:extLst>
                <a:ext uri="{FF2B5EF4-FFF2-40B4-BE49-F238E27FC236}">
                  <a16:creationId xmlns:a16="http://schemas.microsoft.com/office/drawing/2014/main" id="{B54F4B56-C820-E0BB-5CE2-6F859FDDE5A4}"/>
                </a:ext>
              </a:extLst>
            </p:cNvPr>
            <p:cNvSpPr>
              <a:spLocks/>
            </p:cNvSpPr>
            <p:nvPr/>
          </p:nvSpPr>
          <p:spPr bwMode="auto">
            <a:xfrm>
              <a:off x="2809875" y="3673476"/>
              <a:ext cx="61913"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4"/>
                  </a:cubicBezTo>
                  <a:lnTo>
                    <a:pt x="72" y="73"/>
                  </a:lnTo>
                  <a:close/>
                </a:path>
              </a:pathLst>
            </a:custGeom>
            <a:solidFill>
              <a:srgbClr val="90E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4" name="Freeform 949">
              <a:extLst>
                <a:ext uri="{FF2B5EF4-FFF2-40B4-BE49-F238E27FC236}">
                  <a16:creationId xmlns:a16="http://schemas.microsoft.com/office/drawing/2014/main" id="{D1384A8E-F246-9C57-049B-879273AD5A87}"/>
                </a:ext>
              </a:extLst>
            </p:cNvPr>
            <p:cNvSpPr>
              <a:spLocks/>
            </p:cNvSpPr>
            <p:nvPr/>
          </p:nvSpPr>
          <p:spPr bwMode="auto">
            <a:xfrm>
              <a:off x="2630488" y="3670301"/>
              <a:ext cx="7292975" cy="269875"/>
            </a:xfrm>
            <a:custGeom>
              <a:avLst/>
              <a:gdLst>
                <a:gd name="T0" fmla="*/ 0 w 16270"/>
                <a:gd name="T1" fmla="*/ 0 h 601"/>
                <a:gd name="T2" fmla="*/ 452 w 16270"/>
                <a:gd name="T3" fmla="*/ 524 h 601"/>
                <a:gd name="T4" fmla="*/ 1062 w 16270"/>
                <a:gd name="T5" fmla="*/ 601 h 601"/>
                <a:gd name="T6" fmla="*/ 3502 w 16270"/>
                <a:gd name="T7" fmla="*/ 539 h 601"/>
                <a:gd name="T8" fmla="*/ 4904 w 16270"/>
                <a:gd name="T9" fmla="*/ 590 h 601"/>
                <a:gd name="T10" fmla="*/ 6304 w 16270"/>
                <a:gd name="T11" fmla="*/ 424 h 601"/>
                <a:gd name="T12" fmla="*/ 7299 w 16270"/>
                <a:gd name="T13" fmla="*/ 511 h 601"/>
                <a:gd name="T14" fmla="*/ 16270 w 16270"/>
                <a:gd name="T15" fmla="*/ 453 h 6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70" h="601">
                  <a:moveTo>
                    <a:pt x="0" y="0"/>
                  </a:moveTo>
                  <a:lnTo>
                    <a:pt x="452" y="524"/>
                  </a:lnTo>
                  <a:lnTo>
                    <a:pt x="1062" y="601"/>
                  </a:lnTo>
                  <a:lnTo>
                    <a:pt x="3502" y="539"/>
                  </a:lnTo>
                  <a:lnTo>
                    <a:pt x="4904" y="590"/>
                  </a:lnTo>
                  <a:lnTo>
                    <a:pt x="6304" y="424"/>
                  </a:lnTo>
                  <a:lnTo>
                    <a:pt x="7299" y="511"/>
                  </a:lnTo>
                  <a:lnTo>
                    <a:pt x="16270" y="453"/>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5" name="Freeform 950">
              <a:extLst>
                <a:ext uri="{FF2B5EF4-FFF2-40B4-BE49-F238E27FC236}">
                  <a16:creationId xmlns:a16="http://schemas.microsoft.com/office/drawing/2014/main" id="{72AF2A69-8CA9-7EAA-C0E4-F88779FBE0C3}"/>
                </a:ext>
              </a:extLst>
            </p:cNvPr>
            <p:cNvSpPr>
              <a:spLocks/>
            </p:cNvSpPr>
            <p:nvPr/>
          </p:nvSpPr>
          <p:spPr bwMode="auto">
            <a:xfrm>
              <a:off x="2630488" y="3308351"/>
              <a:ext cx="3678238" cy="371475"/>
            </a:xfrm>
            <a:custGeom>
              <a:avLst/>
              <a:gdLst>
                <a:gd name="T0" fmla="*/ 0 w 8203"/>
                <a:gd name="T1" fmla="*/ 35 h 827"/>
                <a:gd name="T2" fmla="*/ 135 w 8203"/>
                <a:gd name="T3" fmla="*/ 310 h 827"/>
                <a:gd name="T4" fmla="*/ 452 w 8203"/>
                <a:gd name="T5" fmla="*/ 758 h 827"/>
                <a:gd name="T6" fmla="*/ 1062 w 8203"/>
                <a:gd name="T7" fmla="*/ 677 h 827"/>
                <a:gd name="T8" fmla="*/ 2395 w 8203"/>
                <a:gd name="T9" fmla="*/ 0 h 827"/>
                <a:gd name="T10" fmla="*/ 3819 w 8203"/>
                <a:gd name="T11" fmla="*/ 307 h 827"/>
                <a:gd name="T12" fmla="*/ 4994 w 8203"/>
                <a:gd name="T13" fmla="*/ 624 h 827"/>
                <a:gd name="T14" fmla="*/ 6011 w 8203"/>
                <a:gd name="T15" fmla="*/ 564 h 827"/>
                <a:gd name="T16" fmla="*/ 7457 w 8203"/>
                <a:gd name="T17" fmla="*/ 287 h 827"/>
                <a:gd name="T18" fmla="*/ 8203 w 8203"/>
                <a:gd name="T19"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03" h="827">
                  <a:moveTo>
                    <a:pt x="0" y="35"/>
                  </a:moveTo>
                  <a:lnTo>
                    <a:pt x="135" y="310"/>
                  </a:lnTo>
                  <a:lnTo>
                    <a:pt x="452" y="758"/>
                  </a:lnTo>
                  <a:lnTo>
                    <a:pt x="1062" y="677"/>
                  </a:lnTo>
                  <a:lnTo>
                    <a:pt x="2395" y="0"/>
                  </a:lnTo>
                  <a:lnTo>
                    <a:pt x="3819" y="307"/>
                  </a:lnTo>
                  <a:lnTo>
                    <a:pt x="4994" y="624"/>
                  </a:lnTo>
                  <a:lnTo>
                    <a:pt x="6011" y="564"/>
                  </a:lnTo>
                  <a:lnTo>
                    <a:pt x="7457" y="287"/>
                  </a:lnTo>
                  <a:lnTo>
                    <a:pt x="8203" y="827"/>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6" name="Freeform 951">
              <a:extLst>
                <a:ext uri="{FF2B5EF4-FFF2-40B4-BE49-F238E27FC236}">
                  <a16:creationId xmlns:a16="http://schemas.microsoft.com/office/drawing/2014/main" id="{AC3F08DA-8FD8-70D5-D089-614F28E523CC}"/>
                </a:ext>
              </a:extLst>
            </p:cNvPr>
            <p:cNvSpPr>
              <a:spLocks/>
            </p:cNvSpPr>
            <p:nvPr/>
          </p:nvSpPr>
          <p:spPr bwMode="auto">
            <a:xfrm>
              <a:off x="2692400" y="3149601"/>
              <a:ext cx="3321050" cy="485775"/>
            </a:xfrm>
            <a:custGeom>
              <a:avLst/>
              <a:gdLst>
                <a:gd name="T0" fmla="*/ 0 w 7412"/>
                <a:gd name="T1" fmla="*/ 761 h 1084"/>
                <a:gd name="T2" fmla="*/ 362 w 7412"/>
                <a:gd name="T3" fmla="*/ 0 h 1084"/>
                <a:gd name="T4" fmla="*/ 2057 w 7412"/>
                <a:gd name="T5" fmla="*/ 1084 h 1084"/>
                <a:gd name="T6" fmla="*/ 6147 w 7412"/>
                <a:gd name="T7" fmla="*/ 721 h 1084"/>
                <a:gd name="T8" fmla="*/ 7412 w 7412"/>
                <a:gd name="T9" fmla="*/ 726 h 1084"/>
              </a:gdLst>
              <a:ahLst/>
              <a:cxnLst>
                <a:cxn ang="0">
                  <a:pos x="T0" y="T1"/>
                </a:cxn>
                <a:cxn ang="0">
                  <a:pos x="T2" y="T3"/>
                </a:cxn>
                <a:cxn ang="0">
                  <a:pos x="T4" y="T5"/>
                </a:cxn>
                <a:cxn ang="0">
                  <a:pos x="T6" y="T7"/>
                </a:cxn>
                <a:cxn ang="0">
                  <a:pos x="T8" y="T9"/>
                </a:cxn>
              </a:cxnLst>
              <a:rect l="0" t="0" r="r" b="b"/>
              <a:pathLst>
                <a:path w="7412" h="1084">
                  <a:moveTo>
                    <a:pt x="0" y="761"/>
                  </a:moveTo>
                  <a:lnTo>
                    <a:pt x="362" y="0"/>
                  </a:lnTo>
                  <a:lnTo>
                    <a:pt x="2057" y="1084"/>
                  </a:lnTo>
                  <a:lnTo>
                    <a:pt x="6147" y="721"/>
                  </a:lnTo>
                  <a:lnTo>
                    <a:pt x="7412" y="726"/>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7" name="Freeform 952">
              <a:extLst>
                <a:ext uri="{FF2B5EF4-FFF2-40B4-BE49-F238E27FC236}">
                  <a16:creationId xmlns:a16="http://schemas.microsoft.com/office/drawing/2014/main" id="{C6CE1BFC-7F87-A26D-51BE-FA8738307C7C}"/>
                </a:ext>
              </a:extLst>
            </p:cNvPr>
            <p:cNvSpPr>
              <a:spLocks/>
            </p:cNvSpPr>
            <p:nvPr/>
          </p:nvSpPr>
          <p:spPr bwMode="auto">
            <a:xfrm>
              <a:off x="2630488" y="3711576"/>
              <a:ext cx="7313613" cy="250825"/>
            </a:xfrm>
            <a:custGeom>
              <a:avLst/>
              <a:gdLst>
                <a:gd name="T0" fmla="*/ 0 w 16315"/>
                <a:gd name="T1" fmla="*/ 196 h 557"/>
                <a:gd name="T2" fmla="*/ 226 w 16315"/>
                <a:gd name="T3" fmla="*/ 349 h 557"/>
                <a:gd name="T4" fmla="*/ 542 w 16315"/>
                <a:gd name="T5" fmla="*/ 164 h 557"/>
                <a:gd name="T6" fmla="*/ 1107 w 16315"/>
                <a:gd name="T7" fmla="*/ 320 h 557"/>
                <a:gd name="T8" fmla="*/ 2508 w 16315"/>
                <a:gd name="T9" fmla="*/ 356 h 557"/>
                <a:gd name="T10" fmla="*/ 3525 w 16315"/>
                <a:gd name="T11" fmla="*/ 261 h 557"/>
                <a:gd name="T12" fmla="*/ 4790 w 16315"/>
                <a:gd name="T13" fmla="*/ 0 h 557"/>
                <a:gd name="T14" fmla="*/ 6237 w 16315"/>
                <a:gd name="T15" fmla="*/ 280 h 557"/>
                <a:gd name="T16" fmla="*/ 7321 w 16315"/>
                <a:gd name="T17" fmla="*/ 166 h 557"/>
                <a:gd name="T18" fmla="*/ 8903 w 16315"/>
                <a:gd name="T19" fmla="*/ 312 h 557"/>
                <a:gd name="T20" fmla="*/ 12383 w 16315"/>
                <a:gd name="T21" fmla="*/ 482 h 557"/>
                <a:gd name="T22" fmla="*/ 16315 w 16315"/>
                <a:gd name="T23" fmla="*/ 55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15" h="557">
                  <a:moveTo>
                    <a:pt x="0" y="196"/>
                  </a:moveTo>
                  <a:lnTo>
                    <a:pt x="226" y="349"/>
                  </a:lnTo>
                  <a:lnTo>
                    <a:pt x="542" y="164"/>
                  </a:lnTo>
                  <a:lnTo>
                    <a:pt x="1107" y="320"/>
                  </a:lnTo>
                  <a:lnTo>
                    <a:pt x="2508" y="356"/>
                  </a:lnTo>
                  <a:lnTo>
                    <a:pt x="3525" y="261"/>
                  </a:lnTo>
                  <a:lnTo>
                    <a:pt x="4790" y="0"/>
                  </a:lnTo>
                  <a:lnTo>
                    <a:pt x="6237" y="280"/>
                  </a:lnTo>
                  <a:lnTo>
                    <a:pt x="7321" y="166"/>
                  </a:lnTo>
                  <a:lnTo>
                    <a:pt x="8903" y="312"/>
                  </a:lnTo>
                  <a:lnTo>
                    <a:pt x="12383" y="482"/>
                  </a:lnTo>
                  <a:lnTo>
                    <a:pt x="16315" y="557"/>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8" name="Freeform 953">
              <a:extLst>
                <a:ext uri="{FF2B5EF4-FFF2-40B4-BE49-F238E27FC236}">
                  <a16:creationId xmlns:a16="http://schemas.microsoft.com/office/drawing/2014/main" id="{068D7F98-F4A3-A286-A07E-024CFFCF7F53}"/>
                </a:ext>
              </a:extLst>
            </p:cNvPr>
            <p:cNvSpPr>
              <a:spLocks/>
            </p:cNvSpPr>
            <p:nvPr/>
          </p:nvSpPr>
          <p:spPr bwMode="auto">
            <a:xfrm>
              <a:off x="2641600" y="3746501"/>
              <a:ext cx="4021138" cy="222250"/>
            </a:xfrm>
            <a:custGeom>
              <a:avLst/>
              <a:gdLst>
                <a:gd name="T0" fmla="*/ 0 w 8970"/>
                <a:gd name="T1" fmla="*/ 0 h 496"/>
                <a:gd name="T2" fmla="*/ 112 w 8970"/>
                <a:gd name="T3" fmla="*/ 107 h 496"/>
                <a:gd name="T4" fmla="*/ 451 w 8970"/>
                <a:gd name="T5" fmla="*/ 251 h 496"/>
                <a:gd name="T6" fmla="*/ 1062 w 8970"/>
                <a:gd name="T7" fmla="*/ 348 h 496"/>
                <a:gd name="T8" fmla="*/ 2191 w 8970"/>
                <a:gd name="T9" fmla="*/ 334 h 496"/>
                <a:gd name="T10" fmla="*/ 3457 w 8970"/>
                <a:gd name="T11" fmla="*/ 421 h 496"/>
                <a:gd name="T12" fmla="*/ 5016 w 8970"/>
                <a:gd name="T13" fmla="*/ 331 h 496"/>
                <a:gd name="T14" fmla="*/ 6191 w 8970"/>
                <a:gd name="T15" fmla="*/ 404 h 496"/>
                <a:gd name="T16" fmla="*/ 7728 w 8970"/>
                <a:gd name="T17" fmla="*/ 430 h 496"/>
                <a:gd name="T18" fmla="*/ 8180 w 8970"/>
                <a:gd name="T19" fmla="*/ 495 h 496"/>
                <a:gd name="T20" fmla="*/ 8970 w 8970"/>
                <a:gd name="T21"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70" h="496">
                  <a:moveTo>
                    <a:pt x="0" y="0"/>
                  </a:moveTo>
                  <a:lnTo>
                    <a:pt x="112" y="107"/>
                  </a:lnTo>
                  <a:lnTo>
                    <a:pt x="451" y="251"/>
                  </a:lnTo>
                  <a:lnTo>
                    <a:pt x="1062" y="348"/>
                  </a:lnTo>
                  <a:lnTo>
                    <a:pt x="2191" y="334"/>
                  </a:lnTo>
                  <a:lnTo>
                    <a:pt x="3457" y="421"/>
                  </a:lnTo>
                  <a:lnTo>
                    <a:pt x="5016" y="331"/>
                  </a:lnTo>
                  <a:lnTo>
                    <a:pt x="6191" y="404"/>
                  </a:lnTo>
                  <a:lnTo>
                    <a:pt x="7728" y="430"/>
                  </a:lnTo>
                  <a:lnTo>
                    <a:pt x="8180" y="495"/>
                  </a:lnTo>
                  <a:lnTo>
                    <a:pt x="8970" y="496"/>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59" name="Line 954">
              <a:extLst>
                <a:ext uri="{FF2B5EF4-FFF2-40B4-BE49-F238E27FC236}">
                  <a16:creationId xmlns:a16="http://schemas.microsoft.com/office/drawing/2014/main" id="{73995957-13FD-E785-56CD-392DDEC747E1}"/>
                </a:ext>
              </a:extLst>
            </p:cNvPr>
            <p:cNvSpPr>
              <a:spLocks noChangeShapeType="1"/>
            </p:cNvSpPr>
            <p:nvPr/>
          </p:nvSpPr>
          <p:spPr bwMode="auto">
            <a:xfrm>
              <a:off x="8080375" y="3184526"/>
              <a:ext cx="1843088" cy="565150"/>
            </a:xfrm>
            <a:prstGeom prst="line">
              <a:avLst/>
            </a:prstGeom>
            <a:noFill/>
            <a:ln w="22225" cap="flat">
              <a:solidFill>
                <a:srgbClr val="AAAAA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0" name="Freeform 955">
              <a:extLst>
                <a:ext uri="{FF2B5EF4-FFF2-40B4-BE49-F238E27FC236}">
                  <a16:creationId xmlns:a16="http://schemas.microsoft.com/office/drawing/2014/main" id="{24A83465-F106-E18F-8DDB-F5C6926189A5}"/>
                </a:ext>
              </a:extLst>
            </p:cNvPr>
            <p:cNvSpPr>
              <a:spLocks/>
            </p:cNvSpPr>
            <p:nvPr/>
          </p:nvSpPr>
          <p:spPr bwMode="auto">
            <a:xfrm>
              <a:off x="2713038" y="3808414"/>
              <a:ext cx="3311525" cy="142875"/>
            </a:xfrm>
            <a:custGeom>
              <a:avLst/>
              <a:gdLst>
                <a:gd name="T0" fmla="*/ 0 w 7389"/>
                <a:gd name="T1" fmla="*/ 53 h 317"/>
                <a:gd name="T2" fmla="*/ 271 w 7389"/>
                <a:gd name="T3" fmla="*/ 167 h 317"/>
                <a:gd name="T4" fmla="*/ 2350 w 7389"/>
                <a:gd name="T5" fmla="*/ 236 h 317"/>
                <a:gd name="T6" fmla="*/ 3480 w 7389"/>
                <a:gd name="T7" fmla="*/ 0 h 317"/>
                <a:gd name="T8" fmla="*/ 4564 w 7389"/>
                <a:gd name="T9" fmla="*/ 267 h 317"/>
                <a:gd name="T10" fmla="*/ 6011 w 7389"/>
                <a:gd name="T11" fmla="*/ 317 h 317"/>
                <a:gd name="T12" fmla="*/ 7389 w 7389"/>
                <a:gd name="T13" fmla="*/ 152 h 317"/>
              </a:gdLst>
              <a:ahLst/>
              <a:cxnLst>
                <a:cxn ang="0">
                  <a:pos x="T0" y="T1"/>
                </a:cxn>
                <a:cxn ang="0">
                  <a:pos x="T2" y="T3"/>
                </a:cxn>
                <a:cxn ang="0">
                  <a:pos x="T4" y="T5"/>
                </a:cxn>
                <a:cxn ang="0">
                  <a:pos x="T6" y="T7"/>
                </a:cxn>
                <a:cxn ang="0">
                  <a:pos x="T8" y="T9"/>
                </a:cxn>
                <a:cxn ang="0">
                  <a:pos x="T10" y="T11"/>
                </a:cxn>
                <a:cxn ang="0">
                  <a:pos x="T12" y="T13"/>
                </a:cxn>
              </a:cxnLst>
              <a:rect l="0" t="0" r="r" b="b"/>
              <a:pathLst>
                <a:path w="7389" h="317">
                  <a:moveTo>
                    <a:pt x="0" y="53"/>
                  </a:moveTo>
                  <a:lnTo>
                    <a:pt x="271" y="167"/>
                  </a:lnTo>
                  <a:lnTo>
                    <a:pt x="2350" y="236"/>
                  </a:lnTo>
                  <a:lnTo>
                    <a:pt x="3480" y="0"/>
                  </a:lnTo>
                  <a:lnTo>
                    <a:pt x="4564" y="267"/>
                  </a:lnTo>
                  <a:lnTo>
                    <a:pt x="6011" y="317"/>
                  </a:lnTo>
                  <a:lnTo>
                    <a:pt x="7389" y="152"/>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1" name="Freeform 956">
              <a:extLst>
                <a:ext uri="{FF2B5EF4-FFF2-40B4-BE49-F238E27FC236}">
                  <a16:creationId xmlns:a16="http://schemas.microsoft.com/office/drawing/2014/main" id="{4633D5E0-C826-4423-3D16-79A83E797555}"/>
                </a:ext>
              </a:extLst>
            </p:cNvPr>
            <p:cNvSpPr>
              <a:spLocks/>
            </p:cNvSpPr>
            <p:nvPr/>
          </p:nvSpPr>
          <p:spPr bwMode="auto">
            <a:xfrm>
              <a:off x="2630488" y="3732214"/>
              <a:ext cx="3322638" cy="233363"/>
            </a:xfrm>
            <a:custGeom>
              <a:avLst/>
              <a:gdLst>
                <a:gd name="T0" fmla="*/ 0 w 7412"/>
                <a:gd name="T1" fmla="*/ 0 h 520"/>
                <a:gd name="T2" fmla="*/ 181 w 7412"/>
                <a:gd name="T3" fmla="*/ 236 h 520"/>
                <a:gd name="T4" fmla="*/ 452 w 7412"/>
                <a:gd name="T5" fmla="*/ 417 h 520"/>
                <a:gd name="T6" fmla="*/ 1107 w 7412"/>
                <a:gd name="T7" fmla="*/ 520 h 520"/>
                <a:gd name="T8" fmla="*/ 2373 w 7412"/>
                <a:gd name="T9" fmla="*/ 386 h 520"/>
                <a:gd name="T10" fmla="*/ 3616 w 7412"/>
                <a:gd name="T11" fmla="*/ 266 h 520"/>
                <a:gd name="T12" fmla="*/ 4904 w 7412"/>
                <a:gd name="T13" fmla="*/ 67 h 520"/>
                <a:gd name="T14" fmla="*/ 6146 w 7412"/>
                <a:gd name="T15" fmla="*/ 277 h 520"/>
                <a:gd name="T16" fmla="*/ 7412 w 7412"/>
                <a:gd name="T17" fmla="*/ 36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12" h="520">
                  <a:moveTo>
                    <a:pt x="0" y="0"/>
                  </a:moveTo>
                  <a:lnTo>
                    <a:pt x="181" y="236"/>
                  </a:lnTo>
                  <a:lnTo>
                    <a:pt x="452" y="417"/>
                  </a:lnTo>
                  <a:lnTo>
                    <a:pt x="1107" y="520"/>
                  </a:lnTo>
                  <a:lnTo>
                    <a:pt x="2373" y="386"/>
                  </a:lnTo>
                  <a:lnTo>
                    <a:pt x="3616" y="266"/>
                  </a:lnTo>
                  <a:lnTo>
                    <a:pt x="4904" y="67"/>
                  </a:lnTo>
                  <a:lnTo>
                    <a:pt x="6146" y="277"/>
                  </a:lnTo>
                  <a:lnTo>
                    <a:pt x="7412" y="361"/>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2" name="Freeform 957">
              <a:extLst>
                <a:ext uri="{FF2B5EF4-FFF2-40B4-BE49-F238E27FC236}">
                  <a16:creationId xmlns:a16="http://schemas.microsoft.com/office/drawing/2014/main" id="{76B488DE-596D-71D8-381E-941D756C114F}"/>
                </a:ext>
              </a:extLst>
            </p:cNvPr>
            <p:cNvSpPr>
              <a:spLocks/>
            </p:cNvSpPr>
            <p:nvPr/>
          </p:nvSpPr>
          <p:spPr bwMode="auto">
            <a:xfrm>
              <a:off x="2630488" y="3132139"/>
              <a:ext cx="2684463" cy="733425"/>
            </a:xfrm>
            <a:custGeom>
              <a:avLst/>
              <a:gdLst>
                <a:gd name="T0" fmla="*/ 0 w 5988"/>
                <a:gd name="T1" fmla="*/ 0 h 1634"/>
                <a:gd name="T2" fmla="*/ 181 w 5988"/>
                <a:gd name="T3" fmla="*/ 754 h 1634"/>
                <a:gd name="T4" fmla="*/ 474 w 5988"/>
                <a:gd name="T5" fmla="*/ 531 h 1634"/>
                <a:gd name="T6" fmla="*/ 1107 w 5988"/>
                <a:gd name="T7" fmla="*/ 1311 h 1634"/>
                <a:gd name="T8" fmla="*/ 1469 w 5988"/>
                <a:gd name="T9" fmla="*/ 1547 h 1634"/>
                <a:gd name="T10" fmla="*/ 2350 w 5988"/>
                <a:gd name="T11" fmla="*/ 1634 h 1634"/>
                <a:gd name="T12" fmla="*/ 3593 w 5988"/>
                <a:gd name="T13" fmla="*/ 1314 h 1634"/>
                <a:gd name="T14" fmla="*/ 5988 w 5988"/>
                <a:gd name="T15" fmla="*/ 1595 h 16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88" h="1634">
                  <a:moveTo>
                    <a:pt x="0" y="0"/>
                  </a:moveTo>
                  <a:lnTo>
                    <a:pt x="181" y="754"/>
                  </a:lnTo>
                  <a:lnTo>
                    <a:pt x="474" y="531"/>
                  </a:lnTo>
                  <a:lnTo>
                    <a:pt x="1107" y="1311"/>
                  </a:lnTo>
                  <a:lnTo>
                    <a:pt x="1469" y="1547"/>
                  </a:lnTo>
                  <a:lnTo>
                    <a:pt x="2350" y="1634"/>
                  </a:lnTo>
                  <a:lnTo>
                    <a:pt x="3593" y="1314"/>
                  </a:lnTo>
                  <a:lnTo>
                    <a:pt x="5988" y="1595"/>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3" name="Freeform 958">
              <a:extLst>
                <a:ext uri="{FF2B5EF4-FFF2-40B4-BE49-F238E27FC236}">
                  <a16:creationId xmlns:a16="http://schemas.microsoft.com/office/drawing/2014/main" id="{2ECFC3EA-8B7A-16F7-E001-965C937C1D12}"/>
                </a:ext>
              </a:extLst>
            </p:cNvPr>
            <p:cNvSpPr>
              <a:spLocks/>
            </p:cNvSpPr>
            <p:nvPr/>
          </p:nvSpPr>
          <p:spPr bwMode="auto">
            <a:xfrm>
              <a:off x="2641600" y="3429001"/>
              <a:ext cx="3321050" cy="415925"/>
            </a:xfrm>
            <a:custGeom>
              <a:avLst/>
              <a:gdLst>
                <a:gd name="T0" fmla="*/ 0 w 7411"/>
                <a:gd name="T1" fmla="*/ 0 h 929"/>
                <a:gd name="T2" fmla="*/ 135 w 7411"/>
                <a:gd name="T3" fmla="*/ 303 h 929"/>
                <a:gd name="T4" fmla="*/ 451 w 7411"/>
                <a:gd name="T5" fmla="*/ 855 h 929"/>
                <a:gd name="T6" fmla="*/ 1039 w 7411"/>
                <a:gd name="T7" fmla="*/ 929 h 929"/>
                <a:gd name="T8" fmla="*/ 2350 w 7411"/>
                <a:gd name="T9" fmla="*/ 916 h 929"/>
                <a:gd name="T10" fmla="*/ 3615 w 7411"/>
                <a:gd name="T11" fmla="*/ 709 h 929"/>
                <a:gd name="T12" fmla="*/ 5152 w 7411"/>
                <a:gd name="T13" fmla="*/ 294 h 929"/>
                <a:gd name="T14" fmla="*/ 7411 w 7411"/>
                <a:gd name="T15" fmla="*/ 632 h 9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11" h="929">
                  <a:moveTo>
                    <a:pt x="0" y="0"/>
                  </a:moveTo>
                  <a:lnTo>
                    <a:pt x="135" y="303"/>
                  </a:lnTo>
                  <a:lnTo>
                    <a:pt x="451" y="855"/>
                  </a:lnTo>
                  <a:lnTo>
                    <a:pt x="1039" y="929"/>
                  </a:lnTo>
                  <a:lnTo>
                    <a:pt x="2350" y="916"/>
                  </a:lnTo>
                  <a:lnTo>
                    <a:pt x="3615" y="709"/>
                  </a:lnTo>
                  <a:lnTo>
                    <a:pt x="5152" y="294"/>
                  </a:lnTo>
                  <a:lnTo>
                    <a:pt x="7411" y="632"/>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4" name="Freeform 959">
              <a:extLst>
                <a:ext uri="{FF2B5EF4-FFF2-40B4-BE49-F238E27FC236}">
                  <a16:creationId xmlns:a16="http://schemas.microsoft.com/office/drawing/2014/main" id="{8145190E-FE7A-796E-3A22-6D409F389472}"/>
                </a:ext>
              </a:extLst>
            </p:cNvPr>
            <p:cNvSpPr>
              <a:spLocks/>
            </p:cNvSpPr>
            <p:nvPr/>
          </p:nvSpPr>
          <p:spPr bwMode="auto">
            <a:xfrm>
              <a:off x="2630488" y="3552826"/>
              <a:ext cx="3352800" cy="427038"/>
            </a:xfrm>
            <a:custGeom>
              <a:avLst/>
              <a:gdLst>
                <a:gd name="T0" fmla="*/ 0 w 7480"/>
                <a:gd name="T1" fmla="*/ 0 h 953"/>
                <a:gd name="T2" fmla="*/ 158 w 7480"/>
                <a:gd name="T3" fmla="*/ 416 h 953"/>
                <a:gd name="T4" fmla="*/ 520 w 7480"/>
                <a:gd name="T5" fmla="*/ 463 h 953"/>
                <a:gd name="T6" fmla="*/ 1107 w 7480"/>
                <a:gd name="T7" fmla="*/ 665 h 953"/>
                <a:gd name="T8" fmla="*/ 2418 w 7480"/>
                <a:gd name="T9" fmla="*/ 953 h 953"/>
                <a:gd name="T10" fmla="*/ 3683 w 7480"/>
                <a:gd name="T11" fmla="*/ 852 h 953"/>
                <a:gd name="T12" fmla="*/ 5604 w 7480"/>
                <a:gd name="T13" fmla="*/ 516 h 953"/>
                <a:gd name="T14" fmla="*/ 6327 w 7480"/>
                <a:gd name="T15" fmla="*/ 662 h 953"/>
                <a:gd name="T16" fmla="*/ 7480 w 7480"/>
                <a:gd name="T17" fmla="*/ 545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80" h="953">
                  <a:moveTo>
                    <a:pt x="0" y="0"/>
                  </a:moveTo>
                  <a:lnTo>
                    <a:pt x="158" y="416"/>
                  </a:lnTo>
                  <a:lnTo>
                    <a:pt x="520" y="463"/>
                  </a:lnTo>
                  <a:lnTo>
                    <a:pt x="1107" y="665"/>
                  </a:lnTo>
                  <a:lnTo>
                    <a:pt x="2418" y="953"/>
                  </a:lnTo>
                  <a:lnTo>
                    <a:pt x="3683" y="852"/>
                  </a:lnTo>
                  <a:lnTo>
                    <a:pt x="5604" y="516"/>
                  </a:lnTo>
                  <a:lnTo>
                    <a:pt x="6327" y="662"/>
                  </a:lnTo>
                  <a:lnTo>
                    <a:pt x="7480" y="545"/>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5" name="Freeform 960">
              <a:extLst>
                <a:ext uri="{FF2B5EF4-FFF2-40B4-BE49-F238E27FC236}">
                  <a16:creationId xmlns:a16="http://schemas.microsoft.com/office/drawing/2014/main" id="{996CE0CA-ADC1-15C5-4E14-A45363454C67}"/>
                </a:ext>
              </a:extLst>
            </p:cNvPr>
            <p:cNvSpPr>
              <a:spLocks/>
            </p:cNvSpPr>
            <p:nvPr/>
          </p:nvSpPr>
          <p:spPr bwMode="auto">
            <a:xfrm>
              <a:off x="2641600" y="3148014"/>
              <a:ext cx="2814638" cy="762000"/>
            </a:xfrm>
            <a:custGeom>
              <a:avLst/>
              <a:gdLst>
                <a:gd name="T0" fmla="*/ 0 w 6281"/>
                <a:gd name="T1" fmla="*/ 0 h 1702"/>
                <a:gd name="T2" fmla="*/ 112 w 6281"/>
                <a:gd name="T3" fmla="*/ 362 h 1702"/>
                <a:gd name="T4" fmla="*/ 474 w 6281"/>
                <a:gd name="T5" fmla="*/ 1126 h 1702"/>
                <a:gd name="T6" fmla="*/ 1084 w 6281"/>
                <a:gd name="T7" fmla="*/ 1296 h 1702"/>
                <a:gd name="T8" fmla="*/ 2643 w 6281"/>
                <a:gd name="T9" fmla="*/ 1702 h 1702"/>
                <a:gd name="T10" fmla="*/ 3593 w 6281"/>
                <a:gd name="T11" fmla="*/ 1552 h 1702"/>
                <a:gd name="T12" fmla="*/ 4835 w 6281"/>
                <a:gd name="T13" fmla="*/ 1496 h 1702"/>
                <a:gd name="T14" fmla="*/ 6281 w 6281"/>
                <a:gd name="T15" fmla="*/ 1559 h 17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1" h="1702">
                  <a:moveTo>
                    <a:pt x="0" y="0"/>
                  </a:moveTo>
                  <a:lnTo>
                    <a:pt x="112" y="362"/>
                  </a:lnTo>
                  <a:lnTo>
                    <a:pt x="474" y="1126"/>
                  </a:lnTo>
                  <a:lnTo>
                    <a:pt x="1084" y="1296"/>
                  </a:lnTo>
                  <a:lnTo>
                    <a:pt x="2643" y="1702"/>
                  </a:lnTo>
                  <a:lnTo>
                    <a:pt x="3593" y="1552"/>
                  </a:lnTo>
                  <a:lnTo>
                    <a:pt x="4835" y="1496"/>
                  </a:lnTo>
                  <a:lnTo>
                    <a:pt x="6281" y="1559"/>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6" name="Freeform 961">
              <a:extLst>
                <a:ext uri="{FF2B5EF4-FFF2-40B4-BE49-F238E27FC236}">
                  <a16:creationId xmlns:a16="http://schemas.microsoft.com/office/drawing/2014/main" id="{53D5054C-221F-F5A7-FBA3-5C04B6730CC9}"/>
                </a:ext>
              </a:extLst>
            </p:cNvPr>
            <p:cNvSpPr>
              <a:spLocks/>
            </p:cNvSpPr>
            <p:nvPr/>
          </p:nvSpPr>
          <p:spPr bwMode="auto">
            <a:xfrm>
              <a:off x="2620963" y="2921001"/>
              <a:ext cx="1620838" cy="768350"/>
            </a:xfrm>
            <a:custGeom>
              <a:avLst/>
              <a:gdLst>
                <a:gd name="T0" fmla="*/ 0 w 3616"/>
                <a:gd name="T1" fmla="*/ 0 h 1714"/>
                <a:gd name="T2" fmla="*/ 158 w 3616"/>
                <a:gd name="T3" fmla="*/ 937 h 1714"/>
                <a:gd name="T4" fmla="*/ 430 w 3616"/>
                <a:gd name="T5" fmla="*/ 1412 h 1714"/>
                <a:gd name="T6" fmla="*/ 1108 w 3616"/>
                <a:gd name="T7" fmla="*/ 1376 h 1714"/>
                <a:gd name="T8" fmla="*/ 2351 w 3616"/>
                <a:gd name="T9" fmla="*/ 1714 h 1714"/>
                <a:gd name="T10" fmla="*/ 3616 w 3616"/>
                <a:gd name="T11" fmla="*/ 871 h 1714"/>
              </a:gdLst>
              <a:ahLst/>
              <a:cxnLst>
                <a:cxn ang="0">
                  <a:pos x="T0" y="T1"/>
                </a:cxn>
                <a:cxn ang="0">
                  <a:pos x="T2" y="T3"/>
                </a:cxn>
                <a:cxn ang="0">
                  <a:pos x="T4" y="T5"/>
                </a:cxn>
                <a:cxn ang="0">
                  <a:pos x="T6" y="T7"/>
                </a:cxn>
                <a:cxn ang="0">
                  <a:pos x="T8" y="T9"/>
                </a:cxn>
                <a:cxn ang="0">
                  <a:pos x="T10" y="T11"/>
                </a:cxn>
              </a:cxnLst>
              <a:rect l="0" t="0" r="r" b="b"/>
              <a:pathLst>
                <a:path w="3616" h="1714">
                  <a:moveTo>
                    <a:pt x="0" y="0"/>
                  </a:moveTo>
                  <a:lnTo>
                    <a:pt x="158" y="937"/>
                  </a:lnTo>
                  <a:lnTo>
                    <a:pt x="430" y="1412"/>
                  </a:lnTo>
                  <a:lnTo>
                    <a:pt x="1108" y="1376"/>
                  </a:lnTo>
                  <a:lnTo>
                    <a:pt x="2351" y="1714"/>
                  </a:lnTo>
                  <a:lnTo>
                    <a:pt x="3616" y="871"/>
                  </a:lnTo>
                </a:path>
              </a:pathLst>
            </a:custGeom>
            <a:noFill/>
            <a:ln w="22225" cap="flat">
              <a:solidFill>
                <a:srgbClr val="AAAAA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7" name="Freeform 962">
              <a:extLst>
                <a:ext uri="{FF2B5EF4-FFF2-40B4-BE49-F238E27FC236}">
                  <a16:creationId xmlns:a16="http://schemas.microsoft.com/office/drawing/2014/main" id="{07AE8F78-2D01-578A-D368-E04C37CC8788}"/>
                </a:ext>
              </a:extLst>
            </p:cNvPr>
            <p:cNvSpPr>
              <a:spLocks/>
            </p:cNvSpPr>
            <p:nvPr/>
          </p:nvSpPr>
          <p:spPr bwMode="auto">
            <a:xfrm>
              <a:off x="2597150" y="3635376"/>
              <a:ext cx="63500"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8" name="Freeform 963">
              <a:extLst>
                <a:ext uri="{FF2B5EF4-FFF2-40B4-BE49-F238E27FC236}">
                  <a16:creationId xmlns:a16="http://schemas.microsoft.com/office/drawing/2014/main" id="{E7EA1D72-CBD2-F059-727B-4FC29CC4F218}"/>
                </a:ext>
              </a:extLst>
            </p:cNvPr>
            <p:cNvSpPr>
              <a:spLocks/>
            </p:cNvSpPr>
            <p:nvPr/>
          </p:nvSpPr>
          <p:spPr bwMode="auto">
            <a:xfrm>
              <a:off x="2801938" y="3870326"/>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69" name="Freeform 964">
              <a:extLst>
                <a:ext uri="{FF2B5EF4-FFF2-40B4-BE49-F238E27FC236}">
                  <a16:creationId xmlns:a16="http://schemas.microsoft.com/office/drawing/2014/main" id="{4937418F-3DAE-40DC-4F6D-2F098396E710}"/>
                </a:ext>
              </a:extLst>
            </p:cNvPr>
            <p:cNvSpPr>
              <a:spLocks/>
            </p:cNvSpPr>
            <p:nvPr/>
          </p:nvSpPr>
          <p:spPr bwMode="auto">
            <a:xfrm>
              <a:off x="3074988" y="3908426"/>
              <a:ext cx="63500" cy="66675"/>
            </a:xfrm>
            <a:custGeom>
              <a:avLst/>
              <a:gdLst>
                <a:gd name="T0" fmla="*/ 72 w 139"/>
                <a:gd name="T1" fmla="*/ 73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4"/>
                  </a:lnTo>
                  <a:cubicBezTo>
                    <a:pt x="139" y="44"/>
                    <a:pt x="121" y="18"/>
                    <a:pt x="93" y="9"/>
                  </a:cubicBezTo>
                  <a:cubicBezTo>
                    <a:pt x="65" y="0"/>
                    <a:pt x="34" y="10"/>
                    <a:pt x="17" y="34"/>
                  </a:cubicBezTo>
                  <a:cubicBezTo>
                    <a:pt x="0" y="57"/>
                    <a:pt x="0" y="89"/>
                    <a:pt x="17" y="113"/>
                  </a:cubicBezTo>
                  <a:cubicBezTo>
                    <a:pt x="34" y="137"/>
                    <a:pt x="65" y="147"/>
                    <a:pt x="93" y="138"/>
                  </a:cubicBezTo>
                  <a:cubicBezTo>
                    <a:pt x="121" y="129"/>
                    <a:pt x="139" y="103"/>
                    <a:pt x="139"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0" name="Freeform 965">
              <a:extLst>
                <a:ext uri="{FF2B5EF4-FFF2-40B4-BE49-F238E27FC236}">
                  <a16:creationId xmlns:a16="http://schemas.microsoft.com/office/drawing/2014/main" id="{B83206B4-AD21-41B0-B998-2940AB778419}"/>
                </a:ext>
              </a:extLst>
            </p:cNvPr>
            <p:cNvSpPr>
              <a:spLocks/>
            </p:cNvSpPr>
            <p:nvPr/>
          </p:nvSpPr>
          <p:spPr bwMode="auto">
            <a:xfrm>
              <a:off x="4168775" y="3878264"/>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1" name="Freeform 966">
              <a:extLst>
                <a:ext uri="{FF2B5EF4-FFF2-40B4-BE49-F238E27FC236}">
                  <a16:creationId xmlns:a16="http://schemas.microsoft.com/office/drawing/2014/main" id="{DF243776-1730-0C7B-AAA3-BA31AE6A3E53}"/>
                </a:ext>
              </a:extLst>
            </p:cNvPr>
            <p:cNvSpPr>
              <a:spLocks/>
            </p:cNvSpPr>
            <p:nvPr/>
          </p:nvSpPr>
          <p:spPr bwMode="auto">
            <a:xfrm>
              <a:off x="4797425" y="3902076"/>
              <a:ext cx="63500" cy="65088"/>
            </a:xfrm>
            <a:custGeom>
              <a:avLst/>
              <a:gdLst>
                <a:gd name="T0" fmla="*/ 73 w 140"/>
                <a:gd name="T1" fmla="*/ 73 h 147"/>
                <a:gd name="T2" fmla="*/ 140 w 140"/>
                <a:gd name="T3" fmla="*/ 74 h 147"/>
                <a:gd name="T4" fmla="*/ 94 w 140"/>
                <a:gd name="T5" fmla="*/ 9 h 147"/>
                <a:gd name="T6" fmla="*/ 18 w 140"/>
                <a:gd name="T7" fmla="*/ 34 h 147"/>
                <a:gd name="T8" fmla="*/ 18 w 140"/>
                <a:gd name="T9" fmla="*/ 113 h 147"/>
                <a:gd name="T10" fmla="*/ 94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4" y="9"/>
                  </a:cubicBezTo>
                  <a:cubicBezTo>
                    <a:pt x="66" y="0"/>
                    <a:pt x="35" y="10"/>
                    <a:pt x="18" y="34"/>
                  </a:cubicBezTo>
                  <a:cubicBezTo>
                    <a:pt x="0" y="57"/>
                    <a:pt x="0" y="89"/>
                    <a:pt x="18" y="113"/>
                  </a:cubicBezTo>
                  <a:cubicBezTo>
                    <a:pt x="35" y="137"/>
                    <a:pt x="66" y="147"/>
                    <a:pt x="94"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2" name="Freeform 967">
              <a:extLst>
                <a:ext uri="{FF2B5EF4-FFF2-40B4-BE49-F238E27FC236}">
                  <a16:creationId xmlns:a16="http://schemas.microsoft.com/office/drawing/2014/main" id="{2B3370F1-2083-D33A-7C0C-49E1235DD1B8}"/>
                </a:ext>
              </a:extLst>
            </p:cNvPr>
            <p:cNvSpPr>
              <a:spLocks/>
            </p:cNvSpPr>
            <p:nvPr/>
          </p:nvSpPr>
          <p:spPr bwMode="auto">
            <a:xfrm>
              <a:off x="5427663" y="3825876"/>
              <a:ext cx="63500" cy="65088"/>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7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7"/>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3" name="Freeform 968">
              <a:extLst>
                <a:ext uri="{FF2B5EF4-FFF2-40B4-BE49-F238E27FC236}">
                  <a16:creationId xmlns:a16="http://schemas.microsoft.com/office/drawing/2014/main" id="{12D58E17-4DEF-607E-000B-0E57A207BA06}"/>
                </a:ext>
              </a:extLst>
            </p:cNvPr>
            <p:cNvSpPr>
              <a:spLocks/>
            </p:cNvSpPr>
            <p:nvPr/>
          </p:nvSpPr>
          <p:spPr bwMode="auto">
            <a:xfrm>
              <a:off x="5868988" y="3863976"/>
              <a:ext cx="61913"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4" name="Freeform 969">
              <a:extLst>
                <a:ext uri="{FF2B5EF4-FFF2-40B4-BE49-F238E27FC236}">
                  <a16:creationId xmlns:a16="http://schemas.microsoft.com/office/drawing/2014/main" id="{C3EAD2D9-3D11-A1BB-B1A2-9CB18C9A2B7B}"/>
                </a:ext>
              </a:extLst>
            </p:cNvPr>
            <p:cNvSpPr>
              <a:spLocks/>
            </p:cNvSpPr>
            <p:nvPr/>
          </p:nvSpPr>
          <p:spPr bwMode="auto">
            <a:xfrm>
              <a:off x="9891713" y="3840164"/>
              <a:ext cx="61913" cy="66675"/>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4" y="10"/>
                    <a:pt x="17" y="34"/>
                  </a:cubicBezTo>
                  <a:cubicBezTo>
                    <a:pt x="0" y="58"/>
                    <a:pt x="0" y="90"/>
                    <a:pt x="17" y="114"/>
                  </a:cubicBezTo>
                  <a:cubicBezTo>
                    <a:pt x="34"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5" name="Freeform 970">
              <a:extLst>
                <a:ext uri="{FF2B5EF4-FFF2-40B4-BE49-F238E27FC236}">
                  <a16:creationId xmlns:a16="http://schemas.microsoft.com/office/drawing/2014/main" id="{9FECE15F-D1F3-7D08-BDFB-F28299D99347}"/>
                </a:ext>
              </a:extLst>
            </p:cNvPr>
            <p:cNvSpPr>
              <a:spLocks/>
            </p:cNvSpPr>
            <p:nvPr/>
          </p:nvSpPr>
          <p:spPr bwMode="auto">
            <a:xfrm>
              <a:off x="2597150" y="3294064"/>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6" name="Freeform 971">
              <a:extLst>
                <a:ext uri="{FF2B5EF4-FFF2-40B4-BE49-F238E27FC236}">
                  <a16:creationId xmlns:a16="http://schemas.microsoft.com/office/drawing/2014/main" id="{2F72AC58-DBD4-FFCA-AF5C-EC2ABDFAFC51}"/>
                </a:ext>
              </a:extLst>
            </p:cNvPr>
            <p:cNvSpPr>
              <a:spLocks/>
            </p:cNvSpPr>
            <p:nvPr/>
          </p:nvSpPr>
          <p:spPr bwMode="auto">
            <a:xfrm>
              <a:off x="2657475" y="3414714"/>
              <a:ext cx="63500"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5" y="0"/>
                    <a:pt x="35" y="10"/>
                    <a:pt x="18" y="34"/>
                  </a:cubicBezTo>
                  <a:cubicBezTo>
                    <a:pt x="0" y="58"/>
                    <a:pt x="0" y="90"/>
                    <a:pt x="18" y="113"/>
                  </a:cubicBezTo>
                  <a:cubicBezTo>
                    <a:pt x="35" y="137"/>
                    <a:pt x="65" y="147"/>
                    <a:pt x="93"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7" name="Freeform 972">
              <a:extLst>
                <a:ext uri="{FF2B5EF4-FFF2-40B4-BE49-F238E27FC236}">
                  <a16:creationId xmlns:a16="http://schemas.microsoft.com/office/drawing/2014/main" id="{D270A31A-7827-609E-DB52-BA5D77350006}"/>
                </a:ext>
              </a:extLst>
            </p:cNvPr>
            <p:cNvSpPr>
              <a:spLocks/>
            </p:cNvSpPr>
            <p:nvPr/>
          </p:nvSpPr>
          <p:spPr bwMode="auto">
            <a:xfrm>
              <a:off x="2801938" y="3613151"/>
              <a:ext cx="63500" cy="65088"/>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8" name="Freeform 973">
              <a:extLst>
                <a:ext uri="{FF2B5EF4-FFF2-40B4-BE49-F238E27FC236}">
                  <a16:creationId xmlns:a16="http://schemas.microsoft.com/office/drawing/2014/main" id="{81012010-A85F-E41F-4D1B-90CCCBFDD99A}"/>
                </a:ext>
              </a:extLst>
            </p:cNvPr>
            <p:cNvSpPr>
              <a:spLocks/>
            </p:cNvSpPr>
            <p:nvPr/>
          </p:nvSpPr>
          <p:spPr bwMode="auto">
            <a:xfrm>
              <a:off x="3074988" y="3582989"/>
              <a:ext cx="63500" cy="65088"/>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79" name="Freeform 974">
              <a:extLst>
                <a:ext uri="{FF2B5EF4-FFF2-40B4-BE49-F238E27FC236}">
                  <a16:creationId xmlns:a16="http://schemas.microsoft.com/office/drawing/2014/main" id="{2ACB5078-0099-66F1-9C9F-97B8C6224132}"/>
                </a:ext>
              </a:extLst>
            </p:cNvPr>
            <p:cNvSpPr>
              <a:spLocks/>
            </p:cNvSpPr>
            <p:nvPr/>
          </p:nvSpPr>
          <p:spPr bwMode="auto">
            <a:xfrm>
              <a:off x="3675063" y="3278189"/>
              <a:ext cx="61913" cy="66675"/>
            </a:xfrm>
            <a:custGeom>
              <a:avLst/>
              <a:gdLst>
                <a:gd name="T0" fmla="*/ 73 w 140"/>
                <a:gd name="T1" fmla="*/ 74 h 147"/>
                <a:gd name="T2" fmla="*/ 140 w 140"/>
                <a:gd name="T3" fmla="*/ 74 h 147"/>
                <a:gd name="T4" fmla="*/ 93 w 140"/>
                <a:gd name="T5" fmla="*/ 9 h 147"/>
                <a:gd name="T6" fmla="*/ 18 w 140"/>
                <a:gd name="T7" fmla="*/ 34 h 147"/>
                <a:gd name="T8" fmla="*/ 18 w 140"/>
                <a:gd name="T9" fmla="*/ 114 h 147"/>
                <a:gd name="T10" fmla="*/ 93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3" y="9"/>
                  </a:cubicBezTo>
                  <a:cubicBezTo>
                    <a:pt x="66" y="0"/>
                    <a:pt x="35" y="10"/>
                    <a:pt x="18" y="34"/>
                  </a:cubicBezTo>
                  <a:cubicBezTo>
                    <a:pt x="0" y="58"/>
                    <a:pt x="0" y="90"/>
                    <a:pt x="18" y="114"/>
                  </a:cubicBezTo>
                  <a:cubicBezTo>
                    <a:pt x="35" y="138"/>
                    <a:pt x="66" y="147"/>
                    <a:pt x="93" y="138"/>
                  </a:cubicBezTo>
                  <a:cubicBezTo>
                    <a:pt x="121" y="129"/>
                    <a:pt x="140" y="103"/>
                    <a:pt x="140" y="74"/>
                  </a:cubicBezTo>
                  <a:lnTo>
                    <a:pt x="73"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0" name="Freeform 975">
              <a:extLst>
                <a:ext uri="{FF2B5EF4-FFF2-40B4-BE49-F238E27FC236}">
                  <a16:creationId xmlns:a16="http://schemas.microsoft.com/office/drawing/2014/main" id="{94468DB7-9A65-0C05-2030-FC1F63D1C6B6}"/>
                </a:ext>
              </a:extLst>
            </p:cNvPr>
            <p:cNvSpPr>
              <a:spLocks/>
            </p:cNvSpPr>
            <p:nvPr/>
          </p:nvSpPr>
          <p:spPr bwMode="auto">
            <a:xfrm>
              <a:off x="4313238" y="3414714"/>
              <a:ext cx="61913"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1" name="Freeform 976">
              <a:extLst>
                <a:ext uri="{FF2B5EF4-FFF2-40B4-BE49-F238E27FC236}">
                  <a16:creationId xmlns:a16="http://schemas.microsoft.com/office/drawing/2014/main" id="{0733E6B6-1AC7-5EB2-9E36-1E6275D8EDEF}"/>
                </a:ext>
              </a:extLst>
            </p:cNvPr>
            <p:cNvSpPr>
              <a:spLocks/>
            </p:cNvSpPr>
            <p:nvPr/>
          </p:nvSpPr>
          <p:spPr bwMode="auto">
            <a:xfrm>
              <a:off x="4835525" y="3552826"/>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2" name="Freeform 977">
              <a:extLst>
                <a:ext uri="{FF2B5EF4-FFF2-40B4-BE49-F238E27FC236}">
                  <a16:creationId xmlns:a16="http://schemas.microsoft.com/office/drawing/2014/main" id="{1FCC8ACB-9021-0459-D80D-3DDCB08603F9}"/>
                </a:ext>
              </a:extLst>
            </p:cNvPr>
            <p:cNvSpPr>
              <a:spLocks/>
            </p:cNvSpPr>
            <p:nvPr/>
          </p:nvSpPr>
          <p:spPr bwMode="auto">
            <a:xfrm>
              <a:off x="5291138" y="3529014"/>
              <a:ext cx="63500"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3" name="Freeform 978">
              <a:extLst>
                <a:ext uri="{FF2B5EF4-FFF2-40B4-BE49-F238E27FC236}">
                  <a16:creationId xmlns:a16="http://schemas.microsoft.com/office/drawing/2014/main" id="{4EE46398-AA95-61C0-2727-444F3B2ED57D}"/>
                </a:ext>
              </a:extLst>
            </p:cNvPr>
            <p:cNvSpPr>
              <a:spLocks/>
            </p:cNvSpPr>
            <p:nvPr/>
          </p:nvSpPr>
          <p:spPr bwMode="auto">
            <a:xfrm>
              <a:off x="5943600" y="3408364"/>
              <a:ext cx="63500" cy="65088"/>
            </a:xfrm>
            <a:custGeom>
              <a:avLst/>
              <a:gdLst>
                <a:gd name="T0" fmla="*/ 73 w 140"/>
                <a:gd name="T1" fmla="*/ 74 h 147"/>
                <a:gd name="T2" fmla="*/ 140 w 140"/>
                <a:gd name="T3" fmla="*/ 74 h 147"/>
                <a:gd name="T4" fmla="*/ 94 w 140"/>
                <a:gd name="T5" fmla="*/ 9 h 147"/>
                <a:gd name="T6" fmla="*/ 18 w 140"/>
                <a:gd name="T7" fmla="*/ 34 h 147"/>
                <a:gd name="T8" fmla="*/ 18 w 140"/>
                <a:gd name="T9" fmla="*/ 113 h 147"/>
                <a:gd name="T10" fmla="*/ 94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4" y="9"/>
                  </a:cubicBezTo>
                  <a:cubicBezTo>
                    <a:pt x="66" y="0"/>
                    <a:pt x="35" y="10"/>
                    <a:pt x="18" y="34"/>
                  </a:cubicBezTo>
                  <a:cubicBezTo>
                    <a:pt x="0" y="58"/>
                    <a:pt x="0" y="90"/>
                    <a:pt x="18" y="113"/>
                  </a:cubicBezTo>
                  <a:cubicBezTo>
                    <a:pt x="35" y="137"/>
                    <a:pt x="66" y="147"/>
                    <a:pt x="94" y="138"/>
                  </a:cubicBezTo>
                  <a:cubicBezTo>
                    <a:pt x="121" y="129"/>
                    <a:pt x="140" y="103"/>
                    <a:pt x="140" y="74"/>
                  </a:cubicBezTo>
                  <a:lnTo>
                    <a:pt x="73"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4" name="Freeform 979">
              <a:extLst>
                <a:ext uri="{FF2B5EF4-FFF2-40B4-BE49-F238E27FC236}">
                  <a16:creationId xmlns:a16="http://schemas.microsoft.com/office/drawing/2014/main" id="{24793BA4-A599-DBEF-3184-C3E71E0C77EE}"/>
                </a:ext>
              </a:extLst>
            </p:cNvPr>
            <p:cNvSpPr>
              <a:spLocks/>
            </p:cNvSpPr>
            <p:nvPr/>
          </p:nvSpPr>
          <p:spPr bwMode="auto">
            <a:xfrm>
              <a:off x="6278563" y="3643314"/>
              <a:ext cx="61913" cy="65088"/>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8"/>
                    <a:pt x="0" y="90"/>
                    <a:pt x="18" y="113"/>
                  </a:cubicBezTo>
                  <a:cubicBezTo>
                    <a:pt x="35" y="137"/>
                    <a:pt x="66" y="147"/>
                    <a:pt x="94" y="138"/>
                  </a:cubicBezTo>
                  <a:cubicBezTo>
                    <a:pt x="121" y="129"/>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5" name="Freeform 980">
              <a:extLst>
                <a:ext uri="{FF2B5EF4-FFF2-40B4-BE49-F238E27FC236}">
                  <a16:creationId xmlns:a16="http://schemas.microsoft.com/office/drawing/2014/main" id="{DC023629-412F-96A5-F477-09440B7248A3}"/>
                </a:ext>
              </a:extLst>
            </p:cNvPr>
            <p:cNvSpPr>
              <a:spLocks/>
            </p:cNvSpPr>
            <p:nvPr/>
          </p:nvSpPr>
          <p:spPr bwMode="auto">
            <a:xfrm>
              <a:off x="2657475" y="3460751"/>
              <a:ext cx="63500" cy="66675"/>
            </a:xfrm>
            <a:custGeom>
              <a:avLst/>
              <a:gdLst>
                <a:gd name="T0" fmla="*/ 73 w 140"/>
                <a:gd name="T1" fmla="*/ 73 h 147"/>
                <a:gd name="T2" fmla="*/ 140 w 140"/>
                <a:gd name="T3" fmla="*/ 73 h 147"/>
                <a:gd name="T4" fmla="*/ 93 w 140"/>
                <a:gd name="T5" fmla="*/ 9 h 147"/>
                <a:gd name="T6" fmla="*/ 18 w 140"/>
                <a:gd name="T7" fmla="*/ 34 h 147"/>
                <a:gd name="T8" fmla="*/ 18 w 140"/>
                <a:gd name="T9" fmla="*/ 113 h 147"/>
                <a:gd name="T10" fmla="*/ 93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3" y="9"/>
                  </a:cubicBezTo>
                  <a:cubicBezTo>
                    <a:pt x="65" y="0"/>
                    <a:pt x="35" y="10"/>
                    <a:pt x="18" y="34"/>
                  </a:cubicBezTo>
                  <a:cubicBezTo>
                    <a:pt x="0" y="57"/>
                    <a:pt x="0" y="89"/>
                    <a:pt x="18" y="113"/>
                  </a:cubicBezTo>
                  <a:cubicBezTo>
                    <a:pt x="35" y="137"/>
                    <a:pt x="65" y="147"/>
                    <a:pt x="93"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6" name="Freeform 981">
              <a:extLst>
                <a:ext uri="{FF2B5EF4-FFF2-40B4-BE49-F238E27FC236}">
                  <a16:creationId xmlns:a16="http://schemas.microsoft.com/office/drawing/2014/main" id="{A2EE70DA-875B-1D5D-FE69-5F7C9D5F605C}"/>
                </a:ext>
              </a:extLst>
            </p:cNvPr>
            <p:cNvSpPr>
              <a:spLocks/>
            </p:cNvSpPr>
            <p:nvPr/>
          </p:nvSpPr>
          <p:spPr bwMode="auto">
            <a:xfrm>
              <a:off x="2824163" y="3119439"/>
              <a:ext cx="63500"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7" name="Freeform 982">
              <a:extLst>
                <a:ext uri="{FF2B5EF4-FFF2-40B4-BE49-F238E27FC236}">
                  <a16:creationId xmlns:a16="http://schemas.microsoft.com/office/drawing/2014/main" id="{4AFA7AE7-3895-A45F-04C6-AB6A10A3A408}"/>
                </a:ext>
              </a:extLst>
            </p:cNvPr>
            <p:cNvSpPr>
              <a:spLocks/>
            </p:cNvSpPr>
            <p:nvPr/>
          </p:nvSpPr>
          <p:spPr bwMode="auto">
            <a:xfrm>
              <a:off x="3582988" y="3605214"/>
              <a:ext cx="63500" cy="66675"/>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5" y="10"/>
                    <a:pt x="17" y="34"/>
                  </a:cubicBezTo>
                  <a:cubicBezTo>
                    <a:pt x="0" y="58"/>
                    <a:pt x="0" y="90"/>
                    <a:pt x="17" y="114"/>
                  </a:cubicBezTo>
                  <a:cubicBezTo>
                    <a:pt x="35" y="138"/>
                    <a:pt x="65" y="148"/>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8" name="Freeform 983">
              <a:extLst>
                <a:ext uri="{FF2B5EF4-FFF2-40B4-BE49-F238E27FC236}">
                  <a16:creationId xmlns:a16="http://schemas.microsoft.com/office/drawing/2014/main" id="{AB030925-EDAC-B8AD-C622-6977D9FE7B12}"/>
                </a:ext>
              </a:extLst>
            </p:cNvPr>
            <p:cNvSpPr>
              <a:spLocks/>
            </p:cNvSpPr>
            <p:nvPr/>
          </p:nvSpPr>
          <p:spPr bwMode="auto">
            <a:xfrm>
              <a:off x="5413375" y="3438526"/>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89" name="Freeform 984">
              <a:extLst>
                <a:ext uri="{FF2B5EF4-FFF2-40B4-BE49-F238E27FC236}">
                  <a16:creationId xmlns:a16="http://schemas.microsoft.com/office/drawing/2014/main" id="{8AF8D7AC-997A-7BE1-2B76-E252462053E6}"/>
                </a:ext>
              </a:extLst>
            </p:cNvPr>
            <p:cNvSpPr>
              <a:spLocks/>
            </p:cNvSpPr>
            <p:nvPr/>
          </p:nvSpPr>
          <p:spPr bwMode="auto">
            <a:xfrm>
              <a:off x="5981700" y="3446464"/>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0" name="Freeform 985">
              <a:extLst>
                <a:ext uri="{FF2B5EF4-FFF2-40B4-BE49-F238E27FC236}">
                  <a16:creationId xmlns:a16="http://schemas.microsoft.com/office/drawing/2014/main" id="{8EA2FE31-387B-C749-10B2-C0C382B4AF82}"/>
                </a:ext>
              </a:extLst>
            </p:cNvPr>
            <p:cNvSpPr>
              <a:spLocks/>
            </p:cNvSpPr>
            <p:nvPr/>
          </p:nvSpPr>
          <p:spPr bwMode="auto">
            <a:xfrm>
              <a:off x="2597150" y="3763964"/>
              <a:ext cx="63500"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1" name="Freeform 986">
              <a:extLst>
                <a:ext uri="{FF2B5EF4-FFF2-40B4-BE49-F238E27FC236}">
                  <a16:creationId xmlns:a16="http://schemas.microsoft.com/office/drawing/2014/main" id="{B3620E56-05F7-DE8C-8EBF-B128B44BA34C}"/>
                </a:ext>
              </a:extLst>
            </p:cNvPr>
            <p:cNvSpPr>
              <a:spLocks/>
            </p:cNvSpPr>
            <p:nvPr/>
          </p:nvSpPr>
          <p:spPr bwMode="auto">
            <a:xfrm>
              <a:off x="2703513" y="3832226"/>
              <a:ext cx="61913" cy="66675"/>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4" y="10"/>
                    <a:pt x="17" y="34"/>
                  </a:cubicBezTo>
                  <a:cubicBezTo>
                    <a:pt x="0" y="58"/>
                    <a:pt x="0" y="90"/>
                    <a:pt x="17" y="114"/>
                  </a:cubicBezTo>
                  <a:cubicBezTo>
                    <a:pt x="34" y="138"/>
                    <a:pt x="65" y="148"/>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2" name="Freeform 987">
              <a:extLst>
                <a:ext uri="{FF2B5EF4-FFF2-40B4-BE49-F238E27FC236}">
                  <a16:creationId xmlns:a16="http://schemas.microsoft.com/office/drawing/2014/main" id="{620449F4-5C90-8959-ECC8-809C333846E7}"/>
                </a:ext>
              </a:extLst>
            </p:cNvPr>
            <p:cNvSpPr>
              <a:spLocks/>
            </p:cNvSpPr>
            <p:nvPr/>
          </p:nvSpPr>
          <p:spPr bwMode="auto">
            <a:xfrm>
              <a:off x="2840038" y="3749676"/>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3" name="Freeform 988">
              <a:extLst>
                <a:ext uri="{FF2B5EF4-FFF2-40B4-BE49-F238E27FC236}">
                  <a16:creationId xmlns:a16="http://schemas.microsoft.com/office/drawing/2014/main" id="{9E7661CA-D084-44C5-FA61-41BB29330DA0}"/>
                </a:ext>
              </a:extLst>
            </p:cNvPr>
            <p:cNvSpPr>
              <a:spLocks/>
            </p:cNvSpPr>
            <p:nvPr/>
          </p:nvSpPr>
          <p:spPr bwMode="auto">
            <a:xfrm>
              <a:off x="3097213" y="3825876"/>
              <a:ext cx="63500" cy="65088"/>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7"/>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4" name="Freeform 989">
              <a:extLst>
                <a:ext uri="{FF2B5EF4-FFF2-40B4-BE49-F238E27FC236}">
                  <a16:creationId xmlns:a16="http://schemas.microsoft.com/office/drawing/2014/main" id="{E599DC4D-AB8A-9197-5C0F-42EC6B77EFB2}"/>
                </a:ext>
              </a:extLst>
            </p:cNvPr>
            <p:cNvSpPr>
              <a:spLocks/>
            </p:cNvSpPr>
            <p:nvPr/>
          </p:nvSpPr>
          <p:spPr bwMode="auto">
            <a:xfrm>
              <a:off x="3721100" y="3840164"/>
              <a:ext cx="61913" cy="66675"/>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4" y="10"/>
                    <a:pt x="17" y="34"/>
                  </a:cubicBezTo>
                  <a:cubicBezTo>
                    <a:pt x="0" y="58"/>
                    <a:pt x="0" y="90"/>
                    <a:pt x="17" y="114"/>
                  </a:cubicBezTo>
                  <a:cubicBezTo>
                    <a:pt x="34"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5" name="Freeform 990">
              <a:extLst>
                <a:ext uri="{FF2B5EF4-FFF2-40B4-BE49-F238E27FC236}">
                  <a16:creationId xmlns:a16="http://schemas.microsoft.com/office/drawing/2014/main" id="{561225AB-8B42-FDB7-C30A-11C1E0848324}"/>
                </a:ext>
              </a:extLst>
            </p:cNvPr>
            <p:cNvSpPr>
              <a:spLocks/>
            </p:cNvSpPr>
            <p:nvPr/>
          </p:nvSpPr>
          <p:spPr bwMode="auto">
            <a:xfrm>
              <a:off x="4175125" y="3795714"/>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6" name="Freeform 991">
              <a:extLst>
                <a:ext uri="{FF2B5EF4-FFF2-40B4-BE49-F238E27FC236}">
                  <a16:creationId xmlns:a16="http://schemas.microsoft.com/office/drawing/2014/main" id="{7F7630D3-BFC8-F344-3C0B-7F49BEB582EF}"/>
                </a:ext>
              </a:extLst>
            </p:cNvPr>
            <p:cNvSpPr>
              <a:spLocks/>
            </p:cNvSpPr>
            <p:nvPr/>
          </p:nvSpPr>
          <p:spPr bwMode="auto">
            <a:xfrm>
              <a:off x="4745038" y="3681414"/>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7" name="Freeform 992">
              <a:extLst>
                <a:ext uri="{FF2B5EF4-FFF2-40B4-BE49-F238E27FC236}">
                  <a16:creationId xmlns:a16="http://schemas.microsoft.com/office/drawing/2014/main" id="{512793AD-E91D-0754-C45F-7443B5D1B9D5}"/>
                </a:ext>
              </a:extLst>
            </p:cNvPr>
            <p:cNvSpPr>
              <a:spLocks/>
            </p:cNvSpPr>
            <p:nvPr/>
          </p:nvSpPr>
          <p:spPr bwMode="auto">
            <a:xfrm>
              <a:off x="5397500" y="3802064"/>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8" name="Freeform 993">
              <a:extLst>
                <a:ext uri="{FF2B5EF4-FFF2-40B4-BE49-F238E27FC236}">
                  <a16:creationId xmlns:a16="http://schemas.microsoft.com/office/drawing/2014/main" id="{19C43DA4-B9C1-F34D-E58A-F2AC81959AC6}"/>
                </a:ext>
              </a:extLst>
            </p:cNvPr>
            <p:cNvSpPr>
              <a:spLocks/>
            </p:cNvSpPr>
            <p:nvPr/>
          </p:nvSpPr>
          <p:spPr bwMode="auto">
            <a:xfrm>
              <a:off x="5883275" y="3757614"/>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999" name="Freeform 994">
              <a:extLst>
                <a:ext uri="{FF2B5EF4-FFF2-40B4-BE49-F238E27FC236}">
                  <a16:creationId xmlns:a16="http://schemas.microsoft.com/office/drawing/2014/main" id="{7676140E-F025-581B-95F9-E906CD67EA6A}"/>
                </a:ext>
              </a:extLst>
            </p:cNvPr>
            <p:cNvSpPr>
              <a:spLocks/>
            </p:cNvSpPr>
            <p:nvPr/>
          </p:nvSpPr>
          <p:spPr bwMode="auto">
            <a:xfrm>
              <a:off x="6589713" y="3817939"/>
              <a:ext cx="61913"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0" name="Freeform 995">
              <a:extLst>
                <a:ext uri="{FF2B5EF4-FFF2-40B4-BE49-F238E27FC236}">
                  <a16:creationId xmlns:a16="http://schemas.microsoft.com/office/drawing/2014/main" id="{60082A56-FB3B-E250-0244-E192868550BF}"/>
                </a:ext>
              </a:extLst>
            </p:cNvPr>
            <p:cNvSpPr>
              <a:spLocks/>
            </p:cNvSpPr>
            <p:nvPr/>
          </p:nvSpPr>
          <p:spPr bwMode="auto">
            <a:xfrm>
              <a:off x="8153400" y="3894139"/>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1" name="Freeform 996">
              <a:extLst>
                <a:ext uri="{FF2B5EF4-FFF2-40B4-BE49-F238E27FC236}">
                  <a16:creationId xmlns:a16="http://schemas.microsoft.com/office/drawing/2014/main" id="{45AC888E-FEA4-5019-E7D1-ACFD6CFE1102}"/>
                </a:ext>
              </a:extLst>
            </p:cNvPr>
            <p:cNvSpPr>
              <a:spLocks/>
            </p:cNvSpPr>
            <p:nvPr/>
          </p:nvSpPr>
          <p:spPr bwMode="auto">
            <a:xfrm>
              <a:off x="9913938" y="3932239"/>
              <a:ext cx="61913" cy="65088"/>
            </a:xfrm>
            <a:custGeom>
              <a:avLst/>
              <a:gdLst>
                <a:gd name="T0" fmla="*/ 72 w 139"/>
                <a:gd name="T1" fmla="*/ 73 h 147"/>
                <a:gd name="T2" fmla="*/ 139 w 139"/>
                <a:gd name="T3" fmla="*/ 73 h 147"/>
                <a:gd name="T4" fmla="*/ 93 w 139"/>
                <a:gd name="T5" fmla="*/ 9 h 147"/>
                <a:gd name="T6" fmla="*/ 17 w 139"/>
                <a:gd name="T7" fmla="*/ 33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9"/>
                    <a:pt x="17" y="33"/>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2" name="Freeform 997">
              <a:extLst>
                <a:ext uri="{FF2B5EF4-FFF2-40B4-BE49-F238E27FC236}">
                  <a16:creationId xmlns:a16="http://schemas.microsoft.com/office/drawing/2014/main" id="{833275F5-043D-8A4B-118C-9906DBB581D1}"/>
                </a:ext>
              </a:extLst>
            </p:cNvPr>
            <p:cNvSpPr>
              <a:spLocks/>
            </p:cNvSpPr>
            <p:nvPr/>
          </p:nvSpPr>
          <p:spPr bwMode="auto">
            <a:xfrm>
              <a:off x="2613025" y="3711576"/>
              <a:ext cx="61913" cy="66675"/>
            </a:xfrm>
            <a:custGeom>
              <a:avLst/>
              <a:gdLst>
                <a:gd name="T0" fmla="*/ 72 w 139"/>
                <a:gd name="T1" fmla="*/ 73 h 147"/>
                <a:gd name="T2" fmla="*/ 139 w 139"/>
                <a:gd name="T3" fmla="*/ 73 h 147"/>
                <a:gd name="T4" fmla="*/ 93 w 139"/>
                <a:gd name="T5" fmla="*/ 9 h 147"/>
                <a:gd name="T6" fmla="*/ 17 w 139"/>
                <a:gd name="T7" fmla="*/ 33 h 147"/>
                <a:gd name="T8" fmla="*/ 17 w 139"/>
                <a:gd name="T9" fmla="*/ 113 h 147"/>
                <a:gd name="T10" fmla="*/ 93 w 139"/>
                <a:gd name="T11" fmla="*/ 137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9"/>
                    <a:pt x="17" y="33"/>
                  </a:cubicBezTo>
                  <a:cubicBezTo>
                    <a:pt x="0" y="57"/>
                    <a:pt x="0" y="89"/>
                    <a:pt x="17" y="113"/>
                  </a:cubicBezTo>
                  <a:cubicBezTo>
                    <a:pt x="34" y="137"/>
                    <a:pt x="65" y="147"/>
                    <a:pt x="93" y="137"/>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3" name="Freeform 998">
              <a:extLst>
                <a:ext uri="{FF2B5EF4-FFF2-40B4-BE49-F238E27FC236}">
                  <a16:creationId xmlns:a16="http://schemas.microsoft.com/office/drawing/2014/main" id="{8A7999D4-56B7-8E65-042D-040498E7CA46}"/>
                </a:ext>
              </a:extLst>
            </p:cNvPr>
            <p:cNvSpPr>
              <a:spLocks/>
            </p:cNvSpPr>
            <p:nvPr/>
          </p:nvSpPr>
          <p:spPr bwMode="auto">
            <a:xfrm>
              <a:off x="2657475" y="3763964"/>
              <a:ext cx="63500"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5" y="0"/>
                    <a:pt x="35" y="10"/>
                    <a:pt x="18" y="34"/>
                  </a:cubicBezTo>
                  <a:cubicBezTo>
                    <a:pt x="0" y="58"/>
                    <a:pt x="0" y="90"/>
                    <a:pt x="18" y="113"/>
                  </a:cubicBezTo>
                  <a:cubicBezTo>
                    <a:pt x="35" y="137"/>
                    <a:pt x="65" y="147"/>
                    <a:pt x="93"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4" name="Freeform 999">
              <a:extLst>
                <a:ext uri="{FF2B5EF4-FFF2-40B4-BE49-F238E27FC236}">
                  <a16:creationId xmlns:a16="http://schemas.microsoft.com/office/drawing/2014/main" id="{ED3A7ECA-2340-E6E1-6B13-D14BC0D87B3F}"/>
                </a:ext>
              </a:extLst>
            </p:cNvPr>
            <p:cNvSpPr>
              <a:spLocks/>
            </p:cNvSpPr>
            <p:nvPr/>
          </p:nvSpPr>
          <p:spPr bwMode="auto">
            <a:xfrm>
              <a:off x="2809875" y="3825876"/>
              <a:ext cx="61913" cy="65088"/>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7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7"/>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5" name="Freeform 1000">
              <a:extLst>
                <a:ext uri="{FF2B5EF4-FFF2-40B4-BE49-F238E27FC236}">
                  <a16:creationId xmlns:a16="http://schemas.microsoft.com/office/drawing/2014/main" id="{0F182806-E321-BAAD-9D7E-672FD9ADB20B}"/>
                </a:ext>
              </a:extLst>
            </p:cNvPr>
            <p:cNvSpPr>
              <a:spLocks/>
            </p:cNvSpPr>
            <p:nvPr/>
          </p:nvSpPr>
          <p:spPr bwMode="auto">
            <a:xfrm>
              <a:off x="3082925" y="3870326"/>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8"/>
                    <a:pt x="0" y="90"/>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6" name="Freeform 1001">
              <a:extLst>
                <a:ext uri="{FF2B5EF4-FFF2-40B4-BE49-F238E27FC236}">
                  <a16:creationId xmlns:a16="http://schemas.microsoft.com/office/drawing/2014/main" id="{893DDCB8-0B3D-A085-36B3-BB738D94862E}"/>
                </a:ext>
              </a:extLst>
            </p:cNvPr>
            <p:cNvSpPr>
              <a:spLocks/>
            </p:cNvSpPr>
            <p:nvPr/>
          </p:nvSpPr>
          <p:spPr bwMode="auto">
            <a:xfrm>
              <a:off x="3590925" y="3863976"/>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7" name="Freeform 1002">
              <a:extLst>
                <a:ext uri="{FF2B5EF4-FFF2-40B4-BE49-F238E27FC236}">
                  <a16:creationId xmlns:a16="http://schemas.microsoft.com/office/drawing/2014/main" id="{7D09CFDD-1F11-1CAD-0743-11FF12295CE4}"/>
                </a:ext>
              </a:extLst>
            </p:cNvPr>
            <p:cNvSpPr>
              <a:spLocks/>
            </p:cNvSpPr>
            <p:nvPr/>
          </p:nvSpPr>
          <p:spPr bwMode="auto">
            <a:xfrm>
              <a:off x="4160838" y="3902076"/>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89"/>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8" name="Freeform 1003">
              <a:extLst>
                <a:ext uri="{FF2B5EF4-FFF2-40B4-BE49-F238E27FC236}">
                  <a16:creationId xmlns:a16="http://schemas.microsoft.com/office/drawing/2014/main" id="{6A450EBC-7BB1-C53B-D1B5-00EF670A2F26}"/>
                </a:ext>
              </a:extLst>
            </p:cNvPr>
            <p:cNvSpPr>
              <a:spLocks/>
            </p:cNvSpPr>
            <p:nvPr/>
          </p:nvSpPr>
          <p:spPr bwMode="auto">
            <a:xfrm>
              <a:off x="4859338" y="3863976"/>
              <a:ext cx="61913"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09" name="Freeform 1004">
              <a:extLst>
                <a:ext uri="{FF2B5EF4-FFF2-40B4-BE49-F238E27FC236}">
                  <a16:creationId xmlns:a16="http://schemas.microsoft.com/office/drawing/2014/main" id="{F6058A1F-31CB-381D-A585-71C49B1E4638}"/>
                </a:ext>
              </a:extLst>
            </p:cNvPr>
            <p:cNvSpPr>
              <a:spLocks/>
            </p:cNvSpPr>
            <p:nvPr/>
          </p:nvSpPr>
          <p:spPr bwMode="auto">
            <a:xfrm>
              <a:off x="5381625" y="3894139"/>
              <a:ext cx="63500" cy="65088"/>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90"/>
                    <a:pt x="18" y="113"/>
                  </a:cubicBezTo>
                  <a:cubicBezTo>
                    <a:pt x="35" y="137"/>
                    <a:pt x="66" y="147"/>
                    <a:pt x="93"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0" name="Freeform 1005">
              <a:extLst>
                <a:ext uri="{FF2B5EF4-FFF2-40B4-BE49-F238E27FC236}">
                  <a16:creationId xmlns:a16="http://schemas.microsoft.com/office/drawing/2014/main" id="{4352E72E-2CA3-E68C-C4E4-194BC204E5C7}"/>
                </a:ext>
              </a:extLst>
            </p:cNvPr>
            <p:cNvSpPr>
              <a:spLocks/>
            </p:cNvSpPr>
            <p:nvPr/>
          </p:nvSpPr>
          <p:spPr bwMode="auto">
            <a:xfrm>
              <a:off x="6073775" y="3908426"/>
              <a:ext cx="61913"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89"/>
                    <a:pt x="18" y="113"/>
                  </a:cubicBezTo>
                  <a:cubicBezTo>
                    <a:pt x="35" y="137"/>
                    <a:pt x="66" y="147"/>
                    <a:pt x="93"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1" name="Freeform 1006">
              <a:extLst>
                <a:ext uri="{FF2B5EF4-FFF2-40B4-BE49-F238E27FC236}">
                  <a16:creationId xmlns:a16="http://schemas.microsoft.com/office/drawing/2014/main" id="{D5ED9AB5-E924-DAD4-94D8-A509036D6076}"/>
                </a:ext>
              </a:extLst>
            </p:cNvPr>
            <p:cNvSpPr>
              <a:spLocks/>
            </p:cNvSpPr>
            <p:nvPr/>
          </p:nvSpPr>
          <p:spPr bwMode="auto">
            <a:xfrm>
              <a:off x="6278563" y="3940176"/>
              <a:ext cx="61913" cy="65088"/>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7"/>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2" name="Freeform 1007">
              <a:extLst>
                <a:ext uri="{FF2B5EF4-FFF2-40B4-BE49-F238E27FC236}">
                  <a16:creationId xmlns:a16="http://schemas.microsoft.com/office/drawing/2014/main" id="{38A9A7FD-A84C-E4B4-C6E7-D1B9D2DFF829}"/>
                </a:ext>
              </a:extLst>
            </p:cNvPr>
            <p:cNvSpPr>
              <a:spLocks/>
            </p:cNvSpPr>
            <p:nvPr/>
          </p:nvSpPr>
          <p:spPr bwMode="auto">
            <a:xfrm>
              <a:off x="6627813" y="3940176"/>
              <a:ext cx="61913" cy="65088"/>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7"/>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3" name="Freeform 1008">
              <a:extLst>
                <a:ext uri="{FF2B5EF4-FFF2-40B4-BE49-F238E27FC236}">
                  <a16:creationId xmlns:a16="http://schemas.microsoft.com/office/drawing/2014/main" id="{0288EE18-3329-101D-D3D9-86DE1DC9C616}"/>
                </a:ext>
              </a:extLst>
            </p:cNvPr>
            <p:cNvSpPr>
              <a:spLocks/>
            </p:cNvSpPr>
            <p:nvPr/>
          </p:nvSpPr>
          <p:spPr bwMode="auto">
            <a:xfrm>
              <a:off x="8047038" y="3149601"/>
              <a:ext cx="61913" cy="66675"/>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4" y="10"/>
                    <a:pt x="17" y="34"/>
                  </a:cubicBezTo>
                  <a:cubicBezTo>
                    <a:pt x="0" y="58"/>
                    <a:pt x="0" y="90"/>
                    <a:pt x="17" y="114"/>
                  </a:cubicBezTo>
                  <a:cubicBezTo>
                    <a:pt x="34" y="138"/>
                    <a:pt x="65" y="148"/>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4" name="Freeform 1010">
              <a:extLst>
                <a:ext uri="{FF2B5EF4-FFF2-40B4-BE49-F238E27FC236}">
                  <a16:creationId xmlns:a16="http://schemas.microsoft.com/office/drawing/2014/main" id="{F90B3DFE-C248-7A1D-91D5-93B8C78C6898}"/>
                </a:ext>
              </a:extLst>
            </p:cNvPr>
            <p:cNvSpPr>
              <a:spLocks/>
            </p:cNvSpPr>
            <p:nvPr/>
          </p:nvSpPr>
          <p:spPr bwMode="auto">
            <a:xfrm>
              <a:off x="9891713" y="3719513"/>
              <a:ext cx="61913" cy="65088"/>
            </a:xfrm>
            <a:custGeom>
              <a:avLst/>
              <a:gdLst>
                <a:gd name="T0" fmla="*/ 72 w 140"/>
                <a:gd name="T1" fmla="*/ 74 h 148"/>
                <a:gd name="T2" fmla="*/ 140 w 140"/>
                <a:gd name="T3" fmla="*/ 74 h 148"/>
                <a:gd name="T4" fmla="*/ 93 w 140"/>
                <a:gd name="T5" fmla="*/ 10 h 148"/>
                <a:gd name="T6" fmla="*/ 17 w 140"/>
                <a:gd name="T7" fmla="*/ 34 h 148"/>
                <a:gd name="T8" fmla="*/ 17 w 140"/>
                <a:gd name="T9" fmla="*/ 114 h 148"/>
                <a:gd name="T10" fmla="*/ 93 w 140"/>
                <a:gd name="T11" fmla="*/ 138 h 148"/>
                <a:gd name="T12" fmla="*/ 140 w 140"/>
                <a:gd name="T13" fmla="*/ 74 h 148"/>
                <a:gd name="T14" fmla="*/ 72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2" y="74"/>
                  </a:moveTo>
                  <a:lnTo>
                    <a:pt x="140" y="74"/>
                  </a:lnTo>
                  <a:cubicBezTo>
                    <a:pt x="140" y="45"/>
                    <a:pt x="121" y="19"/>
                    <a:pt x="93" y="10"/>
                  </a:cubicBezTo>
                  <a:cubicBezTo>
                    <a:pt x="65" y="0"/>
                    <a:pt x="34" y="10"/>
                    <a:pt x="17" y="34"/>
                  </a:cubicBezTo>
                  <a:cubicBezTo>
                    <a:pt x="0" y="58"/>
                    <a:pt x="0" y="90"/>
                    <a:pt x="17" y="114"/>
                  </a:cubicBezTo>
                  <a:cubicBezTo>
                    <a:pt x="34" y="138"/>
                    <a:pt x="65" y="148"/>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5" name="Freeform 1011">
              <a:extLst>
                <a:ext uri="{FF2B5EF4-FFF2-40B4-BE49-F238E27FC236}">
                  <a16:creationId xmlns:a16="http://schemas.microsoft.com/office/drawing/2014/main" id="{A243661A-FAC2-F7F4-8ACE-90726A262755}"/>
                </a:ext>
              </a:extLst>
            </p:cNvPr>
            <p:cNvSpPr>
              <a:spLocks/>
            </p:cNvSpPr>
            <p:nvPr/>
          </p:nvSpPr>
          <p:spPr bwMode="auto">
            <a:xfrm>
              <a:off x="2681288" y="3802063"/>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6" name="Freeform 1012">
              <a:extLst>
                <a:ext uri="{FF2B5EF4-FFF2-40B4-BE49-F238E27FC236}">
                  <a16:creationId xmlns:a16="http://schemas.microsoft.com/office/drawing/2014/main" id="{5ACE9381-A1A4-CC8A-AE30-E6610D5A2CBF}"/>
                </a:ext>
              </a:extLst>
            </p:cNvPr>
            <p:cNvSpPr>
              <a:spLocks/>
            </p:cNvSpPr>
            <p:nvPr/>
          </p:nvSpPr>
          <p:spPr bwMode="auto">
            <a:xfrm>
              <a:off x="2801938" y="3848101"/>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7" name="Freeform 1013">
              <a:extLst>
                <a:ext uri="{FF2B5EF4-FFF2-40B4-BE49-F238E27FC236}">
                  <a16:creationId xmlns:a16="http://schemas.microsoft.com/office/drawing/2014/main" id="{81C62094-DB67-656F-13C9-1B47743F8C24}"/>
                </a:ext>
              </a:extLst>
            </p:cNvPr>
            <p:cNvSpPr>
              <a:spLocks/>
            </p:cNvSpPr>
            <p:nvPr/>
          </p:nvSpPr>
          <p:spPr bwMode="auto">
            <a:xfrm>
              <a:off x="3735388" y="3878263"/>
              <a:ext cx="61913"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8"/>
                    <a:pt x="0" y="90"/>
                    <a:pt x="17" y="113"/>
                  </a:cubicBezTo>
                  <a:cubicBezTo>
                    <a:pt x="34" y="137"/>
                    <a:pt x="65" y="147"/>
                    <a:pt x="93" y="138"/>
                  </a:cubicBezTo>
                  <a:cubicBezTo>
                    <a:pt x="121" y="129"/>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8" name="Freeform 1014">
              <a:extLst>
                <a:ext uri="{FF2B5EF4-FFF2-40B4-BE49-F238E27FC236}">
                  <a16:creationId xmlns:a16="http://schemas.microsoft.com/office/drawing/2014/main" id="{712B6251-89CE-9B4F-07BA-68883AA7EE11}"/>
                </a:ext>
              </a:extLst>
            </p:cNvPr>
            <p:cNvSpPr>
              <a:spLocks/>
            </p:cNvSpPr>
            <p:nvPr/>
          </p:nvSpPr>
          <p:spPr bwMode="auto">
            <a:xfrm>
              <a:off x="4237038" y="3771901"/>
              <a:ext cx="61913"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90"/>
                    <a:pt x="18" y="113"/>
                  </a:cubicBezTo>
                  <a:cubicBezTo>
                    <a:pt x="35" y="137"/>
                    <a:pt x="66" y="147"/>
                    <a:pt x="94" y="138"/>
                  </a:cubicBezTo>
                  <a:cubicBezTo>
                    <a:pt x="121" y="129"/>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19" name="Freeform 1015">
              <a:extLst>
                <a:ext uri="{FF2B5EF4-FFF2-40B4-BE49-F238E27FC236}">
                  <a16:creationId xmlns:a16="http://schemas.microsoft.com/office/drawing/2014/main" id="{12D69649-9A61-2A7E-9130-867CDBCE2C9C}"/>
                </a:ext>
              </a:extLst>
            </p:cNvPr>
            <p:cNvSpPr>
              <a:spLocks/>
            </p:cNvSpPr>
            <p:nvPr/>
          </p:nvSpPr>
          <p:spPr bwMode="auto">
            <a:xfrm>
              <a:off x="4722813" y="3894138"/>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0" name="Freeform 1016">
              <a:extLst>
                <a:ext uri="{FF2B5EF4-FFF2-40B4-BE49-F238E27FC236}">
                  <a16:creationId xmlns:a16="http://schemas.microsoft.com/office/drawing/2014/main" id="{3BAAF4F6-B456-B010-EAF9-26A1E07E7C82}"/>
                </a:ext>
              </a:extLst>
            </p:cNvPr>
            <p:cNvSpPr>
              <a:spLocks/>
            </p:cNvSpPr>
            <p:nvPr/>
          </p:nvSpPr>
          <p:spPr bwMode="auto">
            <a:xfrm>
              <a:off x="5375275" y="3916363"/>
              <a:ext cx="61913"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89"/>
                    <a:pt x="18" y="113"/>
                  </a:cubicBezTo>
                  <a:cubicBezTo>
                    <a:pt x="35" y="137"/>
                    <a:pt x="66" y="147"/>
                    <a:pt x="94"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1" name="Freeform 1017">
              <a:extLst>
                <a:ext uri="{FF2B5EF4-FFF2-40B4-BE49-F238E27FC236}">
                  <a16:creationId xmlns:a16="http://schemas.microsoft.com/office/drawing/2014/main" id="{2EE62B19-7EFC-EF7D-156D-3EDAD5662E2A}"/>
                </a:ext>
              </a:extLst>
            </p:cNvPr>
            <p:cNvSpPr>
              <a:spLocks/>
            </p:cNvSpPr>
            <p:nvPr/>
          </p:nvSpPr>
          <p:spPr bwMode="auto">
            <a:xfrm>
              <a:off x="5989638" y="3840163"/>
              <a:ext cx="63500" cy="66675"/>
            </a:xfrm>
            <a:custGeom>
              <a:avLst/>
              <a:gdLst>
                <a:gd name="T0" fmla="*/ 72 w 140"/>
                <a:gd name="T1" fmla="*/ 74 h 147"/>
                <a:gd name="T2" fmla="*/ 140 w 140"/>
                <a:gd name="T3" fmla="*/ 74 h 147"/>
                <a:gd name="T4" fmla="*/ 93 w 140"/>
                <a:gd name="T5" fmla="*/ 10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10"/>
                  </a:cubicBezTo>
                  <a:cubicBezTo>
                    <a:pt x="65" y="0"/>
                    <a:pt x="35" y="10"/>
                    <a:pt x="17" y="34"/>
                  </a:cubicBezTo>
                  <a:cubicBezTo>
                    <a:pt x="0" y="58"/>
                    <a:pt x="0" y="90"/>
                    <a:pt x="17" y="114"/>
                  </a:cubicBezTo>
                  <a:cubicBezTo>
                    <a:pt x="35"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2" name="Freeform 1018">
              <a:extLst>
                <a:ext uri="{FF2B5EF4-FFF2-40B4-BE49-F238E27FC236}">
                  <a16:creationId xmlns:a16="http://schemas.microsoft.com/office/drawing/2014/main" id="{DC0298FA-851E-B7D6-E057-FE38A18E9CED}"/>
                </a:ext>
              </a:extLst>
            </p:cNvPr>
            <p:cNvSpPr>
              <a:spLocks/>
            </p:cNvSpPr>
            <p:nvPr/>
          </p:nvSpPr>
          <p:spPr bwMode="auto">
            <a:xfrm>
              <a:off x="2597150" y="3697288"/>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3" name="Freeform 1019">
              <a:extLst>
                <a:ext uri="{FF2B5EF4-FFF2-40B4-BE49-F238E27FC236}">
                  <a16:creationId xmlns:a16="http://schemas.microsoft.com/office/drawing/2014/main" id="{7D965CF6-B4BC-E59B-D82B-DE8A4A21C1CA}"/>
                </a:ext>
              </a:extLst>
            </p:cNvPr>
            <p:cNvSpPr>
              <a:spLocks/>
            </p:cNvSpPr>
            <p:nvPr/>
          </p:nvSpPr>
          <p:spPr bwMode="auto">
            <a:xfrm>
              <a:off x="2681288" y="3802063"/>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10"/>
                    <a:pt x="17" y="34"/>
                  </a:cubicBezTo>
                  <a:cubicBezTo>
                    <a:pt x="0" y="57"/>
                    <a:pt x="0" y="89"/>
                    <a:pt x="17" y="113"/>
                  </a:cubicBezTo>
                  <a:cubicBezTo>
                    <a:pt x="35"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4" name="Freeform 1020">
              <a:extLst>
                <a:ext uri="{FF2B5EF4-FFF2-40B4-BE49-F238E27FC236}">
                  <a16:creationId xmlns:a16="http://schemas.microsoft.com/office/drawing/2014/main" id="{AE869AFC-C848-0098-1FC7-9F3D72DC35F8}"/>
                </a:ext>
              </a:extLst>
            </p:cNvPr>
            <p:cNvSpPr>
              <a:spLocks/>
            </p:cNvSpPr>
            <p:nvPr/>
          </p:nvSpPr>
          <p:spPr bwMode="auto">
            <a:xfrm>
              <a:off x="2801938" y="3886201"/>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5" name="Freeform 1021">
              <a:extLst>
                <a:ext uri="{FF2B5EF4-FFF2-40B4-BE49-F238E27FC236}">
                  <a16:creationId xmlns:a16="http://schemas.microsoft.com/office/drawing/2014/main" id="{11FEEDE4-F56D-6136-4530-20D3DCB5066A}"/>
                </a:ext>
              </a:extLst>
            </p:cNvPr>
            <p:cNvSpPr>
              <a:spLocks/>
            </p:cNvSpPr>
            <p:nvPr/>
          </p:nvSpPr>
          <p:spPr bwMode="auto">
            <a:xfrm>
              <a:off x="3097213" y="3932238"/>
              <a:ext cx="63500" cy="65088"/>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6" name="Freeform 1022">
              <a:extLst>
                <a:ext uri="{FF2B5EF4-FFF2-40B4-BE49-F238E27FC236}">
                  <a16:creationId xmlns:a16="http://schemas.microsoft.com/office/drawing/2014/main" id="{755C5AD6-82E3-4059-35F9-F59C27B1D0DE}"/>
                </a:ext>
              </a:extLst>
            </p:cNvPr>
            <p:cNvSpPr>
              <a:spLocks/>
            </p:cNvSpPr>
            <p:nvPr/>
          </p:nvSpPr>
          <p:spPr bwMode="auto">
            <a:xfrm>
              <a:off x="3659188" y="3870326"/>
              <a:ext cx="63500"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8"/>
                    <a:pt x="0" y="90"/>
                    <a:pt x="18" y="113"/>
                  </a:cubicBezTo>
                  <a:cubicBezTo>
                    <a:pt x="35" y="137"/>
                    <a:pt x="66" y="147"/>
                    <a:pt x="94" y="138"/>
                  </a:cubicBezTo>
                  <a:cubicBezTo>
                    <a:pt x="121" y="129"/>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7" name="Freeform 1023">
              <a:extLst>
                <a:ext uri="{FF2B5EF4-FFF2-40B4-BE49-F238E27FC236}">
                  <a16:creationId xmlns:a16="http://schemas.microsoft.com/office/drawing/2014/main" id="{040F5CC7-8A05-5B51-F163-8E8797BEA697}"/>
                </a:ext>
              </a:extLst>
            </p:cNvPr>
            <p:cNvSpPr>
              <a:spLocks/>
            </p:cNvSpPr>
            <p:nvPr/>
          </p:nvSpPr>
          <p:spPr bwMode="auto">
            <a:xfrm>
              <a:off x="4221163" y="3817938"/>
              <a:ext cx="61913" cy="66675"/>
            </a:xfrm>
            <a:custGeom>
              <a:avLst/>
              <a:gdLst>
                <a:gd name="T0" fmla="*/ 72 w 139"/>
                <a:gd name="T1" fmla="*/ 73 h 147"/>
                <a:gd name="T2" fmla="*/ 139 w 139"/>
                <a:gd name="T3" fmla="*/ 73 h 147"/>
                <a:gd name="T4" fmla="*/ 93 w 139"/>
                <a:gd name="T5" fmla="*/ 9 h 147"/>
                <a:gd name="T6" fmla="*/ 17 w 139"/>
                <a:gd name="T7" fmla="*/ 33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9"/>
                    <a:pt x="17" y="33"/>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8" name="Freeform 1024">
              <a:extLst>
                <a:ext uri="{FF2B5EF4-FFF2-40B4-BE49-F238E27FC236}">
                  <a16:creationId xmlns:a16="http://schemas.microsoft.com/office/drawing/2014/main" id="{24655982-E57A-3D18-8812-B8478B352A17}"/>
                </a:ext>
              </a:extLst>
            </p:cNvPr>
            <p:cNvSpPr>
              <a:spLocks/>
            </p:cNvSpPr>
            <p:nvPr/>
          </p:nvSpPr>
          <p:spPr bwMode="auto">
            <a:xfrm>
              <a:off x="4797425" y="3725863"/>
              <a:ext cx="63500" cy="66675"/>
            </a:xfrm>
            <a:custGeom>
              <a:avLst/>
              <a:gdLst>
                <a:gd name="T0" fmla="*/ 73 w 140"/>
                <a:gd name="T1" fmla="*/ 74 h 147"/>
                <a:gd name="T2" fmla="*/ 140 w 140"/>
                <a:gd name="T3" fmla="*/ 74 h 147"/>
                <a:gd name="T4" fmla="*/ 94 w 140"/>
                <a:gd name="T5" fmla="*/ 10 h 147"/>
                <a:gd name="T6" fmla="*/ 18 w 140"/>
                <a:gd name="T7" fmla="*/ 34 h 147"/>
                <a:gd name="T8" fmla="*/ 18 w 140"/>
                <a:gd name="T9" fmla="*/ 114 h 147"/>
                <a:gd name="T10" fmla="*/ 94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4" y="10"/>
                  </a:cubicBezTo>
                  <a:cubicBezTo>
                    <a:pt x="66" y="0"/>
                    <a:pt x="35" y="10"/>
                    <a:pt x="18" y="34"/>
                  </a:cubicBezTo>
                  <a:cubicBezTo>
                    <a:pt x="0" y="58"/>
                    <a:pt x="0" y="90"/>
                    <a:pt x="18" y="114"/>
                  </a:cubicBezTo>
                  <a:cubicBezTo>
                    <a:pt x="35" y="138"/>
                    <a:pt x="66" y="147"/>
                    <a:pt x="94" y="138"/>
                  </a:cubicBezTo>
                  <a:cubicBezTo>
                    <a:pt x="121" y="129"/>
                    <a:pt x="140" y="103"/>
                    <a:pt x="140" y="74"/>
                  </a:cubicBezTo>
                  <a:lnTo>
                    <a:pt x="73"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29" name="Freeform 1025">
              <a:extLst>
                <a:ext uri="{FF2B5EF4-FFF2-40B4-BE49-F238E27FC236}">
                  <a16:creationId xmlns:a16="http://schemas.microsoft.com/office/drawing/2014/main" id="{17FF62B3-388D-7257-660B-665B85EC99D8}"/>
                </a:ext>
              </a:extLst>
            </p:cNvPr>
            <p:cNvSpPr>
              <a:spLocks/>
            </p:cNvSpPr>
            <p:nvPr/>
          </p:nvSpPr>
          <p:spPr bwMode="auto">
            <a:xfrm>
              <a:off x="5353050" y="3825876"/>
              <a:ext cx="61913" cy="65088"/>
            </a:xfrm>
            <a:custGeom>
              <a:avLst/>
              <a:gdLst>
                <a:gd name="T0" fmla="*/ 72 w 139"/>
                <a:gd name="T1" fmla="*/ 73 h 147"/>
                <a:gd name="T2" fmla="*/ 139 w 139"/>
                <a:gd name="T3" fmla="*/ 73 h 147"/>
                <a:gd name="T4" fmla="*/ 93 w 139"/>
                <a:gd name="T5" fmla="*/ 9 h 147"/>
                <a:gd name="T6" fmla="*/ 17 w 139"/>
                <a:gd name="T7" fmla="*/ 33 h 147"/>
                <a:gd name="T8" fmla="*/ 17 w 139"/>
                <a:gd name="T9" fmla="*/ 113 h 147"/>
                <a:gd name="T10" fmla="*/ 93 w 139"/>
                <a:gd name="T11" fmla="*/ 137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9"/>
                    <a:pt x="17" y="33"/>
                  </a:cubicBezTo>
                  <a:cubicBezTo>
                    <a:pt x="0" y="57"/>
                    <a:pt x="0" y="89"/>
                    <a:pt x="17" y="113"/>
                  </a:cubicBezTo>
                  <a:cubicBezTo>
                    <a:pt x="34" y="137"/>
                    <a:pt x="65" y="147"/>
                    <a:pt x="93" y="137"/>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 name="Freeform 1026">
              <a:extLst>
                <a:ext uri="{FF2B5EF4-FFF2-40B4-BE49-F238E27FC236}">
                  <a16:creationId xmlns:a16="http://schemas.microsoft.com/office/drawing/2014/main" id="{5FBC726F-A419-04A2-02F3-9E4C37F38018}"/>
                </a:ext>
              </a:extLst>
            </p:cNvPr>
            <p:cNvSpPr>
              <a:spLocks/>
            </p:cNvSpPr>
            <p:nvPr/>
          </p:nvSpPr>
          <p:spPr bwMode="auto">
            <a:xfrm>
              <a:off x="5921375" y="3863976"/>
              <a:ext cx="61913"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3"/>
                  </a:cubicBezTo>
                  <a:cubicBezTo>
                    <a:pt x="34" y="137"/>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1" name="Freeform 1027">
              <a:extLst>
                <a:ext uri="{FF2B5EF4-FFF2-40B4-BE49-F238E27FC236}">
                  <a16:creationId xmlns:a16="http://schemas.microsoft.com/office/drawing/2014/main" id="{CA831A10-BC0F-C117-F78F-911567BEE97D}"/>
                </a:ext>
              </a:extLst>
            </p:cNvPr>
            <p:cNvSpPr>
              <a:spLocks/>
            </p:cNvSpPr>
            <p:nvPr/>
          </p:nvSpPr>
          <p:spPr bwMode="auto">
            <a:xfrm>
              <a:off x="2597150" y="3097213"/>
              <a:ext cx="63500"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90"/>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2" name="Freeform 1028">
              <a:extLst>
                <a:ext uri="{FF2B5EF4-FFF2-40B4-BE49-F238E27FC236}">
                  <a16:creationId xmlns:a16="http://schemas.microsoft.com/office/drawing/2014/main" id="{9866F99C-CCBE-8614-B76C-4D5A5A3ABA15}"/>
                </a:ext>
              </a:extLst>
            </p:cNvPr>
            <p:cNvSpPr>
              <a:spLocks/>
            </p:cNvSpPr>
            <p:nvPr/>
          </p:nvSpPr>
          <p:spPr bwMode="auto">
            <a:xfrm>
              <a:off x="2681288" y="3438526"/>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3" name="Freeform 1029">
              <a:extLst>
                <a:ext uri="{FF2B5EF4-FFF2-40B4-BE49-F238E27FC236}">
                  <a16:creationId xmlns:a16="http://schemas.microsoft.com/office/drawing/2014/main" id="{CED26BEF-F657-21F0-150C-26DB5D890A4C}"/>
                </a:ext>
              </a:extLst>
            </p:cNvPr>
            <p:cNvSpPr>
              <a:spLocks/>
            </p:cNvSpPr>
            <p:nvPr/>
          </p:nvSpPr>
          <p:spPr bwMode="auto">
            <a:xfrm>
              <a:off x="2809875" y="3340101"/>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4" name="Freeform 1030">
              <a:extLst>
                <a:ext uri="{FF2B5EF4-FFF2-40B4-BE49-F238E27FC236}">
                  <a16:creationId xmlns:a16="http://schemas.microsoft.com/office/drawing/2014/main" id="{A567DDBB-3ACC-723C-9967-95F2E0CF52A7}"/>
                </a:ext>
              </a:extLst>
            </p:cNvPr>
            <p:cNvSpPr>
              <a:spLocks/>
            </p:cNvSpPr>
            <p:nvPr/>
          </p:nvSpPr>
          <p:spPr bwMode="auto">
            <a:xfrm>
              <a:off x="3097213" y="3689351"/>
              <a:ext cx="63500" cy="65088"/>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89"/>
                    <a:pt x="18" y="113"/>
                  </a:cubicBezTo>
                  <a:cubicBezTo>
                    <a:pt x="35" y="137"/>
                    <a:pt x="66" y="147"/>
                    <a:pt x="94"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5" name="Freeform 1031">
              <a:extLst>
                <a:ext uri="{FF2B5EF4-FFF2-40B4-BE49-F238E27FC236}">
                  <a16:creationId xmlns:a16="http://schemas.microsoft.com/office/drawing/2014/main" id="{1B5B7677-707D-2983-98C1-39DD2CBF8120}"/>
                </a:ext>
              </a:extLst>
            </p:cNvPr>
            <p:cNvSpPr>
              <a:spLocks/>
            </p:cNvSpPr>
            <p:nvPr/>
          </p:nvSpPr>
          <p:spPr bwMode="auto">
            <a:xfrm>
              <a:off x="3257550" y="3795713"/>
              <a:ext cx="61913" cy="65088"/>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7"/>
                    <a:pt x="0" y="89"/>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6" name="Freeform 1032">
              <a:extLst>
                <a:ext uri="{FF2B5EF4-FFF2-40B4-BE49-F238E27FC236}">
                  <a16:creationId xmlns:a16="http://schemas.microsoft.com/office/drawing/2014/main" id="{C7EB15D7-2461-F963-FE53-02BC7985C471}"/>
                </a:ext>
              </a:extLst>
            </p:cNvPr>
            <p:cNvSpPr>
              <a:spLocks/>
            </p:cNvSpPr>
            <p:nvPr/>
          </p:nvSpPr>
          <p:spPr bwMode="auto">
            <a:xfrm>
              <a:off x="3652838" y="3832226"/>
              <a:ext cx="61913" cy="66675"/>
            </a:xfrm>
            <a:custGeom>
              <a:avLst/>
              <a:gdLst>
                <a:gd name="T0" fmla="*/ 72 w 139"/>
                <a:gd name="T1" fmla="*/ 74 h 148"/>
                <a:gd name="T2" fmla="*/ 139 w 139"/>
                <a:gd name="T3" fmla="*/ 74 h 148"/>
                <a:gd name="T4" fmla="*/ 93 w 139"/>
                <a:gd name="T5" fmla="*/ 10 h 148"/>
                <a:gd name="T6" fmla="*/ 17 w 139"/>
                <a:gd name="T7" fmla="*/ 34 h 148"/>
                <a:gd name="T8" fmla="*/ 17 w 139"/>
                <a:gd name="T9" fmla="*/ 114 h 148"/>
                <a:gd name="T10" fmla="*/ 93 w 139"/>
                <a:gd name="T11" fmla="*/ 138 h 148"/>
                <a:gd name="T12" fmla="*/ 139 w 139"/>
                <a:gd name="T13" fmla="*/ 74 h 148"/>
                <a:gd name="T14" fmla="*/ 72 w 139"/>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8">
                  <a:moveTo>
                    <a:pt x="72" y="74"/>
                  </a:moveTo>
                  <a:lnTo>
                    <a:pt x="139" y="74"/>
                  </a:lnTo>
                  <a:cubicBezTo>
                    <a:pt x="139" y="45"/>
                    <a:pt x="121" y="19"/>
                    <a:pt x="93" y="10"/>
                  </a:cubicBezTo>
                  <a:cubicBezTo>
                    <a:pt x="65" y="0"/>
                    <a:pt x="34" y="10"/>
                    <a:pt x="17" y="34"/>
                  </a:cubicBezTo>
                  <a:cubicBezTo>
                    <a:pt x="0" y="58"/>
                    <a:pt x="0" y="90"/>
                    <a:pt x="17" y="114"/>
                  </a:cubicBezTo>
                  <a:cubicBezTo>
                    <a:pt x="34" y="138"/>
                    <a:pt x="65" y="148"/>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7" name="Freeform 1033">
              <a:extLst>
                <a:ext uri="{FF2B5EF4-FFF2-40B4-BE49-F238E27FC236}">
                  <a16:creationId xmlns:a16="http://schemas.microsoft.com/office/drawing/2014/main" id="{183049DA-368B-54C4-A9CB-C7FA34228652}"/>
                </a:ext>
              </a:extLst>
            </p:cNvPr>
            <p:cNvSpPr>
              <a:spLocks/>
            </p:cNvSpPr>
            <p:nvPr/>
          </p:nvSpPr>
          <p:spPr bwMode="auto">
            <a:xfrm>
              <a:off x="4206875" y="3689351"/>
              <a:ext cx="61913" cy="65088"/>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8" name="Freeform 1034">
              <a:extLst>
                <a:ext uri="{FF2B5EF4-FFF2-40B4-BE49-F238E27FC236}">
                  <a16:creationId xmlns:a16="http://schemas.microsoft.com/office/drawing/2014/main" id="{79A299FF-C7B7-8CBF-B0F1-3B12E1F46FE0}"/>
                </a:ext>
              </a:extLst>
            </p:cNvPr>
            <p:cNvSpPr>
              <a:spLocks/>
            </p:cNvSpPr>
            <p:nvPr/>
          </p:nvSpPr>
          <p:spPr bwMode="auto">
            <a:xfrm>
              <a:off x="5283200" y="3817938"/>
              <a:ext cx="63500"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9"/>
                    <a:pt x="17" y="33"/>
                  </a:cubicBezTo>
                  <a:cubicBezTo>
                    <a:pt x="0" y="57"/>
                    <a:pt x="0" y="89"/>
                    <a:pt x="17" y="113"/>
                  </a:cubicBezTo>
                  <a:cubicBezTo>
                    <a:pt x="35"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9" name="Freeform 1035">
              <a:extLst>
                <a:ext uri="{FF2B5EF4-FFF2-40B4-BE49-F238E27FC236}">
                  <a16:creationId xmlns:a16="http://schemas.microsoft.com/office/drawing/2014/main" id="{0C2C0798-14A1-60E8-A3EE-8CE7E41DDB8E}"/>
                </a:ext>
              </a:extLst>
            </p:cNvPr>
            <p:cNvSpPr>
              <a:spLocks/>
            </p:cNvSpPr>
            <p:nvPr/>
          </p:nvSpPr>
          <p:spPr bwMode="auto">
            <a:xfrm>
              <a:off x="2613025" y="3392488"/>
              <a:ext cx="61913" cy="66675"/>
            </a:xfrm>
            <a:custGeom>
              <a:avLst/>
              <a:gdLst>
                <a:gd name="T0" fmla="*/ 72 w 139"/>
                <a:gd name="T1" fmla="*/ 74 h 147"/>
                <a:gd name="T2" fmla="*/ 139 w 139"/>
                <a:gd name="T3" fmla="*/ 74 h 147"/>
                <a:gd name="T4" fmla="*/ 93 w 139"/>
                <a:gd name="T5" fmla="*/ 9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0" name="Freeform 1036">
              <a:extLst>
                <a:ext uri="{FF2B5EF4-FFF2-40B4-BE49-F238E27FC236}">
                  <a16:creationId xmlns:a16="http://schemas.microsoft.com/office/drawing/2014/main" id="{7F604AFA-19CA-5716-6736-76C974D65949}"/>
                </a:ext>
              </a:extLst>
            </p:cNvPr>
            <p:cNvSpPr>
              <a:spLocks/>
            </p:cNvSpPr>
            <p:nvPr/>
          </p:nvSpPr>
          <p:spPr bwMode="auto">
            <a:xfrm>
              <a:off x="2673350" y="3529013"/>
              <a:ext cx="61913" cy="66675"/>
            </a:xfrm>
            <a:custGeom>
              <a:avLst/>
              <a:gdLst>
                <a:gd name="T0" fmla="*/ 72 w 140"/>
                <a:gd name="T1" fmla="*/ 73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4"/>
                  </a:lnTo>
                  <a:cubicBezTo>
                    <a:pt x="140" y="44"/>
                    <a:pt x="121" y="18"/>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1" name="Freeform 1037">
              <a:extLst>
                <a:ext uri="{FF2B5EF4-FFF2-40B4-BE49-F238E27FC236}">
                  <a16:creationId xmlns:a16="http://schemas.microsoft.com/office/drawing/2014/main" id="{C1965A11-4498-FD5E-724E-C779C92847B9}"/>
                </a:ext>
              </a:extLst>
            </p:cNvPr>
            <p:cNvSpPr>
              <a:spLocks/>
            </p:cNvSpPr>
            <p:nvPr/>
          </p:nvSpPr>
          <p:spPr bwMode="auto">
            <a:xfrm>
              <a:off x="2809875" y="3779838"/>
              <a:ext cx="61913"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90"/>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2" name="Freeform 1038">
              <a:extLst>
                <a:ext uri="{FF2B5EF4-FFF2-40B4-BE49-F238E27FC236}">
                  <a16:creationId xmlns:a16="http://schemas.microsoft.com/office/drawing/2014/main" id="{F4A5A37F-0AD7-5980-DD70-E9FE55922AFC}"/>
                </a:ext>
              </a:extLst>
            </p:cNvPr>
            <p:cNvSpPr>
              <a:spLocks/>
            </p:cNvSpPr>
            <p:nvPr/>
          </p:nvSpPr>
          <p:spPr bwMode="auto">
            <a:xfrm>
              <a:off x="3074988" y="3810001"/>
              <a:ext cx="63500"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3" name="Freeform 1039">
              <a:extLst>
                <a:ext uri="{FF2B5EF4-FFF2-40B4-BE49-F238E27FC236}">
                  <a16:creationId xmlns:a16="http://schemas.microsoft.com/office/drawing/2014/main" id="{06FC5760-F1C6-F709-7F13-7441146A056F}"/>
                </a:ext>
              </a:extLst>
            </p:cNvPr>
            <p:cNvSpPr>
              <a:spLocks/>
            </p:cNvSpPr>
            <p:nvPr/>
          </p:nvSpPr>
          <p:spPr bwMode="auto">
            <a:xfrm>
              <a:off x="3659188" y="3802063"/>
              <a:ext cx="63500" cy="66675"/>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89"/>
                    <a:pt x="18" y="113"/>
                  </a:cubicBezTo>
                  <a:cubicBezTo>
                    <a:pt x="35" y="137"/>
                    <a:pt x="66" y="147"/>
                    <a:pt x="94"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4" name="Freeform 1040">
              <a:extLst>
                <a:ext uri="{FF2B5EF4-FFF2-40B4-BE49-F238E27FC236}">
                  <a16:creationId xmlns:a16="http://schemas.microsoft.com/office/drawing/2014/main" id="{D8360F5F-3AD7-F16F-22C7-60288EB2FF9F}"/>
                </a:ext>
              </a:extLst>
            </p:cNvPr>
            <p:cNvSpPr>
              <a:spLocks/>
            </p:cNvSpPr>
            <p:nvPr/>
          </p:nvSpPr>
          <p:spPr bwMode="auto">
            <a:xfrm>
              <a:off x="4229100" y="3711576"/>
              <a:ext cx="61913" cy="66675"/>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7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7"/>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5" name="Freeform 1041">
              <a:extLst>
                <a:ext uri="{FF2B5EF4-FFF2-40B4-BE49-F238E27FC236}">
                  <a16:creationId xmlns:a16="http://schemas.microsoft.com/office/drawing/2014/main" id="{EF355591-CE83-359D-0BF3-5C3854BA4CBF}"/>
                </a:ext>
              </a:extLst>
            </p:cNvPr>
            <p:cNvSpPr>
              <a:spLocks/>
            </p:cNvSpPr>
            <p:nvPr/>
          </p:nvSpPr>
          <p:spPr bwMode="auto">
            <a:xfrm>
              <a:off x="4919663" y="3529013"/>
              <a:ext cx="61913" cy="66675"/>
            </a:xfrm>
            <a:custGeom>
              <a:avLst/>
              <a:gdLst>
                <a:gd name="T0" fmla="*/ 73 w 140"/>
                <a:gd name="T1" fmla="*/ 73 h 147"/>
                <a:gd name="T2" fmla="*/ 140 w 140"/>
                <a:gd name="T3" fmla="*/ 74 h 147"/>
                <a:gd name="T4" fmla="*/ 94 w 140"/>
                <a:gd name="T5" fmla="*/ 9 h 147"/>
                <a:gd name="T6" fmla="*/ 18 w 140"/>
                <a:gd name="T7" fmla="*/ 34 h 147"/>
                <a:gd name="T8" fmla="*/ 18 w 140"/>
                <a:gd name="T9" fmla="*/ 113 h 147"/>
                <a:gd name="T10" fmla="*/ 94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4" y="9"/>
                  </a:cubicBezTo>
                  <a:cubicBezTo>
                    <a:pt x="66" y="0"/>
                    <a:pt x="35" y="10"/>
                    <a:pt x="18" y="34"/>
                  </a:cubicBezTo>
                  <a:cubicBezTo>
                    <a:pt x="0" y="58"/>
                    <a:pt x="0" y="90"/>
                    <a:pt x="18" y="113"/>
                  </a:cubicBezTo>
                  <a:cubicBezTo>
                    <a:pt x="35" y="137"/>
                    <a:pt x="66" y="147"/>
                    <a:pt x="94"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6" name="Freeform 1042">
              <a:extLst>
                <a:ext uri="{FF2B5EF4-FFF2-40B4-BE49-F238E27FC236}">
                  <a16:creationId xmlns:a16="http://schemas.microsoft.com/office/drawing/2014/main" id="{EE10DC5C-BF3A-AF8D-FCD2-1F076637820A}"/>
                </a:ext>
              </a:extLst>
            </p:cNvPr>
            <p:cNvSpPr>
              <a:spLocks/>
            </p:cNvSpPr>
            <p:nvPr/>
          </p:nvSpPr>
          <p:spPr bwMode="auto">
            <a:xfrm>
              <a:off x="5929313" y="3681413"/>
              <a:ext cx="61913"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7" name="Freeform 1043">
              <a:extLst>
                <a:ext uri="{FF2B5EF4-FFF2-40B4-BE49-F238E27FC236}">
                  <a16:creationId xmlns:a16="http://schemas.microsoft.com/office/drawing/2014/main" id="{D3DD0B56-F8E4-3347-5DD6-AED9E0F0D480}"/>
                </a:ext>
              </a:extLst>
            </p:cNvPr>
            <p:cNvSpPr>
              <a:spLocks/>
            </p:cNvSpPr>
            <p:nvPr/>
          </p:nvSpPr>
          <p:spPr bwMode="auto">
            <a:xfrm>
              <a:off x="2597150" y="3521076"/>
              <a:ext cx="63500"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3"/>
                  </a:cubicBezTo>
                  <a:cubicBezTo>
                    <a:pt x="34"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8" name="Freeform 1044">
              <a:extLst>
                <a:ext uri="{FF2B5EF4-FFF2-40B4-BE49-F238E27FC236}">
                  <a16:creationId xmlns:a16="http://schemas.microsoft.com/office/drawing/2014/main" id="{08084497-96FA-0BFC-CE5D-3F597ACA6E8B}"/>
                </a:ext>
              </a:extLst>
            </p:cNvPr>
            <p:cNvSpPr>
              <a:spLocks/>
            </p:cNvSpPr>
            <p:nvPr/>
          </p:nvSpPr>
          <p:spPr bwMode="auto">
            <a:xfrm>
              <a:off x="2673350" y="3703638"/>
              <a:ext cx="61913"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5" y="9"/>
                    <a:pt x="17" y="33"/>
                  </a:cubicBezTo>
                  <a:cubicBezTo>
                    <a:pt x="0" y="57"/>
                    <a:pt x="0" y="89"/>
                    <a:pt x="17" y="113"/>
                  </a:cubicBezTo>
                  <a:cubicBezTo>
                    <a:pt x="35"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49" name="Freeform 1045">
              <a:extLst>
                <a:ext uri="{FF2B5EF4-FFF2-40B4-BE49-F238E27FC236}">
                  <a16:creationId xmlns:a16="http://schemas.microsoft.com/office/drawing/2014/main" id="{2E58BDA7-91C1-2182-ACDF-84521C106A3F}"/>
                </a:ext>
              </a:extLst>
            </p:cNvPr>
            <p:cNvSpPr>
              <a:spLocks/>
            </p:cNvSpPr>
            <p:nvPr/>
          </p:nvSpPr>
          <p:spPr bwMode="auto">
            <a:xfrm>
              <a:off x="2832100" y="3725863"/>
              <a:ext cx="63500" cy="66675"/>
            </a:xfrm>
            <a:custGeom>
              <a:avLst/>
              <a:gdLst>
                <a:gd name="T0" fmla="*/ 72 w 139"/>
                <a:gd name="T1" fmla="*/ 74 h 147"/>
                <a:gd name="T2" fmla="*/ 139 w 139"/>
                <a:gd name="T3" fmla="*/ 74 h 147"/>
                <a:gd name="T4" fmla="*/ 93 w 139"/>
                <a:gd name="T5" fmla="*/ 10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10"/>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0" name="Freeform 1046">
              <a:extLst>
                <a:ext uri="{FF2B5EF4-FFF2-40B4-BE49-F238E27FC236}">
                  <a16:creationId xmlns:a16="http://schemas.microsoft.com/office/drawing/2014/main" id="{746AAD0E-5743-7D6B-503B-D48684A37731}"/>
                </a:ext>
              </a:extLst>
            </p:cNvPr>
            <p:cNvSpPr>
              <a:spLocks/>
            </p:cNvSpPr>
            <p:nvPr/>
          </p:nvSpPr>
          <p:spPr bwMode="auto">
            <a:xfrm>
              <a:off x="3097213" y="3817938"/>
              <a:ext cx="63500" cy="66675"/>
            </a:xfrm>
            <a:custGeom>
              <a:avLst/>
              <a:gdLst>
                <a:gd name="T0" fmla="*/ 73 w 140"/>
                <a:gd name="T1" fmla="*/ 73 h 147"/>
                <a:gd name="T2" fmla="*/ 140 w 140"/>
                <a:gd name="T3" fmla="*/ 73 h 147"/>
                <a:gd name="T4" fmla="*/ 94 w 140"/>
                <a:gd name="T5" fmla="*/ 9 h 147"/>
                <a:gd name="T6" fmla="*/ 18 w 140"/>
                <a:gd name="T7" fmla="*/ 33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9"/>
                    <a:pt x="18" y="33"/>
                  </a:cubicBezTo>
                  <a:cubicBezTo>
                    <a:pt x="0" y="57"/>
                    <a:pt x="0" y="89"/>
                    <a:pt x="18" y="113"/>
                  </a:cubicBezTo>
                  <a:cubicBezTo>
                    <a:pt x="35" y="137"/>
                    <a:pt x="66" y="147"/>
                    <a:pt x="94"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1" name="Freeform 1047">
              <a:extLst>
                <a:ext uri="{FF2B5EF4-FFF2-40B4-BE49-F238E27FC236}">
                  <a16:creationId xmlns:a16="http://schemas.microsoft.com/office/drawing/2014/main" id="{DA206B53-4043-FD9F-8C97-C765E4EBD992}"/>
                </a:ext>
              </a:extLst>
            </p:cNvPr>
            <p:cNvSpPr>
              <a:spLocks/>
            </p:cNvSpPr>
            <p:nvPr/>
          </p:nvSpPr>
          <p:spPr bwMode="auto">
            <a:xfrm>
              <a:off x="3683000" y="3946526"/>
              <a:ext cx="61913" cy="66675"/>
            </a:xfrm>
            <a:custGeom>
              <a:avLst/>
              <a:gdLst>
                <a:gd name="T0" fmla="*/ 73 w 140"/>
                <a:gd name="T1" fmla="*/ 74 h 148"/>
                <a:gd name="T2" fmla="*/ 140 w 140"/>
                <a:gd name="T3" fmla="*/ 74 h 148"/>
                <a:gd name="T4" fmla="*/ 93 w 140"/>
                <a:gd name="T5" fmla="*/ 10 h 148"/>
                <a:gd name="T6" fmla="*/ 18 w 140"/>
                <a:gd name="T7" fmla="*/ 34 h 148"/>
                <a:gd name="T8" fmla="*/ 18 w 140"/>
                <a:gd name="T9" fmla="*/ 114 h 148"/>
                <a:gd name="T10" fmla="*/ 93 w 140"/>
                <a:gd name="T11" fmla="*/ 138 h 148"/>
                <a:gd name="T12" fmla="*/ 140 w 140"/>
                <a:gd name="T13" fmla="*/ 74 h 148"/>
                <a:gd name="T14" fmla="*/ 73 w 140"/>
                <a:gd name="T15" fmla="*/ 74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8">
                  <a:moveTo>
                    <a:pt x="73" y="74"/>
                  </a:moveTo>
                  <a:lnTo>
                    <a:pt x="140" y="74"/>
                  </a:lnTo>
                  <a:cubicBezTo>
                    <a:pt x="140" y="45"/>
                    <a:pt x="121" y="19"/>
                    <a:pt x="93" y="10"/>
                  </a:cubicBezTo>
                  <a:cubicBezTo>
                    <a:pt x="66" y="0"/>
                    <a:pt x="35" y="10"/>
                    <a:pt x="18" y="34"/>
                  </a:cubicBezTo>
                  <a:cubicBezTo>
                    <a:pt x="0" y="58"/>
                    <a:pt x="0" y="90"/>
                    <a:pt x="18" y="114"/>
                  </a:cubicBezTo>
                  <a:cubicBezTo>
                    <a:pt x="35" y="138"/>
                    <a:pt x="66" y="148"/>
                    <a:pt x="93" y="138"/>
                  </a:cubicBezTo>
                  <a:cubicBezTo>
                    <a:pt x="121" y="129"/>
                    <a:pt x="140" y="103"/>
                    <a:pt x="140" y="74"/>
                  </a:cubicBezTo>
                  <a:lnTo>
                    <a:pt x="73"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2" name="Freeform 1048">
              <a:extLst>
                <a:ext uri="{FF2B5EF4-FFF2-40B4-BE49-F238E27FC236}">
                  <a16:creationId xmlns:a16="http://schemas.microsoft.com/office/drawing/2014/main" id="{51D0B3CE-1BDB-6B5D-76E3-0880089AE018}"/>
                </a:ext>
              </a:extLst>
            </p:cNvPr>
            <p:cNvSpPr>
              <a:spLocks/>
            </p:cNvSpPr>
            <p:nvPr/>
          </p:nvSpPr>
          <p:spPr bwMode="auto">
            <a:xfrm>
              <a:off x="4251325" y="3902076"/>
              <a:ext cx="63500" cy="65088"/>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7"/>
                    <a:pt x="0" y="89"/>
                    <a:pt x="18" y="113"/>
                  </a:cubicBezTo>
                  <a:cubicBezTo>
                    <a:pt x="35" y="137"/>
                    <a:pt x="66" y="147"/>
                    <a:pt x="93"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3" name="Freeform 1049">
              <a:extLst>
                <a:ext uri="{FF2B5EF4-FFF2-40B4-BE49-F238E27FC236}">
                  <a16:creationId xmlns:a16="http://schemas.microsoft.com/office/drawing/2014/main" id="{137F3430-73F1-7877-6DEA-6E2F29678151}"/>
                </a:ext>
              </a:extLst>
            </p:cNvPr>
            <p:cNvSpPr>
              <a:spLocks/>
            </p:cNvSpPr>
            <p:nvPr/>
          </p:nvSpPr>
          <p:spPr bwMode="auto">
            <a:xfrm>
              <a:off x="5110163" y="3749676"/>
              <a:ext cx="61913"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3"/>
                  </a:cubicBezTo>
                  <a:cubicBezTo>
                    <a:pt x="34" y="137"/>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4" name="Freeform 1050">
              <a:extLst>
                <a:ext uri="{FF2B5EF4-FFF2-40B4-BE49-F238E27FC236}">
                  <a16:creationId xmlns:a16="http://schemas.microsoft.com/office/drawing/2014/main" id="{37487F22-4125-035B-8714-FC95A23FCAEF}"/>
                </a:ext>
              </a:extLst>
            </p:cNvPr>
            <p:cNvSpPr>
              <a:spLocks/>
            </p:cNvSpPr>
            <p:nvPr/>
          </p:nvSpPr>
          <p:spPr bwMode="auto">
            <a:xfrm>
              <a:off x="5435600" y="3817938"/>
              <a:ext cx="63500" cy="66675"/>
            </a:xfrm>
            <a:custGeom>
              <a:avLst/>
              <a:gdLst>
                <a:gd name="T0" fmla="*/ 72 w 140"/>
                <a:gd name="T1" fmla="*/ 73 h 147"/>
                <a:gd name="T2" fmla="*/ 140 w 140"/>
                <a:gd name="T3" fmla="*/ 73 h 147"/>
                <a:gd name="T4" fmla="*/ 93 w 140"/>
                <a:gd name="T5" fmla="*/ 9 h 147"/>
                <a:gd name="T6" fmla="*/ 17 w 140"/>
                <a:gd name="T7" fmla="*/ 33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9"/>
                    <a:pt x="17" y="33"/>
                  </a:cubicBezTo>
                  <a:cubicBezTo>
                    <a:pt x="0" y="57"/>
                    <a:pt x="0" y="89"/>
                    <a:pt x="17" y="113"/>
                  </a:cubicBezTo>
                  <a:cubicBezTo>
                    <a:pt x="34"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5" name="Freeform 1051">
              <a:extLst>
                <a:ext uri="{FF2B5EF4-FFF2-40B4-BE49-F238E27FC236}">
                  <a16:creationId xmlns:a16="http://schemas.microsoft.com/office/drawing/2014/main" id="{FA51A843-BF3F-DEB6-2BBC-10B7B2BF7A7A}"/>
                </a:ext>
              </a:extLst>
            </p:cNvPr>
            <p:cNvSpPr>
              <a:spLocks/>
            </p:cNvSpPr>
            <p:nvPr/>
          </p:nvSpPr>
          <p:spPr bwMode="auto">
            <a:xfrm>
              <a:off x="5951538" y="3763963"/>
              <a:ext cx="63500" cy="66675"/>
            </a:xfrm>
            <a:custGeom>
              <a:avLst/>
              <a:gdLst>
                <a:gd name="T0" fmla="*/ 73 w 140"/>
                <a:gd name="T1" fmla="*/ 73 h 147"/>
                <a:gd name="T2" fmla="*/ 140 w 140"/>
                <a:gd name="T3" fmla="*/ 74 h 147"/>
                <a:gd name="T4" fmla="*/ 93 w 140"/>
                <a:gd name="T5" fmla="*/ 9 h 147"/>
                <a:gd name="T6" fmla="*/ 18 w 140"/>
                <a:gd name="T7" fmla="*/ 34 h 147"/>
                <a:gd name="T8" fmla="*/ 18 w 140"/>
                <a:gd name="T9" fmla="*/ 113 h 147"/>
                <a:gd name="T10" fmla="*/ 93 w 140"/>
                <a:gd name="T11" fmla="*/ 138 h 147"/>
                <a:gd name="T12" fmla="*/ 140 w 140"/>
                <a:gd name="T13" fmla="*/ 74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4"/>
                  </a:lnTo>
                  <a:cubicBezTo>
                    <a:pt x="140" y="44"/>
                    <a:pt x="121" y="18"/>
                    <a:pt x="93" y="9"/>
                  </a:cubicBezTo>
                  <a:cubicBezTo>
                    <a:pt x="66" y="0"/>
                    <a:pt x="35" y="10"/>
                    <a:pt x="18" y="34"/>
                  </a:cubicBezTo>
                  <a:cubicBezTo>
                    <a:pt x="0" y="58"/>
                    <a:pt x="0" y="90"/>
                    <a:pt x="18" y="113"/>
                  </a:cubicBezTo>
                  <a:cubicBezTo>
                    <a:pt x="35" y="137"/>
                    <a:pt x="66" y="147"/>
                    <a:pt x="93" y="138"/>
                  </a:cubicBezTo>
                  <a:cubicBezTo>
                    <a:pt x="121" y="129"/>
                    <a:pt x="140" y="103"/>
                    <a:pt x="140" y="74"/>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6" name="Freeform 1052">
              <a:extLst>
                <a:ext uri="{FF2B5EF4-FFF2-40B4-BE49-F238E27FC236}">
                  <a16:creationId xmlns:a16="http://schemas.microsoft.com/office/drawing/2014/main" id="{5F93E618-46E1-C6E2-FF8E-A8FCD55786B2}"/>
                </a:ext>
              </a:extLst>
            </p:cNvPr>
            <p:cNvSpPr>
              <a:spLocks/>
            </p:cNvSpPr>
            <p:nvPr/>
          </p:nvSpPr>
          <p:spPr bwMode="auto">
            <a:xfrm>
              <a:off x="2613025" y="3111501"/>
              <a:ext cx="61913"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9"/>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7" name="Freeform 1053">
              <a:extLst>
                <a:ext uri="{FF2B5EF4-FFF2-40B4-BE49-F238E27FC236}">
                  <a16:creationId xmlns:a16="http://schemas.microsoft.com/office/drawing/2014/main" id="{C317EF17-43BA-7E34-3834-8DD3C4DFE8F1}"/>
                </a:ext>
              </a:extLst>
            </p:cNvPr>
            <p:cNvSpPr>
              <a:spLocks/>
            </p:cNvSpPr>
            <p:nvPr/>
          </p:nvSpPr>
          <p:spPr bwMode="auto">
            <a:xfrm>
              <a:off x="2657475" y="3278188"/>
              <a:ext cx="63500" cy="66675"/>
            </a:xfrm>
            <a:custGeom>
              <a:avLst/>
              <a:gdLst>
                <a:gd name="T0" fmla="*/ 73 w 140"/>
                <a:gd name="T1" fmla="*/ 74 h 147"/>
                <a:gd name="T2" fmla="*/ 140 w 140"/>
                <a:gd name="T3" fmla="*/ 74 h 147"/>
                <a:gd name="T4" fmla="*/ 93 w 140"/>
                <a:gd name="T5" fmla="*/ 9 h 147"/>
                <a:gd name="T6" fmla="*/ 18 w 140"/>
                <a:gd name="T7" fmla="*/ 34 h 147"/>
                <a:gd name="T8" fmla="*/ 18 w 140"/>
                <a:gd name="T9" fmla="*/ 114 h 147"/>
                <a:gd name="T10" fmla="*/ 93 w 140"/>
                <a:gd name="T11" fmla="*/ 138 h 147"/>
                <a:gd name="T12" fmla="*/ 140 w 140"/>
                <a:gd name="T13" fmla="*/ 74 h 147"/>
                <a:gd name="T14" fmla="*/ 73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4"/>
                  </a:moveTo>
                  <a:lnTo>
                    <a:pt x="140" y="74"/>
                  </a:lnTo>
                  <a:cubicBezTo>
                    <a:pt x="140" y="44"/>
                    <a:pt x="121" y="19"/>
                    <a:pt x="93" y="9"/>
                  </a:cubicBezTo>
                  <a:cubicBezTo>
                    <a:pt x="65" y="0"/>
                    <a:pt x="35" y="10"/>
                    <a:pt x="18" y="34"/>
                  </a:cubicBezTo>
                  <a:cubicBezTo>
                    <a:pt x="0" y="58"/>
                    <a:pt x="0" y="90"/>
                    <a:pt x="18" y="114"/>
                  </a:cubicBezTo>
                  <a:cubicBezTo>
                    <a:pt x="35" y="138"/>
                    <a:pt x="65" y="147"/>
                    <a:pt x="93" y="138"/>
                  </a:cubicBezTo>
                  <a:cubicBezTo>
                    <a:pt x="121" y="129"/>
                    <a:pt x="140" y="103"/>
                    <a:pt x="140" y="74"/>
                  </a:cubicBezTo>
                  <a:lnTo>
                    <a:pt x="73"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8" name="Freeform 1054">
              <a:extLst>
                <a:ext uri="{FF2B5EF4-FFF2-40B4-BE49-F238E27FC236}">
                  <a16:creationId xmlns:a16="http://schemas.microsoft.com/office/drawing/2014/main" id="{DEFFE04D-2349-7365-1D8C-8E9BBC7B87B0}"/>
                </a:ext>
              </a:extLst>
            </p:cNvPr>
            <p:cNvSpPr>
              <a:spLocks/>
            </p:cNvSpPr>
            <p:nvPr/>
          </p:nvSpPr>
          <p:spPr bwMode="auto">
            <a:xfrm>
              <a:off x="2824163" y="3621088"/>
              <a:ext cx="63500" cy="65088"/>
            </a:xfrm>
            <a:custGeom>
              <a:avLst/>
              <a:gdLst>
                <a:gd name="T0" fmla="*/ 72 w 139"/>
                <a:gd name="T1" fmla="*/ 74 h 147"/>
                <a:gd name="T2" fmla="*/ 139 w 139"/>
                <a:gd name="T3" fmla="*/ 74 h 147"/>
                <a:gd name="T4" fmla="*/ 93 w 139"/>
                <a:gd name="T5" fmla="*/ 9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59" name="Freeform 1055">
              <a:extLst>
                <a:ext uri="{FF2B5EF4-FFF2-40B4-BE49-F238E27FC236}">
                  <a16:creationId xmlns:a16="http://schemas.microsoft.com/office/drawing/2014/main" id="{0E9A18E5-EA87-AB77-8382-BCCD8B057CE2}"/>
                </a:ext>
              </a:extLst>
            </p:cNvPr>
            <p:cNvSpPr>
              <a:spLocks/>
            </p:cNvSpPr>
            <p:nvPr/>
          </p:nvSpPr>
          <p:spPr bwMode="auto">
            <a:xfrm>
              <a:off x="3097213" y="3697288"/>
              <a:ext cx="63500" cy="65088"/>
            </a:xfrm>
            <a:custGeom>
              <a:avLst/>
              <a:gdLst>
                <a:gd name="T0" fmla="*/ 73 w 140"/>
                <a:gd name="T1" fmla="*/ 73 h 147"/>
                <a:gd name="T2" fmla="*/ 140 w 140"/>
                <a:gd name="T3" fmla="*/ 73 h 147"/>
                <a:gd name="T4" fmla="*/ 94 w 140"/>
                <a:gd name="T5" fmla="*/ 9 h 147"/>
                <a:gd name="T6" fmla="*/ 18 w 140"/>
                <a:gd name="T7" fmla="*/ 34 h 147"/>
                <a:gd name="T8" fmla="*/ 18 w 140"/>
                <a:gd name="T9" fmla="*/ 113 h 147"/>
                <a:gd name="T10" fmla="*/ 94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4" y="9"/>
                  </a:cubicBezTo>
                  <a:cubicBezTo>
                    <a:pt x="66" y="0"/>
                    <a:pt x="35" y="10"/>
                    <a:pt x="18" y="34"/>
                  </a:cubicBezTo>
                  <a:cubicBezTo>
                    <a:pt x="0" y="57"/>
                    <a:pt x="0" y="89"/>
                    <a:pt x="18" y="113"/>
                  </a:cubicBezTo>
                  <a:cubicBezTo>
                    <a:pt x="35" y="137"/>
                    <a:pt x="66" y="147"/>
                    <a:pt x="94" y="138"/>
                  </a:cubicBezTo>
                  <a:cubicBezTo>
                    <a:pt x="121" y="128"/>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0" name="Freeform 1056">
              <a:extLst>
                <a:ext uri="{FF2B5EF4-FFF2-40B4-BE49-F238E27FC236}">
                  <a16:creationId xmlns:a16="http://schemas.microsoft.com/office/drawing/2014/main" id="{487E2F42-CB81-578B-A27B-74E9ECCD22F0}"/>
                </a:ext>
              </a:extLst>
            </p:cNvPr>
            <p:cNvSpPr>
              <a:spLocks/>
            </p:cNvSpPr>
            <p:nvPr/>
          </p:nvSpPr>
          <p:spPr bwMode="auto">
            <a:xfrm>
              <a:off x="3795713" y="3878263"/>
              <a:ext cx="63500" cy="66675"/>
            </a:xfrm>
            <a:custGeom>
              <a:avLst/>
              <a:gdLst>
                <a:gd name="T0" fmla="*/ 73 w 140"/>
                <a:gd name="T1" fmla="*/ 73 h 147"/>
                <a:gd name="T2" fmla="*/ 140 w 140"/>
                <a:gd name="T3" fmla="*/ 73 h 147"/>
                <a:gd name="T4" fmla="*/ 93 w 140"/>
                <a:gd name="T5" fmla="*/ 9 h 147"/>
                <a:gd name="T6" fmla="*/ 18 w 140"/>
                <a:gd name="T7" fmla="*/ 34 h 147"/>
                <a:gd name="T8" fmla="*/ 18 w 140"/>
                <a:gd name="T9" fmla="*/ 113 h 147"/>
                <a:gd name="T10" fmla="*/ 93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3" y="9"/>
                  </a:cubicBezTo>
                  <a:cubicBezTo>
                    <a:pt x="66" y="0"/>
                    <a:pt x="35" y="10"/>
                    <a:pt x="18" y="34"/>
                  </a:cubicBezTo>
                  <a:cubicBezTo>
                    <a:pt x="0" y="58"/>
                    <a:pt x="0" y="90"/>
                    <a:pt x="18" y="113"/>
                  </a:cubicBezTo>
                  <a:cubicBezTo>
                    <a:pt x="35" y="137"/>
                    <a:pt x="66" y="147"/>
                    <a:pt x="93" y="138"/>
                  </a:cubicBezTo>
                  <a:cubicBezTo>
                    <a:pt x="121" y="129"/>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1" name="Freeform 1057">
              <a:extLst>
                <a:ext uri="{FF2B5EF4-FFF2-40B4-BE49-F238E27FC236}">
                  <a16:creationId xmlns:a16="http://schemas.microsoft.com/office/drawing/2014/main" id="{9C7A4EDE-E46C-E68A-BB92-DBDC7883884A}"/>
                </a:ext>
              </a:extLst>
            </p:cNvPr>
            <p:cNvSpPr>
              <a:spLocks/>
            </p:cNvSpPr>
            <p:nvPr/>
          </p:nvSpPr>
          <p:spPr bwMode="auto">
            <a:xfrm>
              <a:off x="4221163" y="3810001"/>
              <a:ext cx="61913" cy="66675"/>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8"/>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2" name="Freeform 1058">
              <a:extLst>
                <a:ext uri="{FF2B5EF4-FFF2-40B4-BE49-F238E27FC236}">
                  <a16:creationId xmlns:a16="http://schemas.microsoft.com/office/drawing/2014/main" id="{68BE6AC7-0CEF-B94F-1952-D2169E4B483D}"/>
                </a:ext>
              </a:extLst>
            </p:cNvPr>
            <p:cNvSpPr>
              <a:spLocks/>
            </p:cNvSpPr>
            <p:nvPr/>
          </p:nvSpPr>
          <p:spPr bwMode="auto">
            <a:xfrm>
              <a:off x="4775200" y="3787776"/>
              <a:ext cx="61913" cy="65088"/>
            </a:xfrm>
            <a:custGeom>
              <a:avLst/>
              <a:gdLst>
                <a:gd name="T0" fmla="*/ 72 w 139"/>
                <a:gd name="T1" fmla="*/ 73 h 147"/>
                <a:gd name="T2" fmla="*/ 139 w 139"/>
                <a:gd name="T3" fmla="*/ 73 h 147"/>
                <a:gd name="T4" fmla="*/ 93 w 139"/>
                <a:gd name="T5" fmla="*/ 9 h 147"/>
                <a:gd name="T6" fmla="*/ 17 w 139"/>
                <a:gd name="T7" fmla="*/ 34 h 147"/>
                <a:gd name="T8" fmla="*/ 17 w 139"/>
                <a:gd name="T9" fmla="*/ 113 h 147"/>
                <a:gd name="T10" fmla="*/ 93 w 139"/>
                <a:gd name="T11" fmla="*/ 138 h 147"/>
                <a:gd name="T12" fmla="*/ 139 w 139"/>
                <a:gd name="T13" fmla="*/ 73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3"/>
                  </a:lnTo>
                  <a:cubicBezTo>
                    <a:pt x="139" y="44"/>
                    <a:pt x="121" y="18"/>
                    <a:pt x="93" y="9"/>
                  </a:cubicBezTo>
                  <a:cubicBezTo>
                    <a:pt x="65" y="0"/>
                    <a:pt x="34" y="10"/>
                    <a:pt x="17" y="34"/>
                  </a:cubicBezTo>
                  <a:cubicBezTo>
                    <a:pt x="0" y="57"/>
                    <a:pt x="0" y="89"/>
                    <a:pt x="17" y="113"/>
                  </a:cubicBezTo>
                  <a:cubicBezTo>
                    <a:pt x="34" y="137"/>
                    <a:pt x="65" y="147"/>
                    <a:pt x="93" y="138"/>
                  </a:cubicBezTo>
                  <a:cubicBezTo>
                    <a:pt x="121" y="129"/>
                    <a:pt x="139" y="103"/>
                    <a:pt x="139"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3" name="Freeform 1059">
              <a:extLst>
                <a:ext uri="{FF2B5EF4-FFF2-40B4-BE49-F238E27FC236}">
                  <a16:creationId xmlns:a16="http://schemas.microsoft.com/office/drawing/2014/main" id="{442730B8-DD79-23DE-251F-A9CC22DBE2B1}"/>
                </a:ext>
              </a:extLst>
            </p:cNvPr>
            <p:cNvSpPr>
              <a:spLocks/>
            </p:cNvSpPr>
            <p:nvPr/>
          </p:nvSpPr>
          <p:spPr bwMode="auto">
            <a:xfrm>
              <a:off x="5427663" y="3810001"/>
              <a:ext cx="63500" cy="66675"/>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8"/>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4" name="Freeform 1060">
              <a:extLst>
                <a:ext uri="{FF2B5EF4-FFF2-40B4-BE49-F238E27FC236}">
                  <a16:creationId xmlns:a16="http://schemas.microsoft.com/office/drawing/2014/main" id="{B6EB2EE1-E607-C106-BA15-746F5A30B632}"/>
                </a:ext>
              </a:extLst>
            </p:cNvPr>
            <p:cNvSpPr>
              <a:spLocks/>
            </p:cNvSpPr>
            <p:nvPr/>
          </p:nvSpPr>
          <p:spPr bwMode="auto">
            <a:xfrm>
              <a:off x="2589213" y="2884488"/>
              <a:ext cx="63500" cy="65088"/>
            </a:xfrm>
            <a:custGeom>
              <a:avLst/>
              <a:gdLst>
                <a:gd name="T0" fmla="*/ 72 w 140"/>
                <a:gd name="T1" fmla="*/ 73 h 147"/>
                <a:gd name="T2" fmla="*/ 140 w 140"/>
                <a:gd name="T3" fmla="*/ 73 h 147"/>
                <a:gd name="T4" fmla="*/ 93 w 140"/>
                <a:gd name="T5" fmla="*/ 9 h 147"/>
                <a:gd name="T6" fmla="*/ 17 w 140"/>
                <a:gd name="T7" fmla="*/ 34 h 147"/>
                <a:gd name="T8" fmla="*/ 17 w 140"/>
                <a:gd name="T9" fmla="*/ 113 h 147"/>
                <a:gd name="T10" fmla="*/ 93 w 140"/>
                <a:gd name="T11" fmla="*/ 138 h 147"/>
                <a:gd name="T12" fmla="*/ 140 w 140"/>
                <a:gd name="T13" fmla="*/ 73 h 147"/>
                <a:gd name="T14" fmla="*/ 72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3"/>
                  </a:moveTo>
                  <a:lnTo>
                    <a:pt x="140" y="73"/>
                  </a:lnTo>
                  <a:cubicBezTo>
                    <a:pt x="140" y="44"/>
                    <a:pt x="121" y="18"/>
                    <a:pt x="93" y="9"/>
                  </a:cubicBezTo>
                  <a:cubicBezTo>
                    <a:pt x="65" y="0"/>
                    <a:pt x="34" y="10"/>
                    <a:pt x="17" y="34"/>
                  </a:cubicBezTo>
                  <a:cubicBezTo>
                    <a:pt x="0" y="57"/>
                    <a:pt x="0" y="89"/>
                    <a:pt x="17" y="113"/>
                  </a:cubicBezTo>
                  <a:cubicBezTo>
                    <a:pt x="34" y="137"/>
                    <a:pt x="65" y="147"/>
                    <a:pt x="93" y="138"/>
                  </a:cubicBezTo>
                  <a:cubicBezTo>
                    <a:pt x="121" y="129"/>
                    <a:pt x="140" y="103"/>
                    <a:pt x="140" y="73"/>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5" name="Freeform 1061">
              <a:extLst>
                <a:ext uri="{FF2B5EF4-FFF2-40B4-BE49-F238E27FC236}">
                  <a16:creationId xmlns:a16="http://schemas.microsoft.com/office/drawing/2014/main" id="{3268767E-E1CE-C963-3BC5-8A6160269CB4}"/>
                </a:ext>
              </a:extLst>
            </p:cNvPr>
            <p:cNvSpPr>
              <a:spLocks/>
            </p:cNvSpPr>
            <p:nvPr/>
          </p:nvSpPr>
          <p:spPr bwMode="auto">
            <a:xfrm>
              <a:off x="2657475" y="3309938"/>
              <a:ext cx="63500" cy="65088"/>
            </a:xfrm>
            <a:custGeom>
              <a:avLst/>
              <a:gdLst>
                <a:gd name="T0" fmla="*/ 73 w 140"/>
                <a:gd name="T1" fmla="*/ 73 h 147"/>
                <a:gd name="T2" fmla="*/ 140 w 140"/>
                <a:gd name="T3" fmla="*/ 73 h 147"/>
                <a:gd name="T4" fmla="*/ 93 w 140"/>
                <a:gd name="T5" fmla="*/ 9 h 147"/>
                <a:gd name="T6" fmla="*/ 18 w 140"/>
                <a:gd name="T7" fmla="*/ 34 h 147"/>
                <a:gd name="T8" fmla="*/ 18 w 140"/>
                <a:gd name="T9" fmla="*/ 113 h 147"/>
                <a:gd name="T10" fmla="*/ 93 w 140"/>
                <a:gd name="T11" fmla="*/ 138 h 147"/>
                <a:gd name="T12" fmla="*/ 140 w 140"/>
                <a:gd name="T13" fmla="*/ 73 h 147"/>
                <a:gd name="T14" fmla="*/ 73 w 140"/>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3" y="73"/>
                  </a:moveTo>
                  <a:lnTo>
                    <a:pt x="140" y="73"/>
                  </a:lnTo>
                  <a:cubicBezTo>
                    <a:pt x="140" y="44"/>
                    <a:pt x="121" y="18"/>
                    <a:pt x="93" y="9"/>
                  </a:cubicBezTo>
                  <a:cubicBezTo>
                    <a:pt x="65" y="0"/>
                    <a:pt x="35" y="10"/>
                    <a:pt x="18" y="34"/>
                  </a:cubicBezTo>
                  <a:cubicBezTo>
                    <a:pt x="0" y="58"/>
                    <a:pt x="0" y="90"/>
                    <a:pt x="18" y="113"/>
                  </a:cubicBezTo>
                  <a:cubicBezTo>
                    <a:pt x="35" y="137"/>
                    <a:pt x="65" y="147"/>
                    <a:pt x="93" y="138"/>
                  </a:cubicBezTo>
                  <a:cubicBezTo>
                    <a:pt x="121" y="129"/>
                    <a:pt x="140" y="103"/>
                    <a:pt x="140" y="73"/>
                  </a:cubicBezTo>
                  <a:lnTo>
                    <a:pt x="73"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6" name="Freeform 1062">
              <a:extLst>
                <a:ext uri="{FF2B5EF4-FFF2-40B4-BE49-F238E27FC236}">
                  <a16:creationId xmlns:a16="http://schemas.microsoft.com/office/drawing/2014/main" id="{5B21DEF8-2F56-7037-589B-864D8E01FA2B}"/>
                </a:ext>
              </a:extLst>
            </p:cNvPr>
            <p:cNvSpPr>
              <a:spLocks/>
            </p:cNvSpPr>
            <p:nvPr/>
          </p:nvSpPr>
          <p:spPr bwMode="auto">
            <a:xfrm>
              <a:off x="2779713" y="3521076"/>
              <a:ext cx="61913" cy="66675"/>
            </a:xfrm>
            <a:custGeom>
              <a:avLst/>
              <a:gdLst>
                <a:gd name="T0" fmla="*/ 72 w 140"/>
                <a:gd name="T1" fmla="*/ 74 h 147"/>
                <a:gd name="T2" fmla="*/ 140 w 140"/>
                <a:gd name="T3" fmla="*/ 74 h 147"/>
                <a:gd name="T4" fmla="*/ 93 w 140"/>
                <a:gd name="T5" fmla="*/ 9 h 147"/>
                <a:gd name="T6" fmla="*/ 17 w 140"/>
                <a:gd name="T7" fmla="*/ 34 h 147"/>
                <a:gd name="T8" fmla="*/ 17 w 140"/>
                <a:gd name="T9" fmla="*/ 113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5" y="10"/>
                    <a:pt x="17" y="34"/>
                  </a:cubicBezTo>
                  <a:cubicBezTo>
                    <a:pt x="0" y="58"/>
                    <a:pt x="0" y="90"/>
                    <a:pt x="17" y="113"/>
                  </a:cubicBezTo>
                  <a:cubicBezTo>
                    <a:pt x="35" y="137"/>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7" name="Freeform 1063">
              <a:extLst>
                <a:ext uri="{FF2B5EF4-FFF2-40B4-BE49-F238E27FC236}">
                  <a16:creationId xmlns:a16="http://schemas.microsoft.com/office/drawing/2014/main" id="{05C57465-21D5-1E5D-908F-541862ECF69B}"/>
                </a:ext>
              </a:extLst>
            </p:cNvPr>
            <p:cNvSpPr>
              <a:spLocks/>
            </p:cNvSpPr>
            <p:nvPr/>
          </p:nvSpPr>
          <p:spPr bwMode="auto">
            <a:xfrm>
              <a:off x="3082925" y="3506788"/>
              <a:ext cx="63500" cy="65088"/>
            </a:xfrm>
            <a:custGeom>
              <a:avLst/>
              <a:gdLst>
                <a:gd name="T0" fmla="*/ 72 w 140"/>
                <a:gd name="T1" fmla="*/ 74 h 147"/>
                <a:gd name="T2" fmla="*/ 140 w 140"/>
                <a:gd name="T3" fmla="*/ 74 h 147"/>
                <a:gd name="T4" fmla="*/ 93 w 140"/>
                <a:gd name="T5" fmla="*/ 9 h 147"/>
                <a:gd name="T6" fmla="*/ 17 w 140"/>
                <a:gd name="T7" fmla="*/ 34 h 147"/>
                <a:gd name="T8" fmla="*/ 17 w 140"/>
                <a:gd name="T9" fmla="*/ 114 h 147"/>
                <a:gd name="T10" fmla="*/ 93 w 140"/>
                <a:gd name="T11" fmla="*/ 138 h 147"/>
                <a:gd name="T12" fmla="*/ 140 w 140"/>
                <a:gd name="T13" fmla="*/ 74 h 147"/>
                <a:gd name="T14" fmla="*/ 72 w 140"/>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147">
                  <a:moveTo>
                    <a:pt x="72" y="74"/>
                  </a:moveTo>
                  <a:lnTo>
                    <a:pt x="140" y="74"/>
                  </a:lnTo>
                  <a:cubicBezTo>
                    <a:pt x="140" y="44"/>
                    <a:pt x="121" y="19"/>
                    <a:pt x="93" y="9"/>
                  </a:cubicBezTo>
                  <a:cubicBezTo>
                    <a:pt x="65" y="0"/>
                    <a:pt x="34" y="10"/>
                    <a:pt x="17" y="34"/>
                  </a:cubicBezTo>
                  <a:cubicBezTo>
                    <a:pt x="0" y="58"/>
                    <a:pt x="0" y="90"/>
                    <a:pt x="17" y="114"/>
                  </a:cubicBezTo>
                  <a:cubicBezTo>
                    <a:pt x="34" y="138"/>
                    <a:pt x="65" y="147"/>
                    <a:pt x="93" y="138"/>
                  </a:cubicBezTo>
                  <a:cubicBezTo>
                    <a:pt x="121" y="129"/>
                    <a:pt x="140" y="103"/>
                    <a:pt x="140"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8" name="Freeform 1064">
              <a:extLst>
                <a:ext uri="{FF2B5EF4-FFF2-40B4-BE49-F238E27FC236}">
                  <a16:creationId xmlns:a16="http://schemas.microsoft.com/office/drawing/2014/main" id="{D15EBF78-C59B-CB0D-87B4-E1A6D128F3E9}"/>
                </a:ext>
              </a:extLst>
            </p:cNvPr>
            <p:cNvSpPr>
              <a:spLocks/>
            </p:cNvSpPr>
            <p:nvPr/>
          </p:nvSpPr>
          <p:spPr bwMode="auto">
            <a:xfrm>
              <a:off x="3644900" y="3659188"/>
              <a:ext cx="61913" cy="65088"/>
            </a:xfrm>
            <a:custGeom>
              <a:avLst/>
              <a:gdLst>
                <a:gd name="T0" fmla="*/ 72 w 139"/>
                <a:gd name="T1" fmla="*/ 73 h 147"/>
                <a:gd name="T2" fmla="*/ 139 w 139"/>
                <a:gd name="T3" fmla="*/ 74 h 147"/>
                <a:gd name="T4" fmla="*/ 93 w 139"/>
                <a:gd name="T5" fmla="*/ 9 h 147"/>
                <a:gd name="T6" fmla="*/ 17 w 139"/>
                <a:gd name="T7" fmla="*/ 34 h 147"/>
                <a:gd name="T8" fmla="*/ 17 w 139"/>
                <a:gd name="T9" fmla="*/ 113 h 147"/>
                <a:gd name="T10" fmla="*/ 93 w 139"/>
                <a:gd name="T11" fmla="*/ 138 h 147"/>
                <a:gd name="T12" fmla="*/ 139 w 139"/>
                <a:gd name="T13" fmla="*/ 74 h 147"/>
                <a:gd name="T14" fmla="*/ 72 w 139"/>
                <a:gd name="T15" fmla="*/ 73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3"/>
                  </a:moveTo>
                  <a:lnTo>
                    <a:pt x="139" y="74"/>
                  </a:lnTo>
                  <a:cubicBezTo>
                    <a:pt x="139" y="44"/>
                    <a:pt x="121" y="18"/>
                    <a:pt x="93" y="9"/>
                  </a:cubicBezTo>
                  <a:cubicBezTo>
                    <a:pt x="65" y="0"/>
                    <a:pt x="34" y="10"/>
                    <a:pt x="17" y="34"/>
                  </a:cubicBezTo>
                  <a:cubicBezTo>
                    <a:pt x="0" y="57"/>
                    <a:pt x="0" y="90"/>
                    <a:pt x="17" y="113"/>
                  </a:cubicBezTo>
                  <a:cubicBezTo>
                    <a:pt x="34" y="137"/>
                    <a:pt x="65" y="147"/>
                    <a:pt x="93" y="138"/>
                  </a:cubicBezTo>
                  <a:cubicBezTo>
                    <a:pt x="121" y="129"/>
                    <a:pt x="139" y="103"/>
                    <a:pt x="139" y="74"/>
                  </a:cubicBezTo>
                  <a:lnTo>
                    <a:pt x="72" y="73"/>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69" name="Freeform 1065">
              <a:extLst>
                <a:ext uri="{FF2B5EF4-FFF2-40B4-BE49-F238E27FC236}">
                  <a16:creationId xmlns:a16="http://schemas.microsoft.com/office/drawing/2014/main" id="{D49FA8C3-936C-258F-2A65-492175E91A54}"/>
                </a:ext>
              </a:extLst>
            </p:cNvPr>
            <p:cNvSpPr>
              <a:spLocks/>
            </p:cNvSpPr>
            <p:nvPr/>
          </p:nvSpPr>
          <p:spPr bwMode="auto">
            <a:xfrm>
              <a:off x="4206875" y="3278188"/>
              <a:ext cx="61913" cy="66675"/>
            </a:xfrm>
            <a:custGeom>
              <a:avLst/>
              <a:gdLst>
                <a:gd name="T0" fmla="*/ 72 w 139"/>
                <a:gd name="T1" fmla="*/ 74 h 147"/>
                <a:gd name="T2" fmla="*/ 139 w 139"/>
                <a:gd name="T3" fmla="*/ 74 h 147"/>
                <a:gd name="T4" fmla="*/ 93 w 139"/>
                <a:gd name="T5" fmla="*/ 9 h 147"/>
                <a:gd name="T6" fmla="*/ 17 w 139"/>
                <a:gd name="T7" fmla="*/ 34 h 147"/>
                <a:gd name="T8" fmla="*/ 17 w 139"/>
                <a:gd name="T9" fmla="*/ 114 h 147"/>
                <a:gd name="T10" fmla="*/ 93 w 139"/>
                <a:gd name="T11" fmla="*/ 138 h 147"/>
                <a:gd name="T12" fmla="*/ 139 w 139"/>
                <a:gd name="T13" fmla="*/ 74 h 147"/>
                <a:gd name="T14" fmla="*/ 72 w 139"/>
                <a:gd name="T15" fmla="*/ 74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7">
                  <a:moveTo>
                    <a:pt x="72" y="74"/>
                  </a:moveTo>
                  <a:lnTo>
                    <a:pt x="139" y="74"/>
                  </a:lnTo>
                  <a:cubicBezTo>
                    <a:pt x="139" y="44"/>
                    <a:pt x="121" y="19"/>
                    <a:pt x="93" y="9"/>
                  </a:cubicBezTo>
                  <a:cubicBezTo>
                    <a:pt x="65" y="0"/>
                    <a:pt x="34" y="10"/>
                    <a:pt x="17" y="34"/>
                  </a:cubicBezTo>
                  <a:cubicBezTo>
                    <a:pt x="0" y="58"/>
                    <a:pt x="0" y="90"/>
                    <a:pt x="17" y="114"/>
                  </a:cubicBezTo>
                  <a:cubicBezTo>
                    <a:pt x="34" y="138"/>
                    <a:pt x="65" y="147"/>
                    <a:pt x="93" y="138"/>
                  </a:cubicBezTo>
                  <a:cubicBezTo>
                    <a:pt x="121" y="129"/>
                    <a:pt x="139" y="103"/>
                    <a:pt x="139" y="74"/>
                  </a:cubicBezTo>
                  <a:lnTo>
                    <a:pt x="72" y="74"/>
                  </a:lnTo>
                  <a:close/>
                </a:path>
              </a:pathLst>
            </a:custGeom>
            <a:solidFill>
              <a:srgbClr val="AAAA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0" name="Line 1066">
              <a:extLst>
                <a:ext uri="{FF2B5EF4-FFF2-40B4-BE49-F238E27FC236}">
                  <a16:creationId xmlns:a16="http://schemas.microsoft.com/office/drawing/2014/main" id="{F39F77FE-FD5E-F8E1-B55D-D24407948B01}"/>
                </a:ext>
              </a:extLst>
            </p:cNvPr>
            <p:cNvSpPr>
              <a:spLocks noChangeShapeType="1"/>
            </p:cNvSpPr>
            <p:nvPr/>
          </p:nvSpPr>
          <p:spPr bwMode="auto">
            <a:xfrm>
              <a:off x="2476500" y="4262438"/>
              <a:ext cx="7840663"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1" name="Line 1067">
              <a:extLst>
                <a:ext uri="{FF2B5EF4-FFF2-40B4-BE49-F238E27FC236}">
                  <a16:creationId xmlns:a16="http://schemas.microsoft.com/office/drawing/2014/main" id="{9E349031-B445-AA5D-9E0F-1258C03DF7A5}"/>
                </a:ext>
              </a:extLst>
            </p:cNvPr>
            <p:cNvSpPr>
              <a:spLocks noChangeShapeType="1"/>
            </p:cNvSpPr>
            <p:nvPr/>
          </p:nvSpPr>
          <p:spPr bwMode="auto">
            <a:xfrm>
              <a:off x="2560638"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2" name="Rectangle 1068">
              <a:extLst>
                <a:ext uri="{FF2B5EF4-FFF2-40B4-BE49-F238E27FC236}">
                  <a16:creationId xmlns:a16="http://schemas.microsoft.com/office/drawing/2014/main" id="{FCC03AEF-DE40-B81C-26DC-F2CC9AA14C97}"/>
                </a:ext>
              </a:extLst>
            </p:cNvPr>
            <p:cNvSpPr>
              <a:spLocks noChangeArrowheads="1"/>
            </p:cNvSpPr>
            <p:nvPr/>
          </p:nvSpPr>
          <p:spPr bwMode="auto">
            <a:xfrm>
              <a:off x="2471738" y="4397376"/>
              <a:ext cx="1698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3" name="Rectangle 1069">
              <a:extLst>
                <a:ext uri="{FF2B5EF4-FFF2-40B4-BE49-F238E27FC236}">
                  <a16:creationId xmlns:a16="http://schemas.microsoft.com/office/drawing/2014/main" id="{FCA5A837-4928-5BDA-5316-1C5554959280}"/>
                </a:ext>
              </a:extLst>
            </p:cNvPr>
            <p:cNvSpPr>
              <a:spLocks noChangeArrowheads="1"/>
            </p:cNvSpPr>
            <p:nvPr/>
          </p:nvSpPr>
          <p:spPr bwMode="auto">
            <a:xfrm>
              <a:off x="2568575"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L</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4" name="Line 1070">
              <a:extLst>
                <a:ext uri="{FF2B5EF4-FFF2-40B4-BE49-F238E27FC236}">
                  <a16:creationId xmlns:a16="http://schemas.microsoft.com/office/drawing/2014/main" id="{B2364835-0C5D-E3FF-0C1E-122B259DB512}"/>
                </a:ext>
              </a:extLst>
            </p:cNvPr>
            <p:cNvSpPr>
              <a:spLocks noChangeShapeType="1"/>
            </p:cNvSpPr>
            <p:nvPr/>
          </p:nvSpPr>
          <p:spPr bwMode="auto">
            <a:xfrm>
              <a:off x="3117850"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5" name="Rectangle 1071">
              <a:extLst>
                <a:ext uri="{FF2B5EF4-FFF2-40B4-BE49-F238E27FC236}">
                  <a16:creationId xmlns:a16="http://schemas.microsoft.com/office/drawing/2014/main" id="{487B5D9D-88C6-63D1-7A60-AB304DEC0454}"/>
                </a:ext>
              </a:extLst>
            </p:cNvPr>
            <p:cNvSpPr>
              <a:spLocks noChangeArrowheads="1"/>
            </p:cNvSpPr>
            <p:nvPr/>
          </p:nvSpPr>
          <p:spPr bwMode="auto">
            <a:xfrm>
              <a:off x="3003550"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6" name="Rectangle 1072">
              <a:extLst>
                <a:ext uri="{FF2B5EF4-FFF2-40B4-BE49-F238E27FC236}">
                  <a16:creationId xmlns:a16="http://schemas.microsoft.com/office/drawing/2014/main" id="{8E8333C8-4205-B161-F812-8705D3CAAC2F}"/>
                </a:ext>
              </a:extLst>
            </p:cNvPr>
            <p:cNvSpPr>
              <a:spLocks noChangeArrowheads="1"/>
            </p:cNvSpPr>
            <p:nvPr/>
          </p:nvSpPr>
          <p:spPr bwMode="auto">
            <a:xfrm>
              <a:off x="3143250"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7" name="Line 1073">
              <a:extLst>
                <a:ext uri="{FF2B5EF4-FFF2-40B4-BE49-F238E27FC236}">
                  <a16:creationId xmlns:a16="http://schemas.microsoft.com/office/drawing/2014/main" id="{148061BC-A3B9-A2E9-B6A8-F0A6D0D69AEC}"/>
                </a:ext>
              </a:extLst>
            </p:cNvPr>
            <p:cNvSpPr>
              <a:spLocks noChangeShapeType="1"/>
            </p:cNvSpPr>
            <p:nvPr/>
          </p:nvSpPr>
          <p:spPr bwMode="auto">
            <a:xfrm>
              <a:off x="3684588"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78" name="Rectangle 1074">
              <a:extLst>
                <a:ext uri="{FF2B5EF4-FFF2-40B4-BE49-F238E27FC236}">
                  <a16:creationId xmlns:a16="http://schemas.microsoft.com/office/drawing/2014/main" id="{D92A767F-75DF-C26C-15A6-17791E2E1D98}"/>
                </a:ext>
              </a:extLst>
            </p:cNvPr>
            <p:cNvSpPr>
              <a:spLocks noChangeArrowheads="1"/>
            </p:cNvSpPr>
            <p:nvPr/>
          </p:nvSpPr>
          <p:spPr bwMode="auto">
            <a:xfrm>
              <a:off x="3535363"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79" name="Rectangle 1075">
              <a:extLst>
                <a:ext uri="{FF2B5EF4-FFF2-40B4-BE49-F238E27FC236}">
                  <a16:creationId xmlns:a16="http://schemas.microsoft.com/office/drawing/2014/main" id="{A1935E29-C19E-B940-DA3F-426E0E1C353C}"/>
                </a:ext>
              </a:extLst>
            </p:cNvPr>
            <p:cNvSpPr>
              <a:spLocks noChangeArrowheads="1"/>
            </p:cNvSpPr>
            <p:nvPr/>
          </p:nvSpPr>
          <p:spPr bwMode="auto">
            <a:xfrm>
              <a:off x="3675063"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0" name="Rectangle 1076">
              <a:extLst>
                <a:ext uri="{FF2B5EF4-FFF2-40B4-BE49-F238E27FC236}">
                  <a16:creationId xmlns:a16="http://schemas.microsoft.com/office/drawing/2014/main" id="{82558E9E-9572-8466-CE6F-4A623628153D}"/>
                </a:ext>
              </a:extLst>
            </p:cNvPr>
            <p:cNvSpPr>
              <a:spLocks noChangeArrowheads="1"/>
            </p:cNvSpPr>
            <p:nvPr/>
          </p:nvSpPr>
          <p:spPr bwMode="auto">
            <a:xfrm>
              <a:off x="3756025"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1" name="Line 1077">
              <a:extLst>
                <a:ext uri="{FF2B5EF4-FFF2-40B4-BE49-F238E27FC236}">
                  <a16:creationId xmlns:a16="http://schemas.microsoft.com/office/drawing/2014/main" id="{8E158504-E018-9F32-2EF0-DF418D53C157}"/>
                </a:ext>
              </a:extLst>
            </p:cNvPr>
            <p:cNvSpPr>
              <a:spLocks noChangeShapeType="1"/>
            </p:cNvSpPr>
            <p:nvPr/>
          </p:nvSpPr>
          <p:spPr bwMode="auto">
            <a:xfrm>
              <a:off x="4251325"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2" name="Rectangle 1078">
              <a:extLst>
                <a:ext uri="{FF2B5EF4-FFF2-40B4-BE49-F238E27FC236}">
                  <a16:creationId xmlns:a16="http://schemas.microsoft.com/office/drawing/2014/main" id="{0882ACD6-41BE-8E65-A9CF-0A9AF1275461}"/>
                </a:ext>
              </a:extLst>
            </p:cNvPr>
            <p:cNvSpPr>
              <a:spLocks noChangeArrowheads="1"/>
            </p:cNvSpPr>
            <p:nvPr/>
          </p:nvSpPr>
          <p:spPr bwMode="auto">
            <a:xfrm>
              <a:off x="4094163"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3" name="Rectangle 1079">
              <a:extLst>
                <a:ext uri="{FF2B5EF4-FFF2-40B4-BE49-F238E27FC236}">
                  <a16:creationId xmlns:a16="http://schemas.microsoft.com/office/drawing/2014/main" id="{8A0EC716-EA93-D21F-73DC-57B379C2DA70}"/>
                </a:ext>
              </a:extLst>
            </p:cNvPr>
            <p:cNvSpPr>
              <a:spLocks noChangeArrowheads="1"/>
            </p:cNvSpPr>
            <p:nvPr/>
          </p:nvSpPr>
          <p:spPr bwMode="auto">
            <a:xfrm>
              <a:off x="4235450"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4" name="Rectangle 1080">
              <a:extLst>
                <a:ext uri="{FF2B5EF4-FFF2-40B4-BE49-F238E27FC236}">
                  <a16:creationId xmlns:a16="http://schemas.microsoft.com/office/drawing/2014/main" id="{50441577-7405-A0F0-4F02-3CB35A10C89A}"/>
                </a:ext>
              </a:extLst>
            </p:cNvPr>
            <p:cNvSpPr>
              <a:spLocks noChangeArrowheads="1"/>
            </p:cNvSpPr>
            <p:nvPr/>
          </p:nvSpPr>
          <p:spPr bwMode="auto">
            <a:xfrm>
              <a:off x="4316413"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5" name="Line 1081">
              <a:extLst>
                <a:ext uri="{FF2B5EF4-FFF2-40B4-BE49-F238E27FC236}">
                  <a16:creationId xmlns:a16="http://schemas.microsoft.com/office/drawing/2014/main" id="{B62102A6-E506-CF32-C868-47A783E25A9F}"/>
                </a:ext>
              </a:extLst>
            </p:cNvPr>
            <p:cNvSpPr>
              <a:spLocks noChangeShapeType="1"/>
            </p:cNvSpPr>
            <p:nvPr/>
          </p:nvSpPr>
          <p:spPr bwMode="auto">
            <a:xfrm>
              <a:off x="4819650"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86" name="Rectangle 1082">
              <a:extLst>
                <a:ext uri="{FF2B5EF4-FFF2-40B4-BE49-F238E27FC236}">
                  <a16:creationId xmlns:a16="http://schemas.microsoft.com/office/drawing/2014/main" id="{7C6B2DCF-0580-5381-FC51-EFCAA1F42EC6}"/>
                </a:ext>
              </a:extLst>
            </p:cNvPr>
            <p:cNvSpPr>
              <a:spLocks noChangeArrowheads="1"/>
            </p:cNvSpPr>
            <p:nvPr/>
          </p:nvSpPr>
          <p:spPr bwMode="auto">
            <a:xfrm>
              <a:off x="4662488"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7" name="Rectangle 1083">
              <a:extLst>
                <a:ext uri="{FF2B5EF4-FFF2-40B4-BE49-F238E27FC236}">
                  <a16:creationId xmlns:a16="http://schemas.microsoft.com/office/drawing/2014/main" id="{FA3B78EF-E65B-225B-AD39-AA35103B1DE9}"/>
                </a:ext>
              </a:extLst>
            </p:cNvPr>
            <p:cNvSpPr>
              <a:spLocks noChangeArrowheads="1"/>
            </p:cNvSpPr>
            <p:nvPr/>
          </p:nvSpPr>
          <p:spPr bwMode="auto">
            <a:xfrm>
              <a:off x="4806950"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3</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8" name="Rectangle 1084">
              <a:extLst>
                <a:ext uri="{FF2B5EF4-FFF2-40B4-BE49-F238E27FC236}">
                  <a16:creationId xmlns:a16="http://schemas.microsoft.com/office/drawing/2014/main" id="{498AF04D-7EAD-333F-7DCE-99D1AC79A092}"/>
                </a:ext>
              </a:extLst>
            </p:cNvPr>
            <p:cNvSpPr>
              <a:spLocks noChangeArrowheads="1"/>
            </p:cNvSpPr>
            <p:nvPr/>
          </p:nvSpPr>
          <p:spPr bwMode="auto">
            <a:xfrm>
              <a:off x="4887913"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9" name="Line 1085">
              <a:extLst>
                <a:ext uri="{FF2B5EF4-FFF2-40B4-BE49-F238E27FC236}">
                  <a16:creationId xmlns:a16="http://schemas.microsoft.com/office/drawing/2014/main" id="{37876BAA-E7C9-AC19-4637-5DE9877C99F6}"/>
                </a:ext>
              </a:extLst>
            </p:cNvPr>
            <p:cNvSpPr>
              <a:spLocks noChangeShapeType="1"/>
            </p:cNvSpPr>
            <p:nvPr/>
          </p:nvSpPr>
          <p:spPr bwMode="auto">
            <a:xfrm>
              <a:off x="5386388"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90" name="Rectangle 1086">
              <a:extLst>
                <a:ext uri="{FF2B5EF4-FFF2-40B4-BE49-F238E27FC236}">
                  <a16:creationId xmlns:a16="http://schemas.microsoft.com/office/drawing/2014/main" id="{FD5E98EA-DD03-9ADD-9F60-AB5D9FAE6662}"/>
                </a:ext>
              </a:extLst>
            </p:cNvPr>
            <p:cNvSpPr>
              <a:spLocks noChangeArrowheads="1"/>
            </p:cNvSpPr>
            <p:nvPr/>
          </p:nvSpPr>
          <p:spPr bwMode="auto">
            <a:xfrm>
              <a:off x="5233988"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1" name="Rectangle 1087">
              <a:extLst>
                <a:ext uri="{FF2B5EF4-FFF2-40B4-BE49-F238E27FC236}">
                  <a16:creationId xmlns:a16="http://schemas.microsoft.com/office/drawing/2014/main" id="{71C6D3FB-1EBD-3C73-52D4-C337B1C5146C}"/>
                </a:ext>
              </a:extLst>
            </p:cNvPr>
            <p:cNvSpPr>
              <a:spLocks noChangeArrowheads="1"/>
            </p:cNvSpPr>
            <p:nvPr/>
          </p:nvSpPr>
          <p:spPr bwMode="auto">
            <a:xfrm>
              <a:off x="5375275"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2" name="Rectangle 1088">
              <a:extLst>
                <a:ext uri="{FF2B5EF4-FFF2-40B4-BE49-F238E27FC236}">
                  <a16:creationId xmlns:a16="http://schemas.microsoft.com/office/drawing/2014/main" id="{BC27887A-CE16-120D-14FA-C0FB4C556887}"/>
                </a:ext>
              </a:extLst>
            </p:cNvPr>
            <p:cNvSpPr>
              <a:spLocks noChangeArrowheads="1"/>
            </p:cNvSpPr>
            <p:nvPr/>
          </p:nvSpPr>
          <p:spPr bwMode="auto">
            <a:xfrm>
              <a:off x="5456238"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3" name="Line 1089">
              <a:extLst>
                <a:ext uri="{FF2B5EF4-FFF2-40B4-BE49-F238E27FC236}">
                  <a16:creationId xmlns:a16="http://schemas.microsoft.com/office/drawing/2014/main" id="{74363C45-119B-7D96-2A98-C1CAC354B976}"/>
                </a:ext>
              </a:extLst>
            </p:cNvPr>
            <p:cNvSpPr>
              <a:spLocks noChangeShapeType="1"/>
            </p:cNvSpPr>
            <p:nvPr/>
          </p:nvSpPr>
          <p:spPr bwMode="auto">
            <a:xfrm>
              <a:off x="5953125"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94" name="Rectangle 1090">
              <a:extLst>
                <a:ext uri="{FF2B5EF4-FFF2-40B4-BE49-F238E27FC236}">
                  <a16:creationId xmlns:a16="http://schemas.microsoft.com/office/drawing/2014/main" id="{3CC5CEF3-4C88-2040-B6D4-F45C57AABC35}"/>
                </a:ext>
              </a:extLst>
            </p:cNvPr>
            <p:cNvSpPr>
              <a:spLocks noChangeArrowheads="1"/>
            </p:cNvSpPr>
            <p:nvPr/>
          </p:nvSpPr>
          <p:spPr bwMode="auto">
            <a:xfrm>
              <a:off x="5794375"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5" name="Rectangle 1091">
              <a:extLst>
                <a:ext uri="{FF2B5EF4-FFF2-40B4-BE49-F238E27FC236}">
                  <a16:creationId xmlns:a16="http://schemas.microsoft.com/office/drawing/2014/main" id="{896A1F2E-ECA7-EC64-D298-ABA8D4891552}"/>
                </a:ext>
              </a:extLst>
            </p:cNvPr>
            <p:cNvSpPr>
              <a:spLocks noChangeArrowheads="1"/>
            </p:cNvSpPr>
            <p:nvPr/>
          </p:nvSpPr>
          <p:spPr bwMode="auto">
            <a:xfrm>
              <a:off x="5934075"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6" name="Rectangle 1092">
              <a:extLst>
                <a:ext uri="{FF2B5EF4-FFF2-40B4-BE49-F238E27FC236}">
                  <a16:creationId xmlns:a16="http://schemas.microsoft.com/office/drawing/2014/main" id="{8303F071-75E5-A1D0-752E-7E10C38DF142}"/>
                </a:ext>
              </a:extLst>
            </p:cNvPr>
            <p:cNvSpPr>
              <a:spLocks noChangeArrowheads="1"/>
            </p:cNvSpPr>
            <p:nvPr/>
          </p:nvSpPr>
          <p:spPr bwMode="auto">
            <a:xfrm>
              <a:off x="6019800"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7" name="Line 1093">
              <a:extLst>
                <a:ext uri="{FF2B5EF4-FFF2-40B4-BE49-F238E27FC236}">
                  <a16:creationId xmlns:a16="http://schemas.microsoft.com/office/drawing/2014/main" id="{52C31CC9-EE19-BBED-C518-BFCCBB367A48}"/>
                </a:ext>
              </a:extLst>
            </p:cNvPr>
            <p:cNvSpPr>
              <a:spLocks noChangeShapeType="1"/>
            </p:cNvSpPr>
            <p:nvPr/>
          </p:nvSpPr>
          <p:spPr bwMode="auto">
            <a:xfrm>
              <a:off x="6519863"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98" name="Rectangle 1094">
              <a:extLst>
                <a:ext uri="{FF2B5EF4-FFF2-40B4-BE49-F238E27FC236}">
                  <a16:creationId xmlns:a16="http://schemas.microsoft.com/office/drawing/2014/main" id="{8D5731F4-FE27-075F-38D7-6E5C1D28A2A8}"/>
                </a:ext>
              </a:extLst>
            </p:cNvPr>
            <p:cNvSpPr>
              <a:spLocks noChangeArrowheads="1"/>
            </p:cNvSpPr>
            <p:nvPr/>
          </p:nvSpPr>
          <p:spPr bwMode="auto">
            <a:xfrm>
              <a:off x="6365875"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99" name="Rectangle 1095">
              <a:extLst>
                <a:ext uri="{FF2B5EF4-FFF2-40B4-BE49-F238E27FC236}">
                  <a16:creationId xmlns:a16="http://schemas.microsoft.com/office/drawing/2014/main" id="{0038651D-3694-51B5-03CA-58F510709DB7}"/>
                </a:ext>
              </a:extLst>
            </p:cNvPr>
            <p:cNvSpPr>
              <a:spLocks noChangeArrowheads="1"/>
            </p:cNvSpPr>
            <p:nvPr/>
          </p:nvSpPr>
          <p:spPr bwMode="auto">
            <a:xfrm>
              <a:off x="6507163"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5</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0" name="Rectangle 1096">
              <a:extLst>
                <a:ext uri="{FF2B5EF4-FFF2-40B4-BE49-F238E27FC236}">
                  <a16:creationId xmlns:a16="http://schemas.microsoft.com/office/drawing/2014/main" id="{1434EB19-2FBF-D0ED-7C5D-B2BD0CC03AFF}"/>
                </a:ext>
              </a:extLst>
            </p:cNvPr>
            <p:cNvSpPr>
              <a:spLocks noChangeArrowheads="1"/>
            </p:cNvSpPr>
            <p:nvPr/>
          </p:nvSpPr>
          <p:spPr bwMode="auto">
            <a:xfrm>
              <a:off x="6586538"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1" name="Line 1097">
              <a:extLst>
                <a:ext uri="{FF2B5EF4-FFF2-40B4-BE49-F238E27FC236}">
                  <a16:creationId xmlns:a16="http://schemas.microsoft.com/office/drawing/2014/main" id="{5AB7364A-F4AD-2F6E-5B3B-2DA8F0BD1A52}"/>
                </a:ext>
              </a:extLst>
            </p:cNvPr>
            <p:cNvSpPr>
              <a:spLocks noChangeShapeType="1"/>
            </p:cNvSpPr>
            <p:nvPr/>
          </p:nvSpPr>
          <p:spPr bwMode="auto">
            <a:xfrm>
              <a:off x="8080375"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02" name="Rectangle 1098">
              <a:extLst>
                <a:ext uri="{FF2B5EF4-FFF2-40B4-BE49-F238E27FC236}">
                  <a16:creationId xmlns:a16="http://schemas.microsoft.com/office/drawing/2014/main" id="{9C2A063E-B403-C859-A555-B82E47001CC4}"/>
                </a:ext>
              </a:extLst>
            </p:cNvPr>
            <p:cNvSpPr>
              <a:spLocks noChangeArrowheads="1"/>
            </p:cNvSpPr>
            <p:nvPr/>
          </p:nvSpPr>
          <p:spPr bwMode="auto">
            <a:xfrm>
              <a:off x="7927975"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3" name="Rectangle 1099">
              <a:extLst>
                <a:ext uri="{FF2B5EF4-FFF2-40B4-BE49-F238E27FC236}">
                  <a16:creationId xmlns:a16="http://schemas.microsoft.com/office/drawing/2014/main" id="{BEF6B7C1-5BCB-3765-763C-EF3314052BBE}"/>
                </a:ext>
              </a:extLst>
            </p:cNvPr>
            <p:cNvSpPr>
              <a:spLocks noChangeArrowheads="1"/>
            </p:cNvSpPr>
            <p:nvPr/>
          </p:nvSpPr>
          <p:spPr bwMode="auto">
            <a:xfrm>
              <a:off x="8069263"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4" name="Rectangle 1100">
              <a:extLst>
                <a:ext uri="{FF2B5EF4-FFF2-40B4-BE49-F238E27FC236}">
                  <a16:creationId xmlns:a16="http://schemas.microsoft.com/office/drawing/2014/main" id="{CA7A0AF8-D2C3-B234-0EC0-C48E4B7D1B30}"/>
                </a:ext>
              </a:extLst>
            </p:cNvPr>
            <p:cNvSpPr>
              <a:spLocks noChangeArrowheads="1"/>
            </p:cNvSpPr>
            <p:nvPr/>
          </p:nvSpPr>
          <p:spPr bwMode="auto">
            <a:xfrm>
              <a:off x="8150225"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 name="Line 1101">
              <a:extLst>
                <a:ext uri="{FF2B5EF4-FFF2-40B4-BE49-F238E27FC236}">
                  <a16:creationId xmlns:a16="http://schemas.microsoft.com/office/drawing/2014/main" id="{0D12CFE9-AA15-DC86-A150-0AB684104DB6}"/>
                </a:ext>
              </a:extLst>
            </p:cNvPr>
            <p:cNvSpPr>
              <a:spLocks noChangeShapeType="1"/>
            </p:cNvSpPr>
            <p:nvPr/>
          </p:nvSpPr>
          <p:spPr bwMode="auto">
            <a:xfrm>
              <a:off x="9923463" y="4262438"/>
              <a:ext cx="0" cy="7302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06" name="Rectangle 1102">
              <a:extLst>
                <a:ext uri="{FF2B5EF4-FFF2-40B4-BE49-F238E27FC236}">
                  <a16:creationId xmlns:a16="http://schemas.microsoft.com/office/drawing/2014/main" id="{F449EA9F-46A2-04A1-5AC6-CC4DF93FB46E}"/>
                </a:ext>
              </a:extLst>
            </p:cNvPr>
            <p:cNvSpPr>
              <a:spLocks noChangeArrowheads="1"/>
            </p:cNvSpPr>
            <p:nvPr/>
          </p:nvSpPr>
          <p:spPr bwMode="auto">
            <a:xfrm>
              <a:off x="9728200" y="4397376"/>
              <a:ext cx="2174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7" name="Rectangle 1103">
              <a:extLst>
                <a:ext uri="{FF2B5EF4-FFF2-40B4-BE49-F238E27FC236}">
                  <a16:creationId xmlns:a16="http://schemas.microsoft.com/office/drawing/2014/main" id="{49D0C2C6-15A4-C3B2-BE4D-C8C5F92F4E1B}"/>
                </a:ext>
              </a:extLst>
            </p:cNvPr>
            <p:cNvSpPr>
              <a:spLocks noChangeArrowheads="1"/>
            </p:cNvSpPr>
            <p:nvPr/>
          </p:nvSpPr>
          <p:spPr bwMode="auto">
            <a:xfrm>
              <a:off x="9869488"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8" name="Rectangle 1104">
              <a:extLst>
                <a:ext uri="{FF2B5EF4-FFF2-40B4-BE49-F238E27FC236}">
                  <a16:creationId xmlns:a16="http://schemas.microsoft.com/office/drawing/2014/main" id="{EF7B147A-081E-CE0F-EF41-7B5DC465175F}"/>
                </a:ext>
              </a:extLst>
            </p:cNvPr>
            <p:cNvSpPr>
              <a:spLocks noChangeArrowheads="1"/>
            </p:cNvSpPr>
            <p:nvPr/>
          </p:nvSpPr>
          <p:spPr bwMode="auto">
            <a:xfrm>
              <a:off x="9948863"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9" name="Rectangle 1105">
              <a:extLst>
                <a:ext uri="{FF2B5EF4-FFF2-40B4-BE49-F238E27FC236}">
                  <a16:creationId xmlns:a16="http://schemas.microsoft.com/office/drawing/2014/main" id="{E5081024-48DF-849A-D42D-6051AE32A475}"/>
                </a:ext>
              </a:extLst>
            </p:cNvPr>
            <p:cNvSpPr>
              <a:spLocks noChangeArrowheads="1"/>
            </p:cNvSpPr>
            <p:nvPr/>
          </p:nvSpPr>
          <p:spPr bwMode="auto">
            <a:xfrm>
              <a:off x="10029825" y="439737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0" name="Line 1122">
              <a:extLst>
                <a:ext uri="{FF2B5EF4-FFF2-40B4-BE49-F238E27FC236}">
                  <a16:creationId xmlns:a16="http://schemas.microsoft.com/office/drawing/2014/main" id="{A5EC4A85-9C1C-B7AA-BD96-F3D79DF75D21}"/>
                </a:ext>
              </a:extLst>
            </p:cNvPr>
            <p:cNvSpPr>
              <a:spLocks noChangeShapeType="1"/>
            </p:cNvSpPr>
            <p:nvPr/>
          </p:nvSpPr>
          <p:spPr bwMode="auto">
            <a:xfrm flipV="1">
              <a:off x="2484438" y="1465263"/>
              <a:ext cx="0" cy="2797175"/>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11" name="Line 1123">
              <a:extLst>
                <a:ext uri="{FF2B5EF4-FFF2-40B4-BE49-F238E27FC236}">
                  <a16:creationId xmlns:a16="http://schemas.microsoft.com/office/drawing/2014/main" id="{24C122AC-9DF2-EEF8-B076-41A310A97815}"/>
                </a:ext>
              </a:extLst>
            </p:cNvPr>
            <p:cNvSpPr>
              <a:spLocks noChangeShapeType="1"/>
            </p:cNvSpPr>
            <p:nvPr/>
          </p:nvSpPr>
          <p:spPr bwMode="auto">
            <a:xfrm flipH="1">
              <a:off x="2403475" y="4186238"/>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12" name="Rectangle 1124">
              <a:extLst>
                <a:ext uri="{FF2B5EF4-FFF2-40B4-BE49-F238E27FC236}">
                  <a16:creationId xmlns:a16="http://schemas.microsoft.com/office/drawing/2014/main" id="{6C7135F0-B7DB-ECF2-8B09-861D0B97E9F8}"/>
                </a:ext>
              </a:extLst>
            </p:cNvPr>
            <p:cNvSpPr>
              <a:spLocks noChangeArrowheads="1"/>
            </p:cNvSpPr>
            <p:nvPr/>
          </p:nvSpPr>
          <p:spPr bwMode="auto">
            <a:xfrm>
              <a:off x="2274888" y="4108451"/>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3" name="Line 1125">
              <a:extLst>
                <a:ext uri="{FF2B5EF4-FFF2-40B4-BE49-F238E27FC236}">
                  <a16:creationId xmlns:a16="http://schemas.microsoft.com/office/drawing/2014/main" id="{31E70FEE-9F20-BA9F-9544-7D3D1DC417F8}"/>
                </a:ext>
              </a:extLst>
            </p:cNvPr>
            <p:cNvSpPr>
              <a:spLocks noChangeShapeType="1"/>
            </p:cNvSpPr>
            <p:nvPr/>
          </p:nvSpPr>
          <p:spPr bwMode="auto">
            <a:xfrm flipH="1">
              <a:off x="2403475" y="3846513"/>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14" name="Rectangle 1126">
              <a:extLst>
                <a:ext uri="{FF2B5EF4-FFF2-40B4-BE49-F238E27FC236}">
                  <a16:creationId xmlns:a16="http://schemas.microsoft.com/office/drawing/2014/main" id="{7C21169A-CC9E-9FA2-6DDC-0F01C2AC888C}"/>
                </a:ext>
              </a:extLst>
            </p:cNvPr>
            <p:cNvSpPr>
              <a:spLocks noChangeArrowheads="1"/>
            </p:cNvSpPr>
            <p:nvPr/>
          </p:nvSpPr>
          <p:spPr bwMode="auto">
            <a:xfrm>
              <a:off x="2189163" y="3765551"/>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5" name="Rectangle 1127">
              <a:extLst>
                <a:ext uri="{FF2B5EF4-FFF2-40B4-BE49-F238E27FC236}">
                  <a16:creationId xmlns:a16="http://schemas.microsoft.com/office/drawing/2014/main" id="{ED3D000D-91F8-71E9-1F98-4BAE42007BA2}"/>
                </a:ext>
              </a:extLst>
            </p:cNvPr>
            <p:cNvSpPr>
              <a:spLocks noChangeArrowheads="1"/>
            </p:cNvSpPr>
            <p:nvPr/>
          </p:nvSpPr>
          <p:spPr bwMode="auto">
            <a:xfrm>
              <a:off x="2270125" y="3765551"/>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6" name="Line 1128">
              <a:extLst>
                <a:ext uri="{FF2B5EF4-FFF2-40B4-BE49-F238E27FC236}">
                  <a16:creationId xmlns:a16="http://schemas.microsoft.com/office/drawing/2014/main" id="{415ED6F1-B7E5-3281-ABA6-924FA1C7C235}"/>
                </a:ext>
              </a:extLst>
            </p:cNvPr>
            <p:cNvSpPr>
              <a:spLocks noChangeShapeType="1"/>
            </p:cNvSpPr>
            <p:nvPr/>
          </p:nvSpPr>
          <p:spPr bwMode="auto">
            <a:xfrm flipH="1">
              <a:off x="2403475" y="3506788"/>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17" name="Rectangle 1129">
              <a:extLst>
                <a:ext uri="{FF2B5EF4-FFF2-40B4-BE49-F238E27FC236}">
                  <a16:creationId xmlns:a16="http://schemas.microsoft.com/office/drawing/2014/main" id="{04EA01FC-4E3C-5F7B-ADA2-FAFE82500A8C}"/>
                </a:ext>
              </a:extLst>
            </p:cNvPr>
            <p:cNvSpPr>
              <a:spLocks noChangeArrowheads="1"/>
            </p:cNvSpPr>
            <p:nvPr/>
          </p:nvSpPr>
          <p:spPr bwMode="auto">
            <a:xfrm>
              <a:off x="2189163" y="3430588"/>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8" name="Rectangle 1130">
              <a:extLst>
                <a:ext uri="{FF2B5EF4-FFF2-40B4-BE49-F238E27FC236}">
                  <a16:creationId xmlns:a16="http://schemas.microsoft.com/office/drawing/2014/main" id="{DF81039D-9701-460F-A59A-41793C3AF8CA}"/>
                </a:ext>
              </a:extLst>
            </p:cNvPr>
            <p:cNvSpPr>
              <a:spLocks noChangeArrowheads="1"/>
            </p:cNvSpPr>
            <p:nvPr/>
          </p:nvSpPr>
          <p:spPr bwMode="auto">
            <a:xfrm>
              <a:off x="2270125" y="3430588"/>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19" name="Line 1131">
              <a:extLst>
                <a:ext uri="{FF2B5EF4-FFF2-40B4-BE49-F238E27FC236}">
                  <a16:creationId xmlns:a16="http://schemas.microsoft.com/office/drawing/2014/main" id="{108F060C-00E8-BEA0-D04A-83E0AB971A46}"/>
                </a:ext>
              </a:extLst>
            </p:cNvPr>
            <p:cNvSpPr>
              <a:spLocks noChangeShapeType="1"/>
            </p:cNvSpPr>
            <p:nvPr/>
          </p:nvSpPr>
          <p:spPr bwMode="auto">
            <a:xfrm flipH="1">
              <a:off x="2403475" y="3167063"/>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20" name="Rectangle 1132">
              <a:extLst>
                <a:ext uri="{FF2B5EF4-FFF2-40B4-BE49-F238E27FC236}">
                  <a16:creationId xmlns:a16="http://schemas.microsoft.com/office/drawing/2014/main" id="{F0AFF1F3-EAF4-865E-CE57-B44EACA9863C}"/>
                </a:ext>
              </a:extLst>
            </p:cNvPr>
            <p:cNvSpPr>
              <a:spLocks noChangeArrowheads="1"/>
            </p:cNvSpPr>
            <p:nvPr/>
          </p:nvSpPr>
          <p:spPr bwMode="auto">
            <a:xfrm>
              <a:off x="2189163" y="3092451"/>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1" name="Rectangle 1133">
              <a:extLst>
                <a:ext uri="{FF2B5EF4-FFF2-40B4-BE49-F238E27FC236}">
                  <a16:creationId xmlns:a16="http://schemas.microsoft.com/office/drawing/2014/main" id="{4EE6123E-9F6D-3F42-8832-EF7536EEACC1}"/>
                </a:ext>
              </a:extLst>
            </p:cNvPr>
            <p:cNvSpPr>
              <a:spLocks noChangeArrowheads="1"/>
            </p:cNvSpPr>
            <p:nvPr/>
          </p:nvSpPr>
          <p:spPr bwMode="auto">
            <a:xfrm>
              <a:off x="2270125" y="3092451"/>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2" name="Line 1134">
              <a:extLst>
                <a:ext uri="{FF2B5EF4-FFF2-40B4-BE49-F238E27FC236}">
                  <a16:creationId xmlns:a16="http://schemas.microsoft.com/office/drawing/2014/main" id="{EF98FE34-2883-4912-739A-A89BA5EA2624}"/>
                </a:ext>
              </a:extLst>
            </p:cNvPr>
            <p:cNvSpPr>
              <a:spLocks noChangeShapeType="1"/>
            </p:cNvSpPr>
            <p:nvPr/>
          </p:nvSpPr>
          <p:spPr bwMode="auto">
            <a:xfrm flipH="1">
              <a:off x="2403475" y="2825751"/>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23" name="Rectangle 1135">
              <a:extLst>
                <a:ext uri="{FF2B5EF4-FFF2-40B4-BE49-F238E27FC236}">
                  <a16:creationId xmlns:a16="http://schemas.microsoft.com/office/drawing/2014/main" id="{3B3D26F8-4311-ADC1-32F8-27B718E4E352}"/>
                </a:ext>
              </a:extLst>
            </p:cNvPr>
            <p:cNvSpPr>
              <a:spLocks noChangeArrowheads="1"/>
            </p:cNvSpPr>
            <p:nvPr/>
          </p:nvSpPr>
          <p:spPr bwMode="auto">
            <a:xfrm>
              <a:off x="2189163" y="2751138"/>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4" name="Rectangle 1136">
              <a:extLst>
                <a:ext uri="{FF2B5EF4-FFF2-40B4-BE49-F238E27FC236}">
                  <a16:creationId xmlns:a16="http://schemas.microsoft.com/office/drawing/2014/main" id="{9F5F8C45-DED8-E7EE-648A-C3C9BDAB59F6}"/>
                </a:ext>
              </a:extLst>
            </p:cNvPr>
            <p:cNvSpPr>
              <a:spLocks noChangeArrowheads="1"/>
            </p:cNvSpPr>
            <p:nvPr/>
          </p:nvSpPr>
          <p:spPr bwMode="auto">
            <a:xfrm>
              <a:off x="2270125" y="2751138"/>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5" name="Line 1137">
              <a:extLst>
                <a:ext uri="{FF2B5EF4-FFF2-40B4-BE49-F238E27FC236}">
                  <a16:creationId xmlns:a16="http://schemas.microsoft.com/office/drawing/2014/main" id="{EF865BE4-D193-6EB3-2428-8D2608222483}"/>
                </a:ext>
              </a:extLst>
            </p:cNvPr>
            <p:cNvSpPr>
              <a:spLocks noChangeShapeType="1"/>
            </p:cNvSpPr>
            <p:nvPr/>
          </p:nvSpPr>
          <p:spPr bwMode="auto">
            <a:xfrm flipH="1">
              <a:off x="2403475" y="2486026"/>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26" name="Rectangle 1138">
              <a:extLst>
                <a:ext uri="{FF2B5EF4-FFF2-40B4-BE49-F238E27FC236}">
                  <a16:creationId xmlns:a16="http://schemas.microsoft.com/office/drawing/2014/main" id="{BE063E64-4DE9-94B8-B96C-8C5167EE83EC}"/>
                </a:ext>
              </a:extLst>
            </p:cNvPr>
            <p:cNvSpPr>
              <a:spLocks noChangeArrowheads="1"/>
            </p:cNvSpPr>
            <p:nvPr/>
          </p:nvSpPr>
          <p:spPr bwMode="auto">
            <a:xfrm>
              <a:off x="2105025" y="2408238"/>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7" name="Rectangle 1139">
              <a:extLst>
                <a:ext uri="{FF2B5EF4-FFF2-40B4-BE49-F238E27FC236}">
                  <a16:creationId xmlns:a16="http://schemas.microsoft.com/office/drawing/2014/main" id="{A11DA57A-C200-7587-CF15-C562FF040127}"/>
                </a:ext>
              </a:extLst>
            </p:cNvPr>
            <p:cNvSpPr>
              <a:spLocks noChangeArrowheads="1"/>
            </p:cNvSpPr>
            <p:nvPr/>
          </p:nvSpPr>
          <p:spPr bwMode="auto">
            <a:xfrm>
              <a:off x="2185988" y="2408238"/>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8" name="Rectangle 1140">
              <a:extLst>
                <a:ext uri="{FF2B5EF4-FFF2-40B4-BE49-F238E27FC236}">
                  <a16:creationId xmlns:a16="http://schemas.microsoft.com/office/drawing/2014/main" id="{A29DD0AB-2F36-0F8A-6209-BCD903D5A279}"/>
                </a:ext>
              </a:extLst>
            </p:cNvPr>
            <p:cNvSpPr>
              <a:spLocks noChangeArrowheads="1"/>
            </p:cNvSpPr>
            <p:nvPr/>
          </p:nvSpPr>
          <p:spPr bwMode="auto">
            <a:xfrm>
              <a:off x="2265363" y="2408238"/>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9" name="Line 1141">
              <a:extLst>
                <a:ext uri="{FF2B5EF4-FFF2-40B4-BE49-F238E27FC236}">
                  <a16:creationId xmlns:a16="http://schemas.microsoft.com/office/drawing/2014/main" id="{B8B618A1-F137-034B-34F7-CE3613401EA5}"/>
                </a:ext>
              </a:extLst>
            </p:cNvPr>
            <p:cNvSpPr>
              <a:spLocks noChangeShapeType="1"/>
            </p:cNvSpPr>
            <p:nvPr/>
          </p:nvSpPr>
          <p:spPr bwMode="auto">
            <a:xfrm flipH="1">
              <a:off x="2403475" y="2146301"/>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30" name="Rectangle 1142">
              <a:extLst>
                <a:ext uri="{FF2B5EF4-FFF2-40B4-BE49-F238E27FC236}">
                  <a16:creationId xmlns:a16="http://schemas.microsoft.com/office/drawing/2014/main" id="{C3B6C0DD-6658-22FE-9BBF-276F268D0DAC}"/>
                </a:ext>
              </a:extLst>
            </p:cNvPr>
            <p:cNvSpPr>
              <a:spLocks noChangeArrowheads="1"/>
            </p:cNvSpPr>
            <p:nvPr/>
          </p:nvSpPr>
          <p:spPr bwMode="auto">
            <a:xfrm>
              <a:off x="2105025" y="206692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1" name="Rectangle 1143">
              <a:extLst>
                <a:ext uri="{FF2B5EF4-FFF2-40B4-BE49-F238E27FC236}">
                  <a16:creationId xmlns:a16="http://schemas.microsoft.com/office/drawing/2014/main" id="{6137B138-D3C5-65E9-78B3-46A4B389B927}"/>
                </a:ext>
              </a:extLst>
            </p:cNvPr>
            <p:cNvSpPr>
              <a:spLocks noChangeArrowheads="1"/>
            </p:cNvSpPr>
            <p:nvPr/>
          </p:nvSpPr>
          <p:spPr bwMode="auto">
            <a:xfrm>
              <a:off x="2185988" y="206692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2" name="Rectangle 1144">
              <a:extLst>
                <a:ext uri="{FF2B5EF4-FFF2-40B4-BE49-F238E27FC236}">
                  <a16:creationId xmlns:a16="http://schemas.microsoft.com/office/drawing/2014/main" id="{ED60C620-0673-5D51-ABC2-FEBADDABCE9E}"/>
                </a:ext>
              </a:extLst>
            </p:cNvPr>
            <p:cNvSpPr>
              <a:spLocks noChangeArrowheads="1"/>
            </p:cNvSpPr>
            <p:nvPr/>
          </p:nvSpPr>
          <p:spPr bwMode="auto">
            <a:xfrm>
              <a:off x="2265363" y="2066926"/>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3" name="Line 1145">
              <a:extLst>
                <a:ext uri="{FF2B5EF4-FFF2-40B4-BE49-F238E27FC236}">
                  <a16:creationId xmlns:a16="http://schemas.microsoft.com/office/drawing/2014/main" id="{ED2ECF85-85CF-6263-30ED-5DD85E597EE5}"/>
                </a:ext>
              </a:extLst>
            </p:cNvPr>
            <p:cNvSpPr>
              <a:spLocks noChangeShapeType="1"/>
            </p:cNvSpPr>
            <p:nvPr/>
          </p:nvSpPr>
          <p:spPr bwMode="auto">
            <a:xfrm flipH="1">
              <a:off x="2403475" y="1806576"/>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34" name="Rectangle 1146">
              <a:extLst>
                <a:ext uri="{FF2B5EF4-FFF2-40B4-BE49-F238E27FC236}">
                  <a16:creationId xmlns:a16="http://schemas.microsoft.com/office/drawing/2014/main" id="{FEE9688E-01A5-BFCA-7BB2-6FD58CBF1838}"/>
                </a:ext>
              </a:extLst>
            </p:cNvPr>
            <p:cNvSpPr>
              <a:spLocks noChangeArrowheads="1"/>
            </p:cNvSpPr>
            <p:nvPr/>
          </p:nvSpPr>
          <p:spPr bwMode="auto">
            <a:xfrm>
              <a:off x="2105025" y="1731963"/>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5" name="Rectangle 1147">
              <a:extLst>
                <a:ext uri="{FF2B5EF4-FFF2-40B4-BE49-F238E27FC236}">
                  <a16:creationId xmlns:a16="http://schemas.microsoft.com/office/drawing/2014/main" id="{499AC411-05BA-FDE0-92EC-B38C1B065DBC}"/>
                </a:ext>
              </a:extLst>
            </p:cNvPr>
            <p:cNvSpPr>
              <a:spLocks noChangeArrowheads="1"/>
            </p:cNvSpPr>
            <p:nvPr/>
          </p:nvSpPr>
          <p:spPr bwMode="auto">
            <a:xfrm>
              <a:off x="2185988" y="1731963"/>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6" name="Rectangle 1148">
              <a:extLst>
                <a:ext uri="{FF2B5EF4-FFF2-40B4-BE49-F238E27FC236}">
                  <a16:creationId xmlns:a16="http://schemas.microsoft.com/office/drawing/2014/main" id="{FB7C29C3-A227-DB65-E9A2-6E18454A3CFC}"/>
                </a:ext>
              </a:extLst>
            </p:cNvPr>
            <p:cNvSpPr>
              <a:spLocks noChangeArrowheads="1"/>
            </p:cNvSpPr>
            <p:nvPr/>
          </p:nvSpPr>
          <p:spPr bwMode="auto">
            <a:xfrm>
              <a:off x="2265363" y="1731963"/>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7" name="Line 1149">
              <a:extLst>
                <a:ext uri="{FF2B5EF4-FFF2-40B4-BE49-F238E27FC236}">
                  <a16:creationId xmlns:a16="http://schemas.microsoft.com/office/drawing/2014/main" id="{840EA4E2-3DCF-9EEB-F94B-23D3512DD62C}"/>
                </a:ext>
              </a:extLst>
            </p:cNvPr>
            <p:cNvSpPr>
              <a:spLocks noChangeShapeType="1"/>
            </p:cNvSpPr>
            <p:nvPr/>
          </p:nvSpPr>
          <p:spPr bwMode="auto">
            <a:xfrm flipH="1">
              <a:off x="2403475" y="1465263"/>
              <a:ext cx="73025" cy="0"/>
            </a:xfrm>
            <a:prstGeom prst="line">
              <a:avLst/>
            </a:prstGeom>
            <a:noFill/>
            <a:ln w="15875"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38" name="Rectangle 1150">
              <a:extLst>
                <a:ext uri="{FF2B5EF4-FFF2-40B4-BE49-F238E27FC236}">
                  <a16:creationId xmlns:a16="http://schemas.microsoft.com/office/drawing/2014/main" id="{C757C8B9-1A91-A5C7-1FCD-09C3AFDBA09D}"/>
                </a:ext>
              </a:extLst>
            </p:cNvPr>
            <p:cNvSpPr>
              <a:spLocks noChangeArrowheads="1"/>
            </p:cNvSpPr>
            <p:nvPr/>
          </p:nvSpPr>
          <p:spPr bwMode="auto">
            <a:xfrm>
              <a:off x="2105025" y="1390651"/>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39" name="Rectangle 1151">
              <a:extLst>
                <a:ext uri="{FF2B5EF4-FFF2-40B4-BE49-F238E27FC236}">
                  <a16:creationId xmlns:a16="http://schemas.microsoft.com/office/drawing/2014/main" id="{76C7820A-6C09-B94A-972E-812277BA3CCA}"/>
                </a:ext>
              </a:extLst>
            </p:cNvPr>
            <p:cNvSpPr>
              <a:spLocks noChangeArrowheads="1"/>
            </p:cNvSpPr>
            <p:nvPr/>
          </p:nvSpPr>
          <p:spPr bwMode="auto">
            <a:xfrm>
              <a:off x="2185988" y="1390651"/>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0" name="Rectangle 1152">
              <a:extLst>
                <a:ext uri="{FF2B5EF4-FFF2-40B4-BE49-F238E27FC236}">
                  <a16:creationId xmlns:a16="http://schemas.microsoft.com/office/drawing/2014/main" id="{5BCDA72C-287A-A63A-4C42-3C52A3C3FC1E}"/>
                </a:ext>
              </a:extLst>
            </p:cNvPr>
            <p:cNvSpPr>
              <a:spLocks noChangeArrowheads="1"/>
            </p:cNvSpPr>
            <p:nvPr/>
          </p:nvSpPr>
          <p:spPr bwMode="auto">
            <a:xfrm>
              <a:off x="2265363" y="1390651"/>
              <a:ext cx="1524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1141" name="Group 1140">
            <a:extLst>
              <a:ext uri="{FF2B5EF4-FFF2-40B4-BE49-F238E27FC236}">
                <a16:creationId xmlns:a16="http://schemas.microsoft.com/office/drawing/2014/main" id="{EA02ABF5-03B1-9138-30F7-69E30424EED4}"/>
              </a:ext>
            </a:extLst>
          </p:cNvPr>
          <p:cNvGrpSpPr/>
          <p:nvPr/>
        </p:nvGrpSpPr>
        <p:grpSpPr>
          <a:xfrm>
            <a:off x="9629998" y="1605997"/>
            <a:ext cx="2679631" cy="612952"/>
            <a:chOff x="4592637" y="1982673"/>
            <a:chExt cx="2679631" cy="612952"/>
          </a:xfrm>
        </p:grpSpPr>
        <p:grpSp>
          <p:nvGrpSpPr>
            <p:cNvPr id="1142" name="Group 1141">
              <a:extLst>
                <a:ext uri="{FF2B5EF4-FFF2-40B4-BE49-F238E27FC236}">
                  <a16:creationId xmlns:a16="http://schemas.microsoft.com/office/drawing/2014/main" id="{9CB83F64-E8AA-0F1A-3BCF-920325F36CBF}"/>
                </a:ext>
              </a:extLst>
            </p:cNvPr>
            <p:cNvGrpSpPr/>
            <p:nvPr/>
          </p:nvGrpSpPr>
          <p:grpSpPr>
            <a:xfrm>
              <a:off x="4592637" y="2109630"/>
              <a:ext cx="215901" cy="352419"/>
              <a:chOff x="8440211" y="2073276"/>
              <a:chExt cx="215901" cy="252412"/>
            </a:xfrm>
          </p:grpSpPr>
          <p:sp>
            <p:nvSpPr>
              <p:cNvPr id="1147" name="Line 1208">
                <a:extLst>
                  <a:ext uri="{FF2B5EF4-FFF2-40B4-BE49-F238E27FC236}">
                    <a16:creationId xmlns:a16="http://schemas.microsoft.com/office/drawing/2014/main" id="{C3B11BED-A6F8-2EB6-CAE3-3F97CA7046AA}"/>
                  </a:ext>
                </a:extLst>
              </p:cNvPr>
              <p:cNvSpPr>
                <a:spLocks noChangeShapeType="1"/>
              </p:cNvSpPr>
              <p:nvPr/>
            </p:nvSpPr>
            <p:spPr bwMode="auto">
              <a:xfrm>
                <a:off x="8440212" y="2325688"/>
                <a:ext cx="215900" cy="0"/>
              </a:xfrm>
              <a:prstGeom prst="line">
                <a:avLst/>
              </a:prstGeom>
              <a:noFill/>
              <a:ln w="23813">
                <a:solidFill>
                  <a:srgbClr val="AAAAA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48" name="Rectangle 1227">
                <a:extLst>
                  <a:ext uri="{FF2B5EF4-FFF2-40B4-BE49-F238E27FC236}">
                    <a16:creationId xmlns:a16="http://schemas.microsoft.com/office/drawing/2014/main" id="{85E9B067-70D0-D225-D4EC-ABD097191C7A}"/>
                  </a:ext>
                </a:extLst>
              </p:cNvPr>
              <p:cNvSpPr>
                <a:spLocks noChangeArrowheads="1"/>
              </p:cNvSpPr>
              <p:nvPr/>
            </p:nvSpPr>
            <p:spPr bwMode="auto">
              <a:xfrm>
                <a:off x="8440211" y="2193926"/>
                <a:ext cx="26987" cy="23812"/>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49" name="Rectangle 1228">
                <a:extLst>
                  <a:ext uri="{FF2B5EF4-FFF2-40B4-BE49-F238E27FC236}">
                    <a16:creationId xmlns:a16="http://schemas.microsoft.com/office/drawing/2014/main" id="{BDDD0D12-A9BD-A705-7640-9821379D81A5}"/>
                  </a:ext>
                </a:extLst>
              </p:cNvPr>
              <p:cNvSpPr>
                <a:spLocks noChangeArrowheads="1"/>
              </p:cNvSpPr>
              <p:nvPr/>
            </p:nvSpPr>
            <p:spPr bwMode="auto">
              <a:xfrm>
                <a:off x="8564036" y="2193926"/>
                <a:ext cx="28575" cy="23812"/>
              </a:xfrm>
              <a:prstGeom prst="rect">
                <a:avLst/>
              </a:prstGeom>
              <a:solidFill>
                <a:srgbClr val="006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50" name="Rectangle 1243">
                <a:extLst>
                  <a:ext uri="{FF2B5EF4-FFF2-40B4-BE49-F238E27FC236}">
                    <a16:creationId xmlns:a16="http://schemas.microsoft.com/office/drawing/2014/main" id="{02A9CC50-699F-9B20-1FF2-4D6C66730068}"/>
                  </a:ext>
                </a:extLst>
              </p:cNvPr>
              <p:cNvSpPr>
                <a:spLocks noChangeArrowheads="1"/>
              </p:cNvSpPr>
              <p:nvPr/>
            </p:nvSpPr>
            <p:spPr bwMode="auto">
              <a:xfrm>
                <a:off x="8440211" y="2073276"/>
                <a:ext cx="26987" cy="23812"/>
              </a:xfrm>
              <a:prstGeom prst="rect">
                <a:avLst/>
              </a:prstGeom>
              <a:solidFill>
                <a:srgbClr val="90E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151" name="Rectangle 1244">
                <a:extLst>
                  <a:ext uri="{FF2B5EF4-FFF2-40B4-BE49-F238E27FC236}">
                    <a16:creationId xmlns:a16="http://schemas.microsoft.com/office/drawing/2014/main" id="{45A62B66-FD04-E9B5-6067-7DA49318A4E8}"/>
                  </a:ext>
                </a:extLst>
              </p:cNvPr>
              <p:cNvSpPr>
                <a:spLocks noChangeArrowheads="1"/>
              </p:cNvSpPr>
              <p:nvPr/>
            </p:nvSpPr>
            <p:spPr bwMode="auto">
              <a:xfrm>
                <a:off x="8564036" y="2073276"/>
                <a:ext cx="28575" cy="23812"/>
              </a:xfrm>
              <a:prstGeom prst="rect">
                <a:avLst/>
              </a:prstGeom>
              <a:solidFill>
                <a:srgbClr val="90EE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143" name="Group 1142">
              <a:extLst>
                <a:ext uri="{FF2B5EF4-FFF2-40B4-BE49-F238E27FC236}">
                  <a16:creationId xmlns:a16="http://schemas.microsoft.com/office/drawing/2014/main" id="{246A78E7-AE05-69C5-D51E-C69242B0E66F}"/>
                </a:ext>
              </a:extLst>
            </p:cNvPr>
            <p:cNvGrpSpPr/>
            <p:nvPr/>
          </p:nvGrpSpPr>
          <p:grpSpPr>
            <a:xfrm>
              <a:off x="4804568" y="1982673"/>
              <a:ext cx="2467700" cy="612952"/>
              <a:chOff x="4804568" y="1724447"/>
              <a:chExt cx="6096000" cy="887590"/>
            </a:xfrm>
          </p:grpSpPr>
          <p:sp>
            <p:nvSpPr>
              <p:cNvPr id="1144" name="TextBox 1143">
                <a:extLst>
                  <a:ext uri="{FF2B5EF4-FFF2-40B4-BE49-F238E27FC236}">
                    <a16:creationId xmlns:a16="http://schemas.microsoft.com/office/drawing/2014/main" id="{7B07EA21-193F-F90E-1116-3741E3309C0A}"/>
                  </a:ext>
                </a:extLst>
              </p:cNvPr>
              <p:cNvSpPr txBox="1"/>
              <p:nvPr/>
            </p:nvSpPr>
            <p:spPr>
              <a:xfrm>
                <a:off x="4804568" y="1724447"/>
                <a:ext cx="6096000" cy="367685"/>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ERT Naive at Dosing</a:t>
                </a:r>
              </a:p>
            </p:txBody>
          </p:sp>
          <p:sp>
            <p:nvSpPr>
              <p:cNvPr id="1145" name="TextBox 1144">
                <a:extLst>
                  <a:ext uri="{FF2B5EF4-FFF2-40B4-BE49-F238E27FC236}">
                    <a16:creationId xmlns:a16="http://schemas.microsoft.com/office/drawing/2014/main" id="{D8FC7051-5996-74DF-F2B9-E2C21F2A61CB}"/>
                  </a:ext>
                </a:extLst>
              </p:cNvPr>
              <p:cNvSpPr txBox="1"/>
              <p:nvPr/>
            </p:nvSpPr>
            <p:spPr>
              <a:xfrm>
                <a:off x="4804568" y="1984401"/>
                <a:ext cx="6096000" cy="367685"/>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Post ERT Withdrawal</a:t>
                </a:r>
              </a:p>
            </p:txBody>
          </p:sp>
          <p:sp>
            <p:nvSpPr>
              <p:cNvPr id="1146" name="TextBox 1145">
                <a:extLst>
                  <a:ext uri="{FF2B5EF4-FFF2-40B4-BE49-F238E27FC236}">
                    <a16:creationId xmlns:a16="http://schemas.microsoft.com/office/drawing/2014/main" id="{4A2CB886-7B28-C948-3384-7A1CC9664212}"/>
                  </a:ext>
                </a:extLst>
              </p:cNvPr>
              <p:cNvSpPr txBox="1"/>
              <p:nvPr/>
            </p:nvSpPr>
            <p:spPr>
              <a:xfrm>
                <a:off x="4804568" y="2244352"/>
                <a:ext cx="6096000" cy="367685"/>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 ERT Withdrawal/ERT Initiated</a:t>
                </a:r>
              </a:p>
            </p:txBody>
          </p:sp>
        </p:grpSp>
      </p:grpSp>
    </p:spTree>
    <p:extLst>
      <p:ext uri="{BB962C8B-B14F-4D97-AF65-F5344CB8AC3E}">
        <p14:creationId xmlns:p14="http://schemas.microsoft.com/office/powerpoint/2010/main" val="91085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EC7FC2A5-D8C5-475E-A5A8-F515F78E69CF}"/>
              </a:ext>
            </a:extLst>
          </p:cNvPr>
          <p:cNvSpPr>
            <a:spLocks noGrp="1"/>
          </p:cNvSpPr>
          <p:nvPr>
            <p:ph type="title"/>
          </p:nvPr>
        </p:nvSpPr>
        <p:spPr>
          <a:xfrm>
            <a:off x="349553" y="-13197"/>
            <a:ext cx="10515600" cy="651750"/>
          </a:xfrm>
        </p:spPr>
        <p:txBody>
          <a:bodyPr anchor="b">
            <a:normAutofit/>
          </a:bodyPr>
          <a:lstStyle/>
          <a:p>
            <a:r>
              <a:rPr lang="en-US" dirty="0">
                <a:latin typeface="Arial" panose="020B0604020202020204" pitchFamily="34" charset="0"/>
              </a:rPr>
              <a:t>RGX-121: CAMPSIITE Part 2, Phase III</a:t>
            </a:r>
          </a:p>
        </p:txBody>
      </p:sp>
      <p:sp>
        <p:nvSpPr>
          <p:cNvPr id="8" name="Rectangle 7">
            <a:extLst>
              <a:ext uri="{FF2B5EF4-FFF2-40B4-BE49-F238E27FC236}">
                <a16:creationId xmlns:a16="http://schemas.microsoft.com/office/drawing/2014/main" id="{8FFDDE1A-D874-45BA-96A3-4762E32632D4}"/>
              </a:ext>
            </a:extLst>
          </p:cNvPr>
          <p:cNvSpPr/>
          <p:nvPr/>
        </p:nvSpPr>
        <p:spPr>
          <a:xfrm>
            <a:off x="10271780" y="1194707"/>
            <a:ext cx="45719" cy="5282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29BBD8C-B4C9-44C5-BFE6-1BBF0E0574A4}"/>
              </a:ext>
            </a:extLst>
          </p:cNvPr>
          <p:cNvSpPr txBox="1"/>
          <p:nvPr/>
        </p:nvSpPr>
        <p:spPr>
          <a:xfrm>
            <a:off x="408834" y="579763"/>
            <a:ext cx="49811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A9E0"/>
                </a:solidFill>
                <a:effectLst/>
                <a:uLnTx/>
                <a:uFillTx/>
                <a:latin typeface="Arial" panose="020B0604020202020204" pitchFamily="34" charset="0"/>
                <a:ea typeface="+mn-ea"/>
                <a:cs typeface="Arial" panose="020B0604020202020204" pitchFamily="34" charset="0"/>
              </a:rPr>
              <a:t>NCT03566043 on ClinicalTrials.gov</a:t>
            </a:r>
          </a:p>
        </p:txBody>
      </p:sp>
      <p:sp>
        <p:nvSpPr>
          <p:cNvPr id="72" name="TextBox 71">
            <a:extLst>
              <a:ext uri="{FF2B5EF4-FFF2-40B4-BE49-F238E27FC236}">
                <a16:creationId xmlns:a16="http://schemas.microsoft.com/office/drawing/2014/main" id="{FE3F3EC8-5F90-4E81-93EE-B6E7541FF33F}"/>
              </a:ext>
            </a:extLst>
          </p:cNvPr>
          <p:cNvSpPr txBox="1"/>
          <p:nvPr/>
        </p:nvSpPr>
        <p:spPr>
          <a:xfrm>
            <a:off x="4583953" y="4584876"/>
            <a:ext cx="931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RGX-501</a:t>
            </a:r>
          </a:p>
        </p:txBody>
      </p:sp>
      <p:sp>
        <p:nvSpPr>
          <p:cNvPr id="13" name="Rectangle 12">
            <a:extLst>
              <a:ext uri="{FF2B5EF4-FFF2-40B4-BE49-F238E27FC236}">
                <a16:creationId xmlns:a16="http://schemas.microsoft.com/office/drawing/2014/main" id="{D1FFEF5F-6295-4389-8CAF-09B34E7DE0FE}"/>
              </a:ext>
            </a:extLst>
          </p:cNvPr>
          <p:cNvSpPr/>
          <p:nvPr/>
        </p:nvSpPr>
        <p:spPr>
          <a:xfrm>
            <a:off x="1718473" y="4968400"/>
            <a:ext cx="444208" cy="60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CBCF8686-BC95-47C6-83C9-E18B38BE0A04}"/>
              </a:ext>
            </a:extLst>
          </p:cNvPr>
          <p:cNvSpPr/>
          <p:nvPr/>
        </p:nvSpPr>
        <p:spPr>
          <a:xfrm>
            <a:off x="10889956" y="4697954"/>
            <a:ext cx="444208" cy="25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9EF6F0A-369A-4C82-9285-500C469284D0}"/>
              </a:ext>
            </a:extLst>
          </p:cNvPr>
          <p:cNvSpPr/>
          <p:nvPr/>
        </p:nvSpPr>
        <p:spPr>
          <a:xfrm>
            <a:off x="2215790" y="5552432"/>
            <a:ext cx="264149" cy="422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09C8BC77-4DAE-49CD-AE1C-389E66DA0A4A}"/>
              </a:ext>
            </a:extLst>
          </p:cNvPr>
          <p:cNvSpPr/>
          <p:nvPr/>
        </p:nvSpPr>
        <p:spPr>
          <a:xfrm>
            <a:off x="1426241" y="5426705"/>
            <a:ext cx="292232" cy="303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308EAFB5-988C-4D1A-87E4-F2E05F4B5340}"/>
              </a:ext>
            </a:extLst>
          </p:cNvPr>
          <p:cNvSpPr/>
          <p:nvPr/>
        </p:nvSpPr>
        <p:spPr>
          <a:xfrm>
            <a:off x="1629115" y="4584876"/>
            <a:ext cx="89357" cy="1219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68380FBC-AAEB-4794-93C7-4FB64D1D7E6F}"/>
              </a:ext>
            </a:extLst>
          </p:cNvPr>
          <p:cNvSpPr txBox="1"/>
          <p:nvPr/>
        </p:nvSpPr>
        <p:spPr>
          <a:xfrm>
            <a:off x="922577" y="5227638"/>
            <a:ext cx="1976823" cy="523220"/>
          </a:xfrm>
          <a:prstGeom prst="rect">
            <a:avLst/>
          </a:prstGeom>
          <a:noFill/>
        </p:spPr>
        <p:txBody>
          <a:bodyPr wrap="non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Single Direct to CNS </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Injection of RGX-121</a:t>
            </a:r>
          </a:p>
        </p:txBody>
      </p:sp>
      <p:sp>
        <p:nvSpPr>
          <p:cNvPr id="28" name="TextBox 27">
            <a:extLst>
              <a:ext uri="{FF2B5EF4-FFF2-40B4-BE49-F238E27FC236}">
                <a16:creationId xmlns:a16="http://schemas.microsoft.com/office/drawing/2014/main" id="{AF02E660-0681-4E14-A3B3-FCEBA97E6656}"/>
              </a:ext>
            </a:extLst>
          </p:cNvPr>
          <p:cNvSpPr txBox="1"/>
          <p:nvPr/>
        </p:nvSpPr>
        <p:spPr>
          <a:xfrm>
            <a:off x="2726123" y="5279055"/>
            <a:ext cx="2578172" cy="461665"/>
          </a:xfrm>
          <a:prstGeom prst="rect">
            <a:avLst/>
          </a:prstGeom>
          <a:noFill/>
        </p:spPr>
        <p:txBody>
          <a:bodyPr wrap="squar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Immunosuppression</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Regimen (48 weeks)</a:t>
            </a:r>
          </a:p>
        </p:txBody>
      </p:sp>
      <p:sp>
        <p:nvSpPr>
          <p:cNvPr id="33" name="TextBox 32">
            <a:extLst>
              <a:ext uri="{FF2B5EF4-FFF2-40B4-BE49-F238E27FC236}">
                <a16:creationId xmlns:a16="http://schemas.microsoft.com/office/drawing/2014/main" id="{C303126F-B550-4358-B0BB-7856F9194D4A}"/>
              </a:ext>
            </a:extLst>
          </p:cNvPr>
          <p:cNvSpPr txBox="1"/>
          <p:nvPr/>
        </p:nvSpPr>
        <p:spPr>
          <a:xfrm>
            <a:off x="9518899" y="5447559"/>
            <a:ext cx="1188146" cy="307777"/>
          </a:xfrm>
          <a:prstGeom prst="rect">
            <a:avLst/>
          </a:prstGeom>
          <a:noFill/>
        </p:spPr>
        <p:txBody>
          <a:bodyPr wrap="none" tIns="45720" rtlCol="0" anchor="ctr">
            <a:spAutoFit/>
          </a:bodyPr>
          <a:lstStyle/>
          <a:p>
            <a:pPr marL="228600" marR="0" lvl="0" indent="-22860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(104 weeks)</a:t>
            </a:r>
          </a:p>
        </p:txBody>
      </p:sp>
      <p:sp>
        <p:nvSpPr>
          <p:cNvPr id="35" name="Rectangle 34">
            <a:extLst>
              <a:ext uri="{FF2B5EF4-FFF2-40B4-BE49-F238E27FC236}">
                <a16:creationId xmlns:a16="http://schemas.microsoft.com/office/drawing/2014/main" id="{023CCBB9-0F8B-4E2B-B822-1DF299CFB4B8}"/>
              </a:ext>
            </a:extLst>
          </p:cNvPr>
          <p:cNvSpPr/>
          <p:nvPr/>
        </p:nvSpPr>
        <p:spPr bwMode="gray">
          <a:xfrm>
            <a:off x="668800" y="4358023"/>
            <a:ext cx="1220041" cy="404894"/>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Screening</a:t>
            </a:r>
          </a:p>
        </p:txBody>
      </p:sp>
      <p:sp>
        <p:nvSpPr>
          <p:cNvPr id="37" name="Rectangle 36">
            <a:extLst>
              <a:ext uri="{FF2B5EF4-FFF2-40B4-BE49-F238E27FC236}">
                <a16:creationId xmlns:a16="http://schemas.microsoft.com/office/drawing/2014/main" id="{1DD34FEB-D1C6-44D8-8726-247AE923B477}"/>
              </a:ext>
            </a:extLst>
          </p:cNvPr>
          <p:cNvSpPr/>
          <p:nvPr/>
        </p:nvSpPr>
        <p:spPr bwMode="gray">
          <a:xfrm>
            <a:off x="1888841" y="4360163"/>
            <a:ext cx="8230852" cy="404894"/>
          </a:xfrm>
          <a:prstGeom prst="rect">
            <a:avLst/>
          </a:prstGeom>
          <a:solidFill>
            <a:schemeClr val="accent3"/>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Treatment Evaluation</a:t>
            </a:r>
          </a:p>
        </p:txBody>
      </p:sp>
      <p:sp>
        <p:nvSpPr>
          <p:cNvPr id="38" name="Oval 37">
            <a:extLst>
              <a:ext uri="{FF2B5EF4-FFF2-40B4-BE49-F238E27FC236}">
                <a16:creationId xmlns:a16="http://schemas.microsoft.com/office/drawing/2014/main" id="{47C67BF5-AC48-4C32-99AD-B001AA0FA493}"/>
              </a:ext>
            </a:extLst>
          </p:cNvPr>
          <p:cNvSpPr/>
          <p:nvPr/>
        </p:nvSpPr>
        <p:spPr bwMode="gray">
          <a:xfrm>
            <a:off x="10015247" y="5232053"/>
            <a:ext cx="172486" cy="173736"/>
          </a:xfrm>
          <a:prstGeom prst="ellipse">
            <a:avLst/>
          </a:prstGeom>
          <a:solidFill>
            <a:srgbClr val="DD4E4E"/>
          </a:solidFill>
          <a:ln w="2857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30606" tIns="65304" rIns="130606" bIns="65304" numCol="1" rtlCol="0" anchor="ctr" anchorCtr="0" compatLnSpc="1">
            <a:prstTxWarp prst="textNoShape">
              <a:avLst/>
            </a:prstTxWarp>
            <a:noAutofit/>
          </a:bodyPr>
          <a:lstStyle/>
          <a:p>
            <a:pPr marL="0" marR="0" lvl="0" indent="0" algn="ctr" defTabSz="914400" rtl="0" eaLnBrk="0" fontAlgn="auto" latinLnBrk="0" hangingPunct="0">
              <a:lnSpc>
                <a:spcPct val="90000"/>
              </a:lnSpc>
              <a:spcBef>
                <a:spcPts val="0"/>
              </a:spcBef>
              <a:spcAft>
                <a:spcPts val="0"/>
              </a:spcAft>
              <a:buClr>
                <a:srgbClr val="00A9E0"/>
              </a:buClr>
              <a:buSzPct val="90000"/>
              <a:buFontTx/>
              <a:buNone/>
              <a:tabLst/>
              <a:defRPr/>
            </a:pPr>
            <a:endPar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Left Brace 11">
            <a:extLst>
              <a:ext uri="{FF2B5EF4-FFF2-40B4-BE49-F238E27FC236}">
                <a16:creationId xmlns:a16="http://schemas.microsoft.com/office/drawing/2014/main" id="{DFF848E9-768A-4DEA-A146-6CA1FF1DA083}"/>
              </a:ext>
            </a:extLst>
          </p:cNvPr>
          <p:cNvSpPr/>
          <p:nvPr/>
        </p:nvSpPr>
        <p:spPr>
          <a:xfrm rot="16200000">
            <a:off x="3818003" y="2999626"/>
            <a:ext cx="331264" cy="4145292"/>
          </a:xfrm>
          <a:prstGeom prst="leftBrace">
            <a:avLst>
              <a:gd name="adj1" fmla="val 0"/>
              <a:gd name="adj2" fmla="val 50000"/>
            </a:avLst>
          </a:prstGeom>
          <a:noFill/>
          <a:ln w="28575">
            <a:solidFill>
              <a:schemeClr val="tx2">
                <a:lumMod val="60000"/>
                <a:lumOff val="40000"/>
              </a:schemeClr>
            </a:solidFill>
            <a:round/>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536FF803-EF91-4BD8-AF2A-3F5F3C88C5FC}"/>
              </a:ext>
            </a:extLst>
          </p:cNvPr>
          <p:cNvSpPr/>
          <p:nvPr/>
        </p:nvSpPr>
        <p:spPr bwMode="gray">
          <a:xfrm>
            <a:off x="1807952" y="5014988"/>
            <a:ext cx="172486" cy="173736"/>
          </a:xfrm>
          <a:prstGeom prst="ellipse">
            <a:avLst/>
          </a:prstGeom>
          <a:solidFill>
            <a:schemeClr val="accent6"/>
          </a:solidFill>
          <a:ln w="2857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30606" tIns="65304" rIns="130606" bIns="65304" numCol="1" rtlCol="0" anchor="ctr" anchorCtr="0" compatLnSpc="1">
            <a:prstTxWarp prst="textNoShape">
              <a:avLst/>
            </a:prstTxWarp>
            <a:noAutofit/>
          </a:bodyPr>
          <a:lstStyle/>
          <a:p>
            <a:pPr marL="0" marR="0" lvl="0" indent="0" algn="ctr" defTabSz="914400" rtl="0" eaLnBrk="0" fontAlgn="auto" latinLnBrk="0" hangingPunct="0">
              <a:lnSpc>
                <a:spcPct val="90000"/>
              </a:lnSpc>
              <a:spcBef>
                <a:spcPts val="0"/>
              </a:spcBef>
              <a:spcAft>
                <a:spcPts val="0"/>
              </a:spcAft>
              <a:buClr>
                <a:srgbClr val="00A9E0"/>
              </a:buClr>
              <a:buSzPct val="90000"/>
              <a:buFontTx/>
              <a:buNone/>
              <a:tabLst/>
              <a:defRPr/>
            </a:pPr>
            <a:endPar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TextBox 55">
            <a:extLst>
              <a:ext uri="{FF2B5EF4-FFF2-40B4-BE49-F238E27FC236}">
                <a16:creationId xmlns:a16="http://schemas.microsoft.com/office/drawing/2014/main" id="{5CE7D0FB-AE29-46D5-88A8-0A6B16263D75}"/>
              </a:ext>
            </a:extLst>
          </p:cNvPr>
          <p:cNvSpPr txBox="1"/>
          <p:nvPr/>
        </p:nvSpPr>
        <p:spPr>
          <a:xfrm>
            <a:off x="1409911" y="1217233"/>
            <a:ext cx="1505540" cy="369332"/>
          </a:xfrm>
          <a:prstGeom prst="rect">
            <a:avLst/>
          </a:prstGeom>
          <a:noFill/>
        </p:spPr>
        <p:txBody>
          <a:bodyPr wrap="non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Participants</a:t>
            </a:r>
          </a:p>
        </p:txBody>
      </p:sp>
      <p:sp>
        <p:nvSpPr>
          <p:cNvPr id="57" name="TextBox 56">
            <a:extLst>
              <a:ext uri="{FF2B5EF4-FFF2-40B4-BE49-F238E27FC236}">
                <a16:creationId xmlns:a16="http://schemas.microsoft.com/office/drawing/2014/main" id="{95ACE3CF-5B20-4148-9477-FBC90B80F608}"/>
              </a:ext>
            </a:extLst>
          </p:cNvPr>
          <p:cNvSpPr txBox="1"/>
          <p:nvPr/>
        </p:nvSpPr>
        <p:spPr>
          <a:xfrm>
            <a:off x="470624" y="1630945"/>
            <a:ext cx="3506437" cy="2523768"/>
          </a:xfrm>
          <a:prstGeom prst="rect">
            <a:avLst/>
          </a:prstGeom>
          <a:noFill/>
        </p:spPr>
        <p:txBody>
          <a:bodyPr wrap="squar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Enrollment up to 30</a:t>
            </a:r>
            <a:b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neuronopathic MPS II participants</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4 months to ˂ 5 years of age)</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May be on Standard of Care IV ERT</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 </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ERT Naïve</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2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MPS II Phenotype Unknown:</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Serial neurodevelopmental assessments up to 12 Months; May screen for intervention if neuronopathic confirmed </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7BDAA82A-844F-4B84-8C2B-166D7ADE0B8E}"/>
              </a:ext>
            </a:extLst>
          </p:cNvPr>
          <p:cNvSpPr txBox="1"/>
          <p:nvPr/>
        </p:nvSpPr>
        <p:spPr>
          <a:xfrm>
            <a:off x="9622157" y="1222481"/>
            <a:ext cx="684803" cy="369332"/>
          </a:xfrm>
          <a:prstGeom prst="rect">
            <a:avLst/>
          </a:prstGeom>
          <a:noFill/>
        </p:spPr>
        <p:txBody>
          <a:bodyPr wrap="non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a:t>
            </a:r>
          </a:p>
        </p:txBody>
      </p:sp>
      <p:sp>
        <p:nvSpPr>
          <p:cNvPr id="66" name="TextBox 65">
            <a:extLst>
              <a:ext uri="{FF2B5EF4-FFF2-40B4-BE49-F238E27FC236}">
                <a16:creationId xmlns:a16="http://schemas.microsoft.com/office/drawing/2014/main" id="{E446C702-24D0-459E-BF5D-A8374DC2C8BD}"/>
              </a:ext>
            </a:extLst>
          </p:cNvPr>
          <p:cNvSpPr txBox="1"/>
          <p:nvPr/>
        </p:nvSpPr>
        <p:spPr>
          <a:xfrm>
            <a:off x="8262028" y="1625431"/>
            <a:ext cx="3506437" cy="2277547"/>
          </a:xfrm>
          <a:prstGeom prst="rect">
            <a:avLst/>
          </a:prstGeom>
          <a:noFill/>
        </p:spPr>
        <p:txBody>
          <a:bodyPr wrap="squar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 Endpoint: </a:t>
            </a: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CSF GAGs</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endParaRPr kumimoji="0" lang="en-US" sz="8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Co-primary Endpoint:</a:t>
            </a:r>
          </a:p>
          <a:p>
            <a:pPr marL="285750" marR="0" lvl="0" indent="-285750" defTabSz="457200" rtl="0" eaLnBrk="0" fontAlgn="base" latinLnBrk="0" hangingPunct="0">
              <a:lnSpc>
                <a:spcPct val="100000"/>
              </a:lnSpc>
              <a:spcBef>
                <a:spcPts val="0"/>
              </a:spcBef>
              <a:spcAft>
                <a:spcPct val="0"/>
              </a:spcAft>
              <a:buClr>
                <a:srgbClr val="FFC000"/>
              </a:buClr>
              <a:buSzPct val="100000"/>
              <a:buFont typeface="Arial" panose="020B0604020202020204" pitchFamily="34" charset="0"/>
              <a:buChar char="•"/>
              <a:tabLst/>
              <a:defRPr/>
            </a:pPr>
            <a:r>
              <a:rPr kumimoji="0" lang="en-US"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Neurodevelopmental Assessments (Bayley, Mullen)</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b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 Endpoints:</a:t>
            </a:r>
          </a:p>
          <a:p>
            <a:pPr marL="285750" marR="0" lvl="0" indent="-285750" defTabSz="457200" rtl="0" eaLnBrk="0" fontAlgn="base" latinLnBrk="0" hangingPunct="0">
              <a:lnSpc>
                <a:spcPct val="100000"/>
              </a:lnSpc>
              <a:spcBef>
                <a:spcPts val="0"/>
              </a:spcBef>
              <a:spcAft>
                <a:spcPct val="0"/>
              </a:spcAft>
              <a:buClr>
                <a:srgbClr val="0065BD"/>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a:t>
            </a:r>
          </a:p>
          <a:p>
            <a:pPr marL="285750" marR="0" lvl="0" indent="-285750" defTabSz="457200" rtl="0" eaLnBrk="0" fontAlgn="base" latinLnBrk="0" hangingPunct="0">
              <a:lnSpc>
                <a:spcPct val="100000"/>
              </a:lnSpc>
              <a:spcBef>
                <a:spcPts val="0"/>
              </a:spcBef>
              <a:spcAft>
                <a:spcPct val="0"/>
              </a:spcAft>
              <a:buClr>
                <a:srgbClr val="0065BD"/>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Caregiver Reported Outcomes (VABS)</a:t>
            </a:r>
          </a:p>
          <a:p>
            <a:pPr marL="285750" marR="0" lvl="0" indent="-285750" defTabSz="457200" rtl="0" eaLnBrk="0" fontAlgn="base" latinLnBrk="0" hangingPunct="0">
              <a:lnSpc>
                <a:spcPct val="100000"/>
              </a:lnSpc>
              <a:spcBef>
                <a:spcPts val="0"/>
              </a:spcBef>
              <a:spcAft>
                <a:spcPct val="0"/>
              </a:spcAft>
              <a:buClr>
                <a:srgbClr val="0065BD"/>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Systemic Biomarkers (I2S, GAGs)</a:t>
            </a:r>
          </a:p>
          <a:p>
            <a:pPr marL="285750" marR="0" lvl="0" indent="-285750" defTabSz="457200" rtl="0" eaLnBrk="0" fontAlgn="base" latinLnBrk="0" hangingPunct="0">
              <a:lnSpc>
                <a:spcPct val="100000"/>
              </a:lnSpc>
              <a:spcBef>
                <a:spcPts val="0"/>
              </a:spcBef>
              <a:spcAft>
                <a:spcPct val="0"/>
              </a:spcAft>
              <a:buClr>
                <a:srgbClr val="0065BD"/>
              </a:buClr>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MRI</a:t>
            </a:r>
          </a:p>
        </p:txBody>
      </p:sp>
      <p:sp>
        <p:nvSpPr>
          <p:cNvPr id="62" name="TextBox 61">
            <a:extLst>
              <a:ext uri="{FF2B5EF4-FFF2-40B4-BE49-F238E27FC236}">
                <a16:creationId xmlns:a16="http://schemas.microsoft.com/office/drawing/2014/main" id="{D7AD238F-4C6E-4687-B89B-846398756EAD}"/>
              </a:ext>
            </a:extLst>
          </p:cNvPr>
          <p:cNvSpPr txBox="1"/>
          <p:nvPr/>
        </p:nvSpPr>
        <p:spPr>
          <a:xfrm>
            <a:off x="4557138" y="1262899"/>
            <a:ext cx="2971506" cy="369332"/>
          </a:xfrm>
          <a:prstGeom prst="rect">
            <a:avLst/>
          </a:prstGeom>
          <a:noFill/>
        </p:spPr>
        <p:txBody>
          <a:bodyPr wrap="squar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Dose</a:t>
            </a:r>
          </a:p>
        </p:txBody>
      </p:sp>
      <p:sp>
        <p:nvSpPr>
          <p:cNvPr id="63" name="TextBox 62">
            <a:extLst>
              <a:ext uri="{FF2B5EF4-FFF2-40B4-BE49-F238E27FC236}">
                <a16:creationId xmlns:a16="http://schemas.microsoft.com/office/drawing/2014/main" id="{68B2C08E-C5EC-4142-BEC7-D59A96A5FF68}"/>
              </a:ext>
            </a:extLst>
          </p:cNvPr>
          <p:cNvSpPr txBox="1"/>
          <p:nvPr/>
        </p:nvSpPr>
        <p:spPr>
          <a:xfrm>
            <a:off x="4957671" y="2685243"/>
            <a:ext cx="2531834" cy="738664"/>
          </a:xfrm>
          <a:prstGeom prst="rect">
            <a:avLst/>
          </a:prstGeom>
          <a:noFill/>
        </p:spPr>
        <p:txBody>
          <a:bodyPr wrap="square" tIns="45720" rtlCol="0" anchor="t">
            <a:spAutoFit/>
          </a:bodyPr>
          <a:lstStyle/>
          <a:p>
            <a:pPr algn="ctr" defTabSz="457200" eaLnBrk="0" fontAlgn="base" hangingPunct="0">
              <a:spcAft>
                <a:spcPct val="0"/>
              </a:spcAft>
              <a:buClr>
                <a:srgbClr val="FFC000"/>
              </a:buClr>
              <a:buSzPct val="100000"/>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2.9</a:t>
            </a: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 10</a:t>
            </a:r>
            <a:r>
              <a:rPr kumimoji="0" lang="en-US" sz="14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11 * </a:t>
            </a:r>
          </a:p>
          <a:p>
            <a:pPr algn="ctr" defTabSz="457200" eaLnBrk="0" fontAlgn="base" hangingPunct="0">
              <a:spcAft>
                <a:spcPct val="0"/>
              </a:spcAft>
              <a:buClr>
                <a:srgbClr val="FFC000"/>
              </a:buClr>
              <a:buSzPct val="100000"/>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Genome copies/g brain mass</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5162C977-6709-435B-BEF7-7A992915AB0C}"/>
              </a:ext>
            </a:extLst>
          </p:cNvPr>
          <p:cNvGrpSpPr/>
          <p:nvPr/>
        </p:nvGrpSpPr>
        <p:grpSpPr>
          <a:xfrm>
            <a:off x="5071142" y="1869591"/>
            <a:ext cx="1919785" cy="604416"/>
            <a:chOff x="4753040" y="1491633"/>
            <a:chExt cx="1919785" cy="604416"/>
          </a:xfrm>
        </p:grpSpPr>
        <p:sp>
          <p:nvSpPr>
            <p:cNvPr id="59" name="TextBox 58">
              <a:extLst>
                <a:ext uri="{FF2B5EF4-FFF2-40B4-BE49-F238E27FC236}">
                  <a16:creationId xmlns:a16="http://schemas.microsoft.com/office/drawing/2014/main" id="{7BDBB73A-2DDD-464D-9129-8BE85EB17086}"/>
                </a:ext>
              </a:extLst>
            </p:cNvPr>
            <p:cNvSpPr txBox="1"/>
            <p:nvPr/>
          </p:nvSpPr>
          <p:spPr>
            <a:xfrm>
              <a:off x="5330684" y="1511274"/>
              <a:ext cx="1342141" cy="584775"/>
            </a:xfrm>
            <a:prstGeom prst="rect">
              <a:avLst/>
            </a:prstGeom>
            <a:noFill/>
          </p:spPr>
          <p:txBody>
            <a:bodyPr wrap="squar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RGX-121</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AAV9 + </a:t>
              </a:r>
              <a:r>
                <a:rPr kumimoji="0" lang="en-US" sz="1600" b="1" i="1" u="none" strike="noStrike" kern="1200" cap="none" spc="0" normalizeH="0" baseline="0" noProof="0" dirty="0">
                  <a:ln>
                    <a:noFill/>
                  </a:ln>
                  <a:solidFill>
                    <a:srgbClr val="C00000"/>
                  </a:solidFill>
                  <a:effectLst/>
                  <a:highlight>
                    <a:srgbClr val="FFFFFF"/>
                  </a:highlight>
                  <a:uLnTx/>
                  <a:uFillTx/>
                  <a:latin typeface="Arial" panose="020B0604020202020204" pitchFamily="34" charset="0"/>
                  <a:ea typeface="+mn-ea"/>
                  <a:cs typeface="Arial" panose="020B0604020202020204" pitchFamily="34" charset="0"/>
                </a:rPr>
                <a:t>IDS</a:t>
              </a:r>
            </a:p>
          </p:txBody>
        </p:sp>
        <p:grpSp>
          <p:nvGrpSpPr>
            <p:cNvPr id="61" name="Group 60">
              <a:extLst>
                <a:ext uri="{FF2B5EF4-FFF2-40B4-BE49-F238E27FC236}">
                  <a16:creationId xmlns:a16="http://schemas.microsoft.com/office/drawing/2014/main" id="{61546A34-465B-4A26-B545-39B8BBC0138C}"/>
                </a:ext>
              </a:extLst>
            </p:cNvPr>
            <p:cNvGrpSpPr/>
            <p:nvPr/>
          </p:nvGrpSpPr>
          <p:grpSpPr>
            <a:xfrm>
              <a:off x="4753040" y="1491633"/>
              <a:ext cx="540198" cy="547003"/>
              <a:chOff x="3528490" y="1275248"/>
              <a:chExt cx="776688" cy="786472"/>
            </a:xfrm>
          </p:grpSpPr>
          <p:grpSp>
            <p:nvGrpSpPr>
              <p:cNvPr id="64" name="Group 63">
                <a:extLst>
                  <a:ext uri="{FF2B5EF4-FFF2-40B4-BE49-F238E27FC236}">
                    <a16:creationId xmlns:a16="http://schemas.microsoft.com/office/drawing/2014/main" id="{74231099-916B-4ED1-96C7-069DAF4A7043}"/>
                  </a:ext>
                </a:extLst>
              </p:cNvPr>
              <p:cNvGrpSpPr/>
              <p:nvPr/>
            </p:nvGrpSpPr>
            <p:grpSpPr>
              <a:xfrm>
                <a:off x="3528490" y="1275248"/>
                <a:ext cx="776688" cy="786472"/>
                <a:chOff x="9432604" y="268270"/>
                <a:chExt cx="1384879" cy="2120424"/>
              </a:xfrm>
              <a:solidFill>
                <a:schemeClr val="bg1">
                  <a:lumMod val="85000"/>
                </a:schemeClr>
              </a:solidFill>
              <a:effectLst>
                <a:outerShdw blurRad="50800" dist="38100" dir="5400000" algn="t" rotWithShape="0">
                  <a:prstClr val="black">
                    <a:alpha val="40000"/>
                  </a:prstClr>
                </a:outerShdw>
              </a:effectLst>
            </p:grpSpPr>
            <p:sp>
              <p:nvSpPr>
                <p:cNvPr id="68" name="Flowchart: Decision 67">
                  <a:extLst>
                    <a:ext uri="{FF2B5EF4-FFF2-40B4-BE49-F238E27FC236}">
                      <a16:creationId xmlns:a16="http://schemas.microsoft.com/office/drawing/2014/main" id="{10EE8507-F743-4A69-B1AB-4DC2F7F88952}"/>
                    </a:ext>
                  </a:extLst>
                </p:cNvPr>
                <p:cNvSpPr/>
                <p:nvPr/>
              </p:nvSpPr>
              <p:spPr>
                <a:xfrm>
                  <a:off x="9434564" y="1660832"/>
                  <a:ext cx="1379107" cy="727862"/>
                </a:xfrm>
                <a:prstGeom prst="flowChartDecision">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Flowchart: Decision 68">
                  <a:extLst>
                    <a:ext uri="{FF2B5EF4-FFF2-40B4-BE49-F238E27FC236}">
                      <a16:creationId xmlns:a16="http://schemas.microsoft.com/office/drawing/2014/main" id="{238583D0-980A-4E33-8FC5-2A502E69B915}"/>
                    </a:ext>
                  </a:extLst>
                </p:cNvPr>
                <p:cNvSpPr/>
                <p:nvPr/>
              </p:nvSpPr>
              <p:spPr>
                <a:xfrm>
                  <a:off x="9434564" y="268270"/>
                  <a:ext cx="1379107" cy="727862"/>
                </a:xfrm>
                <a:prstGeom prst="flowChartDecision">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Trapezoid 68">
                  <a:extLst>
                    <a:ext uri="{FF2B5EF4-FFF2-40B4-BE49-F238E27FC236}">
                      <a16:creationId xmlns:a16="http://schemas.microsoft.com/office/drawing/2014/main" id="{E54F14F2-C17D-406C-9E0E-AD19464DC006}"/>
                    </a:ext>
                  </a:extLst>
                </p:cNvPr>
                <p:cNvSpPr/>
                <p:nvPr/>
              </p:nvSpPr>
              <p:spPr>
                <a:xfrm rot="16200000">
                  <a:off x="9781813" y="978867"/>
                  <a:ext cx="1384300" cy="687041"/>
                </a:xfrm>
                <a:custGeom>
                  <a:avLst/>
                  <a:gdLst>
                    <a:gd name="connsiteX0" fmla="*/ 0 w 1374775"/>
                    <a:gd name="connsiteY0" fmla="*/ 667993 h 667993"/>
                    <a:gd name="connsiteX1" fmla="*/ 336595 w 1374775"/>
                    <a:gd name="connsiteY1" fmla="*/ 0 h 667993"/>
                    <a:gd name="connsiteX2" fmla="*/ 1038180 w 1374775"/>
                    <a:gd name="connsiteY2" fmla="*/ 0 h 667993"/>
                    <a:gd name="connsiteX3" fmla="*/ 1374775 w 1374775"/>
                    <a:gd name="connsiteY3" fmla="*/ 667993 h 667993"/>
                    <a:gd name="connsiteX4" fmla="*/ 0 w 1374775"/>
                    <a:gd name="connsiteY4" fmla="*/ 667993 h 667993"/>
                    <a:gd name="connsiteX0" fmla="*/ 0 w 1384300"/>
                    <a:gd name="connsiteY0" fmla="*/ 664183 h 667993"/>
                    <a:gd name="connsiteX1" fmla="*/ 346120 w 1384300"/>
                    <a:gd name="connsiteY1" fmla="*/ 0 h 667993"/>
                    <a:gd name="connsiteX2" fmla="*/ 1047705 w 1384300"/>
                    <a:gd name="connsiteY2" fmla="*/ 0 h 667993"/>
                    <a:gd name="connsiteX3" fmla="*/ 1384300 w 1384300"/>
                    <a:gd name="connsiteY3" fmla="*/ 667993 h 667993"/>
                    <a:gd name="connsiteX4" fmla="*/ 0 w 1384300"/>
                    <a:gd name="connsiteY4" fmla="*/ 664183 h 667993"/>
                    <a:gd name="connsiteX0" fmla="*/ 0 w 1384300"/>
                    <a:gd name="connsiteY0" fmla="*/ 667991 h 671801"/>
                    <a:gd name="connsiteX1" fmla="*/ 346120 w 1384300"/>
                    <a:gd name="connsiteY1" fmla="*/ 3808 h 671801"/>
                    <a:gd name="connsiteX2" fmla="*/ 1021035 w 1384300"/>
                    <a:gd name="connsiteY2" fmla="*/ 0 h 671801"/>
                    <a:gd name="connsiteX3" fmla="*/ 1384300 w 1384300"/>
                    <a:gd name="connsiteY3" fmla="*/ 671801 h 671801"/>
                    <a:gd name="connsiteX4" fmla="*/ 0 w 1384300"/>
                    <a:gd name="connsiteY4" fmla="*/ 667991 h 671801"/>
                    <a:gd name="connsiteX0" fmla="*/ 0 w 1384300"/>
                    <a:gd name="connsiteY0" fmla="*/ 683231 h 687041"/>
                    <a:gd name="connsiteX1" fmla="*/ 359455 w 1384300"/>
                    <a:gd name="connsiteY1" fmla="*/ 0 h 687041"/>
                    <a:gd name="connsiteX2" fmla="*/ 1021035 w 1384300"/>
                    <a:gd name="connsiteY2" fmla="*/ 15240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11433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6 h 687041"/>
                    <a:gd name="connsiteX3" fmla="*/ 1384300 w 1384300"/>
                    <a:gd name="connsiteY3" fmla="*/ 687041 h 687041"/>
                    <a:gd name="connsiteX4" fmla="*/ 0 w 1384300"/>
                    <a:gd name="connsiteY4" fmla="*/ 683231 h 6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300" h="687041">
                      <a:moveTo>
                        <a:pt x="0" y="683231"/>
                      </a:moveTo>
                      <a:lnTo>
                        <a:pt x="359455" y="0"/>
                      </a:lnTo>
                      <a:lnTo>
                        <a:pt x="1019130" y="6"/>
                      </a:lnTo>
                      <a:lnTo>
                        <a:pt x="1384300" y="687041"/>
                      </a:lnTo>
                      <a:lnTo>
                        <a:pt x="0" y="683231"/>
                      </a:ln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 name="Trapezoid 68">
                  <a:extLst>
                    <a:ext uri="{FF2B5EF4-FFF2-40B4-BE49-F238E27FC236}">
                      <a16:creationId xmlns:a16="http://schemas.microsoft.com/office/drawing/2014/main" id="{8FAF58BE-BC6F-4176-9E09-AA10BB8BACBA}"/>
                    </a:ext>
                  </a:extLst>
                </p:cNvPr>
                <p:cNvSpPr/>
                <p:nvPr/>
              </p:nvSpPr>
              <p:spPr>
                <a:xfrm rot="5400000" flipH="1">
                  <a:off x="9083975" y="982044"/>
                  <a:ext cx="1384300" cy="687041"/>
                </a:xfrm>
                <a:custGeom>
                  <a:avLst/>
                  <a:gdLst>
                    <a:gd name="connsiteX0" fmla="*/ 0 w 1374775"/>
                    <a:gd name="connsiteY0" fmla="*/ 667993 h 667993"/>
                    <a:gd name="connsiteX1" fmla="*/ 336595 w 1374775"/>
                    <a:gd name="connsiteY1" fmla="*/ 0 h 667993"/>
                    <a:gd name="connsiteX2" fmla="*/ 1038180 w 1374775"/>
                    <a:gd name="connsiteY2" fmla="*/ 0 h 667993"/>
                    <a:gd name="connsiteX3" fmla="*/ 1374775 w 1374775"/>
                    <a:gd name="connsiteY3" fmla="*/ 667993 h 667993"/>
                    <a:gd name="connsiteX4" fmla="*/ 0 w 1374775"/>
                    <a:gd name="connsiteY4" fmla="*/ 667993 h 667993"/>
                    <a:gd name="connsiteX0" fmla="*/ 0 w 1384300"/>
                    <a:gd name="connsiteY0" fmla="*/ 664183 h 667993"/>
                    <a:gd name="connsiteX1" fmla="*/ 346120 w 1384300"/>
                    <a:gd name="connsiteY1" fmla="*/ 0 h 667993"/>
                    <a:gd name="connsiteX2" fmla="*/ 1047705 w 1384300"/>
                    <a:gd name="connsiteY2" fmla="*/ 0 h 667993"/>
                    <a:gd name="connsiteX3" fmla="*/ 1384300 w 1384300"/>
                    <a:gd name="connsiteY3" fmla="*/ 667993 h 667993"/>
                    <a:gd name="connsiteX4" fmla="*/ 0 w 1384300"/>
                    <a:gd name="connsiteY4" fmla="*/ 664183 h 667993"/>
                    <a:gd name="connsiteX0" fmla="*/ 0 w 1384300"/>
                    <a:gd name="connsiteY0" fmla="*/ 667991 h 671801"/>
                    <a:gd name="connsiteX1" fmla="*/ 346120 w 1384300"/>
                    <a:gd name="connsiteY1" fmla="*/ 3808 h 671801"/>
                    <a:gd name="connsiteX2" fmla="*/ 1021035 w 1384300"/>
                    <a:gd name="connsiteY2" fmla="*/ 0 h 671801"/>
                    <a:gd name="connsiteX3" fmla="*/ 1384300 w 1384300"/>
                    <a:gd name="connsiteY3" fmla="*/ 671801 h 671801"/>
                    <a:gd name="connsiteX4" fmla="*/ 0 w 1384300"/>
                    <a:gd name="connsiteY4" fmla="*/ 667991 h 671801"/>
                    <a:gd name="connsiteX0" fmla="*/ 0 w 1384300"/>
                    <a:gd name="connsiteY0" fmla="*/ 683231 h 687041"/>
                    <a:gd name="connsiteX1" fmla="*/ 359455 w 1384300"/>
                    <a:gd name="connsiteY1" fmla="*/ 0 h 687041"/>
                    <a:gd name="connsiteX2" fmla="*/ 1021035 w 1384300"/>
                    <a:gd name="connsiteY2" fmla="*/ 15240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11433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24845 w 1384300"/>
                    <a:gd name="connsiteY2" fmla="*/ 1908 h 687041"/>
                    <a:gd name="connsiteX3" fmla="*/ 1384300 w 1384300"/>
                    <a:gd name="connsiteY3" fmla="*/ 687041 h 687041"/>
                    <a:gd name="connsiteX4" fmla="*/ 0 w 1384300"/>
                    <a:gd name="connsiteY4" fmla="*/ 683231 h 6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300" h="687041">
                      <a:moveTo>
                        <a:pt x="0" y="683231"/>
                      </a:moveTo>
                      <a:lnTo>
                        <a:pt x="359455" y="0"/>
                      </a:lnTo>
                      <a:lnTo>
                        <a:pt x="1024845" y="1908"/>
                      </a:lnTo>
                      <a:lnTo>
                        <a:pt x="1384300" y="687041"/>
                      </a:lnTo>
                      <a:lnTo>
                        <a:pt x="0" y="683231"/>
                      </a:ln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67" name="Picture 66">
                <a:extLst>
                  <a:ext uri="{FF2B5EF4-FFF2-40B4-BE49-F238E27FC236}">
                    <a16:creationId xmlns:a16="http://schemas.microsoft.com/office/drawing/2014/main" id="{8059419E-4E57-4F80-8AED-9F39FAAE23BF}"/>
                  </a:ext>
                </a:extLst>
              </p:cNvPr>
              <p:cNvPicPr>
                <a:picLocks noChangeAspect="1"/>
              </p:cNvPicPr>
              <p:nvPr/>
            </p:nvPicPr>
            <p:blipFill>
              <a:blip r:embed="rId3"/>
              <a:stretch>
                <a:fillRect/>
              </a:stretch>
            </p:blipFill>
            <p:spPr>
              <a:xfrm>
                <a:off x="3605044" y="1598447"/>
                <a:ext cx="623580" cy="164825"/>
              </a:xfrm>
              <a:prstGeom prst="rect">
                <a:avLst/>
              </a:prstGeom>
            </p:spPr>
          </p:pic>
        </p:grpSp>
      </p:grpSp>
      <p:sp>
        <p:nvSpPr>
          <p:cNvPr id="2" name="Rectangle 1">
            <a:extLst>
              <a:ext uri="{FF2B5EF4-FFF2-40B4-BE49-F238E27FC236}">
                <a16:creationId xmlns:a16="http://schemas.microsoft.com/office/drawing/2014/main" id="{7E1BCAC8-B009-4573-A585-42CE038A13F1}"/>
              </a:ext>
            </a:extLst>
          </p:cNvPr>
          <p:cNvSpPr/>
          <p:nvPr/>
        </p:nvSpPr>
        <p:spPr>
          <a:xfrm>
            <a:off x="521230" y="6388839"/>
            <a:ext cx="9324101" cy="338554"/>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Dose is the same as Cohort 3 in CAMPSIITE Part 1 (Phase I/II). </a:t>
            </a:r>
          </a:p>
          <a:p>
            <a:pPr marR="0" lvl="0" algn="l" defTabSz="914400" rtl="0" eaLnBrk="1" fontAlgn="auto" latinLnBrk="0" hangingPunct="1">
              <a:lnSpc>
                <a:spcPct val="100000"/>
              </a:lnSpc>
              <a:spcBef>
                <a:spcPts val="0"/>
              </a:spcBef>
              <a:spcAft>
                <a:spcPts val="0"/>
              </a:spcAft>
              <a:buClrTx/>
              <a:buSzTx/>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VABS: Vineland Adaptive Behavior Scales</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7E057650-ABBF-4FDF-B38C-AC6DD3CD5F9D}"/>
              </a:ext>
            </a:extLst>
          </p:cNvPr>
          <p:cNvSpPr/>
          <p:nvPr/>
        </p:nvSpPr>
        <p:spPr bwMode="gray">
          <a:xfrm>
            <a:off x="10119693" y="4158100"/>
            <a:ext cx="1631472" cy="804741"/>
          </a:xfrm>
          <a:prstGeom prst="rightArrow">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Long-term Follow up Study</a:t>
            </a:r>
          </a:p>
        </p:txBody>
      </p:sp>
      <p:grpSp>
        <p:nvGrpSpPr>
          <p:cNvPr id="55" name="Group 54">
            <a:extLst>
              <a:ext uri="{FF2B5EF4-FFF2-40B4-BE49-F238E27FC236}">
                <a16:creationId xmlns:a16="http://schemas.microsoft.com/office/drawing/2014/main" id="{5EF66985-DEB2-B410-59E7-C3F694CB7DFA}"/>
              </a:ext>
            </a:extLst>
          </p:cNvPr>
          <p:cNvGrpSpPr/>
          <p:nvPr/>
        </p:nvGrpSpPr>
        <p:grpSpPr>
          <a:xfrm>
            <a:off x="1081486" y="5773317"/>
            <a:ext cx="9106246" cy="442319"/>
            <a:chOff x="3703690" y="3277383"/>
            <a:chExt cx="6710020" cy="403270"/>
          </a:xfrm>
        </p:grpSpPr>
        <p:cxnSp>
          <p:nvCxnSpPr>
            <p:cNvPr id="58" name="Straight Connector 57">
              <a:extLst>
                <a:ext uri="{FF2B5EF4-FFF2-40B4-BE49-F238E27FC236}">
                  <a16:creationId xmlns:a16="http://schemas.microsoft.com/office/drawing/2014/main" id="{268B3DED-3161-2434-CB77-BBD235E8BCEE}"/>
                </a:ext>
              </a:extLst>
            </p:cNvPr>
            <p:cNvCxnSpPr>
              <a:cxnSpLocks/>
            </p:cNvCxnSpPr>
            <p:nvPr/>
          </p:nvCxnSpPr>
          <p:spPr>
            <a:xfrm flipV="1">
              <a:off x="5868667" y="3462661"/>
              <a:ext cx="4545043" cy="25347"/>
            </a:xfrm>
            <a:prstGeom prst="line">
              <a:avLst/>
            </a:prstGeom>
            <a:noFill/>
            <a:ln w="38100">
              <a:solidFill>
                <a:srgbClr val="44546A"/>
              </a:solidFill>
              <a:prstDash val="sysDash"/>
              <a:round/>
              <a:headEnd/>
              <a:tailEnd type="stealth" w="lg" len="lg"/>
            </a:ln>
            <a:effectLst/>
          </p:spPr>
        </p:cxnSp>
        <p:sp>
          <p:nvSpPr>
            <p:cNvPr id="77" name="TextBox 76">
              <a:extLst>
                <a:ext uri="{FF2B5EF4-FFF2-40B4-BE49-F238E27FC236}">
                  <a16:creationId xmlns:a16="http://schemas.microsoft.com/office/drawing/2014/main" id="{086A9FC9-52F0-D30D-1433-3185CE95EEDA}"/>
                </a:ext>
              </a:extLst>
            </p:cNvPr>
            <p:cNvSpPr txBox="1"/>
            <p:nvPr/>
          </p:nvSpPr>
          <p:spPr>
            <a:xfrm>
              <a:off x="5829288" y="3372246"/>
              <a:ext cx="1899749" cy="252545"/>
            </a:xfrm>
            <a:prstGeom prst="rect">
              <a:avLst/>
            </a:prstGeom>
            <a:solidFill>
              <a:srgbClr val="FFFFFF"/>
            </a:solidFill>
            <a:effectLst>
              <a:softEdge rad="63500"/>
            </a:effectLst>
          </p:spPr>
          <p:txBody>
            <a:bodyPr wrap="square" tIns="45720" rtlCol="0" anchor="b">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200" b="0" i="0" u="none" strike="noStrike" kern="0" cap="none" spc="0" normalizeH="0" baseline="0" noProof="0" dirty="0">
                  <a:ln>
                    <a:noFill/>
                  </a:ln>
                  <a:solidFill>
                    <a:srgbClr val="000000"/>
                  </a:solidFill>
                  <a:effectLst/>
                  <a:uLnTx/>
                  <a:uFillTx/>
                  <a:latin typeface="Arial"/>
                  <a:ea typeface="MS PGothic" pitchFamily="34" charset="-128"/>
                  <a:cs typeface="Arial" panose="020B0604020202020204" pitchFamily="34" charset="0"/>
                </a:rPr>
                <a:t>Option to discontinue after week 24</a:t>
              </a:r>
            </a:p>
          </p:txBody>
        </p:sp>
        <p:cxnSp>
          <p:nvCxnSpPr>
            <p:cNvPr id="78" name="Straight Connector 77">
              <a:extLst>
                <a:ext uri="{FF2B5EF4-FFF2-40B4-BE49-F238E27FC236}">
                  <a16:creationId xmlns:a16="http://schemas.microsoft.com/office/drawing/2014/main" id="{F9B120B8-34C7-1188-9008-9143236D824A}"/>
                </a:ext>
              </a:extLst>
            </p:cNvPr>
            <p:cNvCxnSpPr>
              <a:cxnSpLocks/>
            </p:cNvCxnSpPr>
            <p:nvPr/>
          </p:nvCxnSpPr>
          <p:spPr>
            <a:xfrm>
              <a:off x="3703690" y="3466700"/>
              <a:ext cx="2028023" cy="18865"/>
            </a:xfrm>
            <a:prstGeom prst="line">
              <a:avLst/>
            </a:prstGeom>
            <a:noFill/>
            <a:ln w="38100">
              <a:solidFill>
                <a:srgbClr val="44546A"/>
              </a:solidFill>
              <a:round/>
              <a:headEnd/>
              <a:tailEnd/>
            </a:ln>
            <a:effectLst/>
          </p:spPr>
        </p:cxnSp>
        <p:sp>
          <p:nvSpPr>
            <p:cNvPr id="79" name="Oval 78">
              <a:extLst>
                <a:ext uri="{FF2B5EF4-FFF2-40B4-BE49-F238E27FC236}">
                  <a16:creationId xmlns:a16="http://schemas.microsoft.com/office/drawing/2014/main" id="{17BC3366-1BCD-520D-B218-5B7BD3EB4217}"/>
                </a:ext>
              </a:extLst>
            </p:cNvPr>
            <p:cNvSpPr/>
            <p:nvPr/>
          </p:nvSpPr>
          <p:spPr bwMode="gray">
            <a:xfrm>
              <a:off x="5707401" y="3411487"/>
              <a:ext cx="172486" cy="165239"/>
            </a:xfrm>
            <a:prstGeom prst="ellipse">
              <a:avLst/>
            </a:prstGeom>
            <a:solidFill>
              <a:srgbClr val="44546A"/>
            </a:solidFill>
            <a:ln w="2857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30606" tIns="65304" rIns="130606" bIns="65304" numCol="1" rtlCol="0" anchor="ctr" anchorCtr="0" compatLnSpc="1">
              <a:prstTxWarp prst="textNoShape">
                <a:avLst/>
              </a:prstTxWarp>
              <a:noAutofit/>
            </a:bodyPr>
            <a:lstStyle/>
            <a:p>
              <a:pPr marL="0" marR="0" lvl="0" indent="0" algn="ctr" defTabSz="544237" rtl="0" eaLnBrk="0" fontAlgn="base" latinLnBrk="0" hangingPunct="0">
                <a:lnSpc>
                  <a:spcPct val="90000"/>
                </a:lnSpc>
                <a:spcBef>
                  <a:spcPts val="0"/>
                </a:spcBef>
                <a:spcAft>
                  <a:spcPct val="0"/>
                </a:spcAft>
                <a:buClr>
                  <a:srgbClr val="00A9E0"/>
                </a:buClr>
                <a:buSzPct val="90000"/>
                <a:buFontTx/>
                <a:buNone/>
                <a:tabLst/>
                <a:defRPr/>
              </a:pPr>
              <a:endParaRPr kumimoji="0" lang="en-US" sz="1200" b="1" i="0" u="none" strike="noStrike" kern="0" cap="none" spc="0" normalizeH="0" baseline="0" noProof="0" dirty="0" err="1">
                <a:ln>
                  <a:noFill/>
                </a:ln>
                <a:solidFill>
                  <a:srgbClr val="FFFFFF"/>
                </a:solidFill>
                <a:effectLst/>
                <a:uLnTx/>
                <a:uFillTx/>
                <a:latin typeface="Arial"/>
                <a:ea typeface="MS PGothic" pitchFamily="34" charset="-128"/>
                <a:cs typeface="Arial" panose="020B0604020202020204" pitchFamily="34" charset="0"/>
              </a:endParaRPr>
            </a:p>
          </p:txBody>
        </p:sp>
        <p:sp>
          <p:nvSpPr>
            <p:cNvPr id="80" name="Rectangle 79">
              <a:extLst>
                <a:ext uri="{FF2B5EF4-FFF2-40B4-BE49-F238E27FC236}">
                  <a16:creationId xmlns:a16="http://schemas.microsoft.com/office/drawing/2014/main" id="{E95DF0F9-BE93-AF14-97C4-7D32473BAC90}"/>
                </a:ext>
              </a:extLst>
            </p:cNvPr>
            <p:cNvSpPr/>
            <p:nvPr/>
          </p:nvSpPr>
          <p:spPr bwMode="gray">
            <a:xfrm>
              <a:off x="3703690" y="3277383"/>
              <a:ext cx="860665" cy="403270"/>
            </a:xfrm>
            <a:prstGeom prst="rect">
              <a:avLst/>
            </a:prstGeom>
            <a:solidFill>
              <a:srgbClr val="44546A"/>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544237" rtl="0" eaLnBrk="1" fontAlgn="base" latinLnBrk="0" hangingPunct="1">
                <a:lnSpc>
                  <a:spcPct val="90000"/>
                </a:lnSpc>
                <a:spcBef>
                  <a:spcPts val="0"/>
                </a:spcBef>
                <a:spcAft>
                  <a:spcPct val="0"/>
                </a:spcAft>
                <a:buClr>
                  <a:srgbClr val="00A9E0"/>
                </a:buClr>
                <a:buSzPct val="90000"/>
                <a:buFontTx/>
                <a:buNone/>
                <a:tabLst/>
                <a:defRPr/>
              </a:pPr>
              <a:r>
                <a:rPr kumimoji="0" lang="en-US" sz="1200" b="1" i="0" u="none" strike="noStrike" kern="0" cap="none" spc="0" normalizeH="0" baseline="0" noProof="0" dirty="0">
                  <a:ln>
                    <a:noFill/>
                  </a:ln>
                  <a:solidFill>
                    <a:srgbClr val="FFFFFF"/>
                  </a:solidFill>
                  <a:effectLst/>
                  <a:uLnTx/>
                  <a:uFillTx/>
                  <a:latin typeface="Arial"/>
                  <a:ea typeface="MS PGothic" pitchFamily="34" charset="-128"/>
                  <a:cs typeface="Arial" panose="020B0604020202020204" pitchFamily="34" charset="0"/>
                </a:rPr>
                <a:t>IV ERT</a:t>
              </a:r>
            </a:p>
          </p:txBody>
        </p:sp>
      </p:grpSp>
      <p:pic>
        <p:nvPicPr>
          <p:cNvPr id="60" name="Picture 59">
            <a:extLst>
              <a:ext uri="{FF2B5EF4-FFF2-40B4-BE49-F238E27FC236}">
                <a16:creationId xmlns:a16="http://schemas.microsoft.com/office/drawing/2014/main" id="{7066FDF6-4500-7A20-EEFF-558BADDE03C1}"/>
              </a:ext>
            </a:extLst>
          </p:cNvPr>
          <p:cNvPicPr>
            <a:picLocks noChangeAspect="1"/>
          </p:cNvPicPr>
          <p:nvPr/>
        </p:nvPicPr>
        <p:blipFill>
          <a:blip r:embed="rId4"/>
          <a:stretch>
            <a:fillRect/>
          </a:stretch>
        </p:blipFill>
        <p:spPr>
          <a:xfrm>
            <a:off x="300399" y="5203241"/>
            <a:ext cx="674248" cy="621402"/>
          </a:xfrm>
          <a:prstGeom prst="rect">
            <a:avLst/>
          </a:prstGeom>
        </p:spPr>
      </p:pic>
      <p:pic>
        <p:nvPicPr>
          <p:cNvPr id="44" name="Picture 43" descr="Logo, company name&#10;&#10;Description automatically generated">
            <a:extLst>
              <a:ext uri="{FF2B5EF4-FFF2-40B4-BE49-F238E27FC236}">
                <a16:creationId xmlns:a16="http://schemas.microsoft.com/office/drawing/2014/main" id="{B0ADC2A6-5464-8A87-53DB-CCC8F3E7F8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6984" y="380746"/>
            <a:ext cx="2189963" cy="433890"/>
          </a:xfrm>
          <a:prstGeom prst="rect">
            <a:avLst/>
          </a:prstGeom>
        </p:spPr>
      </p:pic>
    </p:spTree>
    <p:extLst>
      <p:ext uri="{BB962C8B-B14F-4D97-AF65-F5344CB8AC3E}">
        <p14:creationId xmlns:p14="http://schemas.microsoft.com/office/powerpoint/2010/main" val="3604671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3DC5F-F423-4209-B125-AE7B4D771F2B}"/>
              </a:ext>
            </a:extLst>
          </p:cNvPr>
          <p:cNvSpPr>
            <a:spLocks noGrp="1"/>
          </p:cNvSpPr>
          <p:nvPr>
            <p:ph type="title"/>
          </p:nvPr>
        </p:nvSpPr>
        <p:spPr>
          <a:xfrm>
            <a:off x="0" y="216871"/>
            <a:ext cx="12192000" cy="589801"/>
          </a:xfrm>
        </p:spPr>
        <p:txBody>
          <a:bodyPr anchor="b">
            <a:normAutofit/>
          </a:bodyPr>
          <a:lstStyle/>
          <a:p>
            <a:pPr algn="ctr"/>
            <a:r>
              <a:rPr lang="en-US" sz="2400" dirty="0">
                <a:solidFill>
                  <a:schemeClr val="accent1"/>
                </a:solidFill>
                <a:latin typeface="Arial" panose="020B0604020202020204" pitchFamily="34" charset="0"/>
                <a:cs typeface="Arial" panose="020B0604020202020204" pitchFamily="34" charset="0"/>
              </a:rPr>
              <a:t>AAV Gene Therapy</a:t>
            </a:r>
            <a:r>
              <a:rPr lang="en-US" dirty="0">
                <a:solidFill>
                  <a:schemeClr val="accent1"/>
                </a:solidFill>
                <a:latin typeface="Arial" panose="020B0604020202020204" pitchFamily="34" charset="0"/>
              </a:rPr>
              <a:t> Has the P</a:t>
            </a:r>
            <a:r>
              <a:rPr lang="en-US" sz="2400" dirty="0">
                <a:solidFill>
                  <a:schemeClr val="accent1"/>
                </a:solidFill>
                <a:latin typeface="Arial" panose="020B0604020202020204" pitchFamily="34" charset="0"/>
                <a:cs typeface="Arial" panose="020B0604020202020204" pitchFamily="34" charset="0"/>
              </a:rPr>
              <a:t>otential </a:t>
            </a:r>
            <a:r>
              <a:rPr lang="en-US" dirty="0">
                <a:solidFill>
                  <a:schemeClr val="accent1"/>
                </a:solidFill>
                <a:latin typeface="Arial" panose="020B0604020202020204" pitchFamily="34" charset="0"/>
              </a:rPr>
              <a:t>to Address Unmet Need in </a:t>
            </a:r>
            <a:r>
              <a:rPr lang="en-US" sz="2400" dirty="0">
                <a:solidFill>
                  <a:schemeClr val="accent1"/>
                </a:solidFill>
                <a:latin typeface="Arial" panose="020B0604020202020204" pitchFamily="34" charset="0"/>
                <a:cs typeface="Arial" panose="020B0604020202020204" pitchFamily="34" charset="0"/>
              </a:rPr>
              <a:t>MPS II</a:t>
            </a:r>
            <a:endParaRPr lang="en-US" sz="1800" dirty="0">
              <a:solidFill>
                <a:srgbClr val="FF0000"/>
              </a:solidFill>
              <a:highlight>
                <a:srgbClr val="FFFF00"/>
              </a:highlight>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DC3EBA71-8093-4571-994C-51D061C34BCE}"/>
              </a:ext>
            </a:extLst>
          </p:cNvPr>
          <p:cNvSpPr>
            <a:spLocks noGrp="1"/>
          </p:cNvSpPr>
          <p:nvPr>
            <p:ph type="body" sz="quarter" idx="11"/>
          </p:nvPr>
        </p:nvSpPr>
        <p:spPr>
          <a:xfrm>
            <a:off x="434979" y="6409893"/>
            <a:ext cx="4553706" cy="313932"/>
          </a:xfrm>
        </p:spPr>
        <p:txBody>
          <a:bodyPr/>
          <a:lstStyle/>
          <a:p>
            <a:r>
              <a:rPr lang="en-US" sz="800" b="0" dirty="0">
                <a:solidFill>
                  <a:schemeClr val="tx1"/>
                </a:solidFill>
                <a:latin typeface="Arial" panose="020B0604020202020204" pitchFamily="34" charset="0"/>
                <a:cs typeface="Arial" panose="020B0604020202020204" pitchFamily="34" charset="0"/>
              </a:rPr>
              <a:t>1.  Martin (2008) Pediatrics</a:t>
            </a:r>
          </a:p>
          <a:p>
            <a:r>
              <a:rPr lang="en-US" sz="800" b="0" dirty="0">
                <a:solidFill>
                  <a:schemeClr val="tx1"/>
                </a:solidFill>
                <a:latin typeface="Arial" panose="020B0604020202020204" pitchFamily="34" charset="0"/>
                <a:cs typeface="Arial" panose="020B0604020202020204" pitchFamily="34" charset="0"/>
              </a:rPr>
              <a:t>2.  Scarpa, https://www.ncbi.nlm.nih.gov/books/NBK1274) 2007; Updated 2018</a:t>
            </a:r>
          </a:p>
        </p:txBody>
      </p:sp>
      <p:sp>
        <p:nvSpPr>
          <p:cNvPr id="14" name="TextBox 13">
            <a:extLst>
              <a:ext uri="{FF2B5EF4-FFF2-40B4-BE49-F238E27FC236}">
                <a16:creationId xmlns:a16="http://schemas.microsoft.com/office/drawing/2014/main" id="{0CAB703A-F385-40EE-9B31-E8840193806D}"/>
              </a:ext>
            </a:extLst>
          </p:cNvPr>
          <p:cNvSpPr txBox="1"/>
          <p:nvPr/>
        </p:nvSpPr>
        <p:spPr>
          <a:xfrm>
            <a:off x="3453057" y="1632944"/>
            <a:ext cx="1553380" cy="341632"/>
          </a:xfrm>
          <a:prstGeom prst="rect">
            <a:avLst/>
          </a:prstGeom>
          <a:noFill/>
        </p:spPr>
        <p:txBody>
          <a:bodyPr wrap="square" tIns="45720" rtlCol="0">
            <a:spAutoFit/>
          </a:bodyPr>
          <a:lstStyle/>
          <a:p>
            <a:pPr marL="228600" marR="0" lvl="0" indent="-228600" algn="ctr" defTabSz="457200" rtl="0" eaLnBrk="0" fontAlgn="base" latinLnBrk="0" hangingPunct="0">
              <a:lnSpc>
                <a:spcPct val="90000"/>
              </a:lnSpc>
              <a:spcBef>
                <a:spcPts val="600"/>
              </a:spcBef>
              <a:spcAft>
                <a:spcPct val="0"/>
              </a:spcAft>
              <a:buClr>
                <a:srgbClr val="95B3D7"/>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Prevalence</a:t>
            </a:r>
          </a:p>
        </p:txBody>
      </p:sp>
      <p:sp>
        <p:nvSpPr>
          <p:cNvPr id="16" name="TextBox 15">
            <a:extLst>
              <a:ext uri="{FF2B5EF4-FFF2-40B4-BE49-F238E27FC236}">
                <a16:creationId xmlns:a16="http://schemas.microsoft.com/office/drawing/2014/main" id="{CD48BDFD-6E79-4FF1-AF76-ED2015F76D98}"/>
              </a:ext>
            </a:extLst>
          </p:cNvPr>
          <p:cNvSpPr txBox="1"/>
          <p:nvPr/>
        </p:nvSpPr>
        <p:spPr>
          <a:xfrm>
            <a:off x="363132" y="1632944"/>
            <a:ext cx="2367368" cy="341632"/>
          </a:xfrm>
          <a:prstGeom prst="rect">
            <a:avLst/>
          </a:prstGeom>
          <a:noFill/>
        </p:spPr>
        <p:txBody>
          <a:bodyPr wrap="square" tIns="45720" rtlCol="0">
            <a:spAutoFit/>
          </a:bodyPr>
          <a:lstStyle>
            <a:defPPr>
              <a:defRPr lang="en-US"/>
            </a:defPPr>
            <a:lvl1pPr marL="228600" marR="0" lvl="0" indent="-228600" defTabSz="457200" eaLnBrk="0" fontAlgn="base" hangingPunct="0">
              <a:lnSpc>
                <a:spcPct val="90000"/>
              </a:lnSpc>
              <a:spcBef>
                <a:spcPts val="600"/>
              </a:spcBef>
              <a:spcAft>
                <a:spcPct val="0"/>
              </a:spcAft>
              <a:buClr>
                <a:srgbClr val="95B3D7"/>
              </a:buClr>
              <a:buSzPct val="100000"/>
              <a:buFontTx/>
              <a:buNone/>
              <a:tabLst/>
              <a:defRPr kumimoji="0" sz="2000" b="1" i="0" u="none" strike="noStrike" cap="none" spc="0" normalizeH="0" baseline="0">
                <a:ln>
                  <a:noFill/>
                </a:ln>
                <a:effectLst/>
                <a:uLnTx/>
                <a:uFillTx/>
                <a:latin typeface="Arial" panose="020B0604020202020204" pitchFamily="34" charset="0"/>
                <a:ea typeface="MS PGothic" pitchFamily="34" charset="-128"/>
                <a:cs typeface="Arial" panose="020B0604020202020204" pitchFamily="34" charset="0"/>
              </a:defRPr>
            </a:lvl1pPr>
          </a:lstStyle>
          <a:p>
            <a:pPr marL="228600" marR="0" lvl="0" indent="-228600" algn="ctr" defTabSz="457200" rtl="0" eaLnBrk="0" fontAlgn="base" latinLnBrk="0" hangingPunct="0">
              <a:lnSpc>
                <a:spcPct val="90000"/>
              </a:lnSpc>
              <a:spcBef>
                <a:spcPts val="600"/>
              </a:spcBef>
              <a:spcAft>
                <a:spcPct val="0"/>
              </a:spcAft>
              <a:buClr>
                <a:srgbClr val="95B3D7"/>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Incidence of MPS II</a:t>
            </a:r>
          </a:p>
        </p:txBody>
      </p:sp>
      <p:grpSp>
        <p:nvGrpSpPr>
          <p:cNvPr id="10" name="Group 9">
            <a:extLst>
              <a:ext uri="{FF2B5EF4-FFF2-40B4-BE49-F238E27FC236}">
                <a16:creationId xmlns:a16="http://schemas.microsoft.com/office/drawing/2014/main" id="{E36A5ECF-12D6-FBB4-6FDB-FB3107DB57A8}"/>
              </a:ext>
            </a:extLst>
          </p:cNvPr>
          <p:cNvGrpSpPr/>
          <p:nvPr/>
        </p:nvGrpSpPr>
        <p:grpSpPr>
          <a:xfrm>
            <a:off x="503954" y="2050261"/>
            <a:ext cx="2116374" cy="1188603"/>
            <a:chOff x="11990009" y="1658520"/>
            <a:chExt cx="2116374" cy="1188603"/>
          </a:xfrm>
        </p:grpSpPr>
        <p:pic>
          <p:nvPicPr>
            <p:cNvPr id="49" name="Picture 48">
              <a:extLst>
                <a:ext uri="{FF2B5EF4-FFF2-40B4-BE49-F238E27FC236}">
                  <a16:creationId xmlns:a16="http://schemas.microsoft.com/office/drawing/2014/main" id="{1A27E2B4-A931-4608-8F53-EF89744D64B1}"/>
                </a:ext>
              </a:extLst>
            </p:cNvPr>
            <p:cNvPicPr>
              <a:picLocks noChangeAspect="1"/>
            </p:cNvPicPr>
            <p:nvPr/>
          </p:nvPicPr>
          <p:blipFill>
            <a:blip r:embed="rId3">
              <a:duotone>
                <a:schemeClr val="accent6">
                  <a:shade val="45000"/>
                  <a:satMod val="135000"/>
                </a:schemeClr>
                <a:prstClr val="white"/>
              </a:duotone>
            </a:blip>
            <a:stretch>
              <a:fillRect/>
            </a:stretch>
          </p:blipFill>
          <p:spPr>
            <a:xfrm>
              <a:off x="11990009" y="1658520"/>
              <a:ext cx="2116374" cy="1188603"/>
            </a:xfrm>
            <a:prstGeom prst="rect">
              <a:avLst/>
            </a:prstGeom>
          </p:spPr>
        </p:pic>
        <p:sp>
          <p:nvSpPr>
            <p:cNvPr id="20" name="TextBox 19">
              <a:extLst>
                <a:ext uri="{FF2B5EF4-FFF2-40B4-BE49-F238E27FC236}">
                  <a16:creationId xmlns:a16="http://schemas.microsoft.com/office/drawing/2014/main" id="{9A27DC10-B0B6-494A-88A8-412AF7AC0509}"/>
                </a:ext>
              </a:extLst>
            </p:cNvPr>
            <p:cNvSpPr txBox="1"/>
            <p:nvPr/>
          </p:nvSpPr>
          <p:spPr>
            <a:xfrm>
              <a:off x="12259476" y="1790044"/>
              <a:ext cx="1479892" cy="600164"/>
            </a:xfrm>
            <a:prstGeom prst="rect">
              <a:avLst/>
            </a:prstGeom>
            <a:solidFill>
              <a:schemeClr val="bg1"/>
            </a:solidFill>
            <a:effectLst>
              <a:softEdge rad="127000"/>
            </a:effectLst>
          </p:spPr>
          <p:txBody>
            <a:bodyPr wrap="square" tIns="45720" rtlCol="0">
              <a:spAutoFit/>
            </a:bodyPr>
            <a:lstStyle/>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1 in 100,000</a:t>
              </a:r>
            </a:p>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to</a:t>
              </a:r>
            </a:p>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1 in 170,000</a:t>
              </a:r>
            </a:p>
          </p:txBody>
        </p:sp>
      </p:grpSp>
      <p:sp>
        <p:nvSpPr>
          <p:cNvPr id="13" name="TextBox 12">
            <a:extLst>
              <a:ext uri="{FF2B5EF4-FFF2-40B4-BE49-F238E27FC236}">
                <a16:creationId xmlns:a16="http://schemas.microsoft.com/office/drawing/2014/main" id="{4EBD5E9D-2CB7-417B-A83B-AC4BACB45DD9}"/>
              </a:ext>
            </a:extLst>
          </p:cNvPr>
          <p:cNvSpPr txBox="1"/>
          <p:nvPr/>
        </p:nvSpPr>
        <p:spPr>
          <a:xfrm>
            <a:off x="4863023" y="2019905"/>
            <a:ext cx="647934" cy="600164"/>
          </a:xfrm>
          <a:prstGeom prst="rect">
            <a:avLst/>
          </a:prstGeom>
          <a:noFill/>
        </p:spPr>
        <p:txBody>
          <a:bodyPr wrap="none" tIns="45720" rtlCol="0">
            <a:spAutoFit/>
          </a:bodyPr>
          <a:lstStyle/>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F9461C"/>
                </a:solidFill>
                <a:effectLst/>
                <a:uLnTx/>
                <a:uFillTx/>
                <a:latin typeface="Arial" panose="020B0604020202020204" pitchFamily="34" charset="0"/>
                <a:ea typeface="MS PGothic" pitchFamily="34" charset="-128"/>
                <a:cs typeface="Arial" panose="020B0604020202020204" pitchFamily="34" charset="0"/>
              </a:rPr>
              <a:t>Severe</a:t>
            </a:r>
          </a:p>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F9461C"/>
                </a:solidFill>
                <a:effectLst/>
                <a:uLnTx/>
                <a:uFillTx/>
                <a:latin typeface="Arial" panose="020B0604020202020204" pitchFamily="34" charset="0"/>
                <a:ea typeface="MS PGothic" pitchFamily="34" charset="-128"/>
                <a:cs typeface="Arial" panose="020B0604020202020204" pitchFamily="34" charset="0"/>
              </a:rPr>
              <a:t>MPS II</a:t>
            </a:r>
          </a:p>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F9461C"/>
                </a:solidFill>
                <a:effectLst/>
                <a:uLnTx/>
                <a:uFillTx/>
                <a:latin typeface="Arial" panose="020B0604020202020204" pitchFamily="34" charset="0"/>
                <a:ea typeface="MS PGothic" pitchFamily="34" charset="-128"/>
                <a:cs typeface="Arial" panose="020B0604020202020204" pitchFamily="34" charset="0"/>
              </a:rPr>
              <a:t>~75%</a:t>
            </a:r>
          </a:p>
        </p:txBody>
      </p:sp>
      <p:sp>
        <p:nvSpPr>
          <p:cNvPr id="18" name="TextBox 17">
            <a:extLst>
              <a:ext uri="{FF2B5EF4-FFF2-40B4-BE49-F238E27FC236}">
                <a16:creationId xmlns:a16="http://schemas.microsoft.com/office/drawing/2014/main" id="{1C817F5E-4475-4192-AC8B-852C94C99A4F}"/>
              </a:ext>
            </a:extLst>
          </p:cNvPr>
          <p:cNvSpPr txBox="1"/>
          <p:nvPr/>
        </p:nvSpPr>
        <p:spPr>
          <a:xfrm>
            <a:off x="2734667" y="1956555"/>
            <a:ext cx="922047" cy="600164"/>
          </a:xfrm>
          <a:prstGeom prst="rect">
            <a:avLst/>
          </a:prstGeom>
          <a:noFill/>
        </p:spPr>
        <p:txBody>
          <a:bodyPr wrap="none" tIns="45720" rtlCol="0">
            <a:spAutoFit/>
          </a:bodyPr>
          <a:lstStyle/>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0065BD"/>
                </a:solidFill>
                <a:effectLst/>
                <a:uLnTx/>
                <a:uFillTx/>
                <a:latin typeface="Arial" panose="020B0604020202020204" pitchFamily="34" charset="0"/>
                <a:ea typeface="MS PGothic" pitchFamily="34" charset="-128"/>
                <a:cs typeface="Arial" panose="020B0604020202020204" pitchFamily="34" charset="0"/>
              </a:rPr>
              <a:t>Attenuated</a:t>
            </a:r>
          </a:p>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0065BD"/>
                </a:solidFill>
                <a:effectLst/>
                <a:uLnTx/>
                <a:uFillTx/>
                <a:latin typeface="Arial" panose="020B0604020202020204" pitchFamily="34" charset="0"/>
                <a:ea typeface="MS PGothic" pitchFamily="34" charset="-128"/>
                <a:cs typeface="Arial" panose="020B0604020202020204" pitchFamily="34" charset="0"/>
              </a:rPr>
              <a:t>MPS II</a:t>
            </a:r>
          </a:p>
          <a:p>
            <a:pPr marL="228600" marR="0" lvl="0" indent="-228600" algn="ctr" defTabSz="457200" rtl="0" eaLnBrk="0" fontAlgn="base" latinLnBrk="0" hangingPunct="0">
              <a:lnSpc>
                <a:spcPct val="100000"/>
              </a:lnSpc>
              <a:spcBef>
                <a:spcPts val="0"/>
              </a:spcBef>
              <a:spcAft>
                <a:spcPct val="0"/>
              </a:spcAft>
              <a:buClr>
                <a:srgbClr val="95B3D7"/>
              </a:buClr>
              <a:buSzPct val="100000"/>
              <a:buFontTx/>
              <a:buNone/>
              <a:tabLst/>
              <a:defRPr/>
            </a:pPr>
            <a:r>
              <a:rPr kumimoji="0" lang="en-US" sz="1100" b="1" i="0" u="none" strike="noStrike" kern="1200" cap="none" spc="0" normalizeH="0" baseline="0" noProof="0" dirty="0">
                <a:ln>
                  <a:noFill/>
                </a:ln>
                <a:solidFill>
                  <a:srgbClr val="0065BD"/>
                </a:solidFill>
                <a:effectLst/>
                <a:uLnTx/>
                <a:uFillTx/>
                <a:latin typeface="Arial" panose="020B0604020202020204" pitchFamily="34" charset="0"/>
                <a:ea typeface="MS PGothic" pitchFamily="34" charset="-128"/>
                <a:cs typeface="Arial" panose="020B0604020202020204" pitchFamily="34" charset="0"/>
              </a:rPr>
              <a:t>~25%</a:t>
            </a:r>
          </a:p>
        </p:txBody>
      </p:sp>
      <p:grpSp>
        <p:nvGrpSpPr>
          <p:cNvPr id="39" name="Group 38">
            <a:extLst>
              <a:ext uri="{FF2B5EF4-FFF2-40B4-BE49-F238E27FC236}">
                <a16:creationId xmlns:a16="http://schemas.microsoft.com/office/drawing/2014/main" id="{99B9BF2D-88B2-67FC-82D6-6F7711A0E296}"/>
              </a:ext>
            </a:extLst>
          </p:cNvPr>
          <p:cNvGrpSpPr/>
          <p:nvPr/>
        </p:nvGrpSpPr>
        <p:grpSpPr>
          <a:xfrm rot="21025281">
            <a:off x="3640907" y="2010183"/>
            <a:ext cx="1048735" cy="1048735"/>
            <a:chOff x="5249863" y="2616200"/>
            <a:chExt cx="1692275" cy="1692275"/>
          </a:xfrm>
        </p:grpSpPr>
        <p:sp>
          <p:nvSpPr>
            <p:cNvPr id="19" name="Freeform 5">
              <a:extLst>
                <a:ext uri="{FF2B5EF4-FFF2-40B4-BE49-F238E27FC236}">
                  <a16:creationId xmlns:a16="http://schemas.microsoft.com/office/drawing/2014/main" id="{CBDA8A66-7FBA-259E-2163-58C7478C8997}"/>
                </a:ext>
              </a:extLst>
            </p:cNvPr>
            <p:cNvSpPr>
              <a:spLocks/>
            </p:cNvSpPr>
            <p:nvPr/>
          </p:nvSpPr>
          <p:spPr bwMode="auto">
            <a:xfrm>
              <a:off x="5249863" y="2616200"/>
              <a:ext cx="1692275" cy="1692275"/>
            </a:xfrm>
            <a:custGeom>
              <a:avLst/>
              <a:gdLst>
                <a:gd name="T0" fmla="*/ 8876 w 17752"/>
                <a:gd name="T1" fmla="*/ 0 h 17752"/>
                <a:gd name="T2" fmla="*/ 17752 w 17752"/>
                <a:gd name="T3" fmla="*/ 8876 h 17752"/>
                <a:gd name="T4" fmla="*/ 8876 w 17752"/>
                <a:gd name="T5" fmla="*/ 17752 h 17752"/>
                <a:gd name="T6" fmla="*/ 0 w 17752"/>
                <a:gd name="T7" fmla="*/ 8876 h 17752"/>
                <a:gd name="T8" fmla="*/ 1953 w 17752"/>
                <a:gd name="T9" fmla="*/ 8876 h 17752"/>
                <a:gd name="T10" fmla="*/ 8876 w 17752"/>
                <a:gd name="T11" fmla="*/ 15799 h 17752"/>
                <a:gd name="T12" fmla="*/ 15799 w 17752"/>
                <a:gd name="T13" fmla="*/ 8876 h 17752"/>
                <a:gd name="T14" fmla="*/ 8876 w 17752"/>
                <a:gd name="T15" fmla="*/ 1953 h 17752"/>
                <a:gd name="T16" fmla="*/ 8876 w 17752"/>
                <a:gd name="T17" fmla="*/ 0 h 17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52" h="17752">
                  <a:moveTo>
                    <a:pt x="8876" y="0"/>
                  </a:moveTo>
                  <a:cubicBezTo>
                    <a:pt x="13778" y="0"/>
                    <a:pt x="17752" y="3974"/>
                    <a:pt x="17752" y="8876"/>
                  </a:cubicBezTo>
                  <a:cubicBezTo>
                    <a:pt x="17752" y="13778"/>
                    <a:pt x="13778" y="17752"/>
                    <a:pt x="8876" y="17752"/>
                  </a:cubicBezTo>
                  <a:cubicBezTo>
                    <a:pt x="3974" y="17752"/>
                    <a:pt x="0" y="13778"/>
                    <a:pt x="0" y="8876"/>
                  </a:cubicBezTo>
                  <a:lnTo>
                    <a:pt x="1953" y="8876"/>
                  </a:lnTo>
                  <a:cubicBezTo>
                    <a:pt x="1953" y="12699"/>
                    <a:pt x="5053" y="15799"/>
                    <a:pt x="8876" y="15799"/>
                  </a:cubicBezTo>
                  <a:cubicBezTo>
                    <a:pt x="12700" y="15799"/>
                    <a:pt x="15799" y="12699"/>
                    <a:pt x="15799" y="8876"/>
                  </a:cubicBezTo>
                  <a:cubicBezTo>
                    <a:pt x="15799" y="5052"/>
                    <a:pt x="12700" y="1953"/>
                    <a:pt x="8876" y="1953"/>
                  </a:cubicBezTo>
                  <a:lnTo>
                    <a:pt x="8876" y="0"/>
                  </a:lnTo>
                  <a:close/>
                </a:path>
              </a:pathLst>
            </a:custGeom>
            <a:solidFill>
              <a:schemeClr val="accent3"/>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Freeform 7">
              <a:extLst>
                <a:ext uri="{FF2B5EF4-FFF2-40B4-BE49-F238E27FC236}">
                  <a16:creationId xmlns:a16="http://schemas.microsoft.com/office/drawing/2014/main" id="{6045D70E-053B-D374-677D-985A2F5936F6}"/>
                </a:ext>
              </a:extLst>
            </p:cNvPr>
            <p:cNvSpPr>
              <a:spLocks/>
            </p:cNvSpPr>
            <p:nvPr/>
          </p:nvSpPr>
          <p:spPr bwMode="auto">
            <a:xfrm>
              <a:off x="5249863" y="2616200"/>
              <a:ext cx="846138" cy="846138"/>
            </a:xfrm>
            <a:custGeom>
              <a:avLst/>
              <a:gdLst>
                <a:gd name="T0" fmla="*/ 0 w 8876"/>
                <a:gd name="T1" fmla="*/ 8876 h 8876"/>
                <a:gd name="T2" fmla="*/ 8876 w 8876"/>
                <a:gd name="T3" fmla="*/ 0 h 8876"/>
                <a:gd name="T4" fmla="*/ 8876 w 8876"/>
                <a:gd name="T5" fmla="*/ 1953 h 8876"/>
                <a:gd name="T6" fmla="*/ 1953 w 8876"/>
                <a:gd name="T7" fmla="*/ 8876 h 8876"/>
                <a:gd name="T8" fmla="*/ 0 w 8876"/>
                <a:gd name="T9" fmla="*/ 8876 h 8876"/>
              </a:gdLst>
              <a:ahLst/>
              <a:cxnLst>
                <a:cxn ang="0">
                  <a:pos x="T0" y="T1"/>
                </a:cxn>
                <a:cxn ang="0">
                  <a:pos x="T2" y="T3"/>
                </a:cxn>
                <a:cxn ang="0">
                  <a:pos x="T4" y="T5"/>
                </a:cxn>
                <a:cxn ang="0">
                  <a:pos x="T6" y="T7"/>
                </a:cxn>
                <a:cxn ang="0">
                  <a:pos x="T8" y="T9"/>
                </a:cxn>
              </a:cxnLst>
              <a:rect l="0" t="0" r="r" b="b"/>
              <a:pathLst>
                <a:path w="8876" h="8876">
                  <a:moveTo>
                    <a:pt x="0" y="8876"/>
                  </a:moveTo>
                  <a:cubicBezTo>
                    <a:pt x="0" y="3974"/>
                    <a:pt x="3974" y="0"/>
                    <a:pt x="8876" y="0"/>
                  </a:cubicBezTo>
                  <a:lnTo>
                    <a:pt x="8876" y="1953"/>
                  </a:lnTo>
                  <a:cubicBezTo>
                    <a:pt x="5053" y="1953"/>
                    <a:pt x="1953" y="5052"/>
                    <a:pt x="1953" y="8876"/>
                  </a:cubicBezTo>
                  <a:lnTo>
                    <a:pt x="0" y="8876"/>
                  </a:lnTo>
                  <a:close/>
                </a:path>
              </a:pathLst>
            </a:custGeom>
            <a:solidFill>
              <a:schemeClr val="accent1"/>
            </a:solid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899EF7C7-F0B6-28EF-A841-EB892FBB0749}"/>
              </a:ext>
            </a:extLst>
          </p:cNvPr>
          <p:cNvSpPr txBox="1"/>
          <p:nvPr/>
        </p:nvSpPr>
        <p:spPr>
          <a:xfrm>
            <a:off x="440266" y="5424547"/>
            <a:ext cx="5328390" cy="507831"/>
          </a:xfrm>
          <a:prstGeom prst="rect">
            <a:avLst/>
          </a:prstGeom>
          <a:noFill/>
          <a:ln w="28575">
            <a:solidFill>
              <a:schemeClr val="accent1"/>
            </a:solidFill>
          </a:ln>
        </p:spPr>
        <p:txBody>
          <a:bodyPr wrap="square" tIns="45720" rtlCol="0">
            <a:spAutoFit/>
          </a:bodyPr>
          <a:lstStyle/>
          <a:p>
            <a:pPr marL="0" marR="0" lvl="0" indent="-228600" algn="ctr"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1500" b="0" i="0" u="none" strike="noStrike" kern="1200" cap="none" spc="0" normalizeH="0" baseline="0" noProof="0" dirty="0">
                <a:ln>
                  <a:noFill/>
                </a:ln>
                <a:solidFill>
                  <a:srgbClr val="00A9E0"/>
                </a:solidFill>
                <a:effectLst/>
                <a:uLnTx/>
                <a:uFillTx/>
                <a:latin typeface="Arial" panose="020B0604020202020204" pitchFamily="34" charset="0"/>
                <a:ea typeface="+mn-ea"/>
                <a:cs typeface="Arial" panose="020B0604020202020204" pitchFamily="34" charset="0"/>
              </a:rPr>
              <a:t>Standard of care includes IV enzyme replacement therapy (ERT), which </a:t>
            </a:r>
            <a:r>
              <a:rPr kumimoji="0" lang="en-US" sz="1500" b="1" i="0" u="none" strike="noStrike" kern="1200" cap="none" spc="0" normalizeH="0" baseline="0" noProof="0" dirty="0">
                <a:ln>
                  <a:noFill/>
                </a:ln>
                <a:solidFill>
                  <a:srgbClr val="00A9E0"/>
                </a:solidFill>
                <a:effectLst/>
                <a:uLnTx/>
                <a:uFillTx/>
                <a:latin typeface="Arial" panose="020B0604020202020204" pitchFamily="34" charset="0"/>
                <a:ea typeface="+mn-ea"/>
                <a:cs typeface="Arial" panose="020B0604020202020204" pitchFamily="34" charset="0"/>
              </a:rPr>
              <a:t>does not address CNS disease involvement</a:t>
            </a:r>
            <a:endParaRPr kumimoji="0" lang="en-US" sz="1500" b="0" i="0" u="none" strike="noStrike" kern="1200" cap="none" spc="0" normalizeH="0" baseline="0" noProof="0" dirty="0">
              <a:ln>
                <a:noFill/>
              </a:ln>
              <a:solidFill>
                <a:srgbClr val="00A9E0"/>
              </a:solidFill>
              <a:effectLst/>
              <a:uLnTx/>
              <a:uFillTx/>
              <a:latin typeface="Calibri"/>
              <a:ea typeface="MS PGothic" pitchFamily="34" charset="-128"/>
              <a:cs typeface="ＭＳ Ｐゴシック" charset="-128"/>
            </a:endParaRPr>
          </a:p>
        </p:txBody>
      </p:sp>
      <p:grpSp>
        <p:nvGrpSpPr>
          <p:cNvPr id="46" name="Group 45">
            <a:extLst>
              <a:ext uri="{FF2B5EF4-FFF2-40B4-BE49-F238E27FC236}">
                <a16:creationId xmlns:a16="http://schemas.microsoft.com/office/drawing/2014/main" id="{A2965265-4046-218F-C4E0-E7FA51AD1C1A}"/>
              </a:ext>
            </a:extLst>
          </p:cNvPr>
          <p:cNvGrpSpPr/>
          <p:nvPr/>
        </p:nvGrpSpPr>
        <p:grpSpPr>
          <a:xfrm>
            <a:off x="7492063" y="1729372"/>
            <a:ext cx="3000677" cy="604416"/>
            <a:chOff x="4753040" y="1491633"/>
            <a:chExt cx="3033282" cy="604416"/>
          </a:xfrm>
        </p:grpSpPr>
        <p:sp>
          <p:nvSpPr>
            <p:cNvPr id="47" name="TextBox 46">
              <a:extLst>
                <a:ext uri="{FF2B5EF4-FFF2-40B4-BE49-F238E27FC236}">
                  <a16:creationId xmlns:a16="http://schemas.microsoft.com/office/drawing/2014/main" id="{C9C7A7B9-8CE8-3FE7-1606-5E4ABCB42684}"/>
                </a:ext>
              </a:extLst>
            </p:cNvPr>
            <p:cNvSpPr txBox="1"/>
            <p:nvPr/>
          </p:nvSpPr>
          <p:spPr>
            <a:xfrm>
              <a:off x="5330683" y="1511274"/>
              <a:ext cx="2455639" cy="584775"/>
            </a:xfrm>
            <a:prstGeom prst="rect">
              <a:avLst/>
            </a:prstGeom>
            <a:noFill/>
          </p:spPr>
          <p:txBody>
            <a:bodyPr wrap="squar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AAV9 Vector + </a:t>
              </a:r>
              <a:r>
                <a:rPr kumimoji="0" lang="en-US" sz="16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IDS</a:t>
              </a: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Transgene</a:t>
              </a:r>
              <a:endParaRPr kumimoji="0" lang="en-US" sz="16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48" name="Group 47">
              <a:extLst>
                <a:ext uri="{FF2B5EF4-FFF2-40B4-BE49-F238E27FC236}">
                  <a16:creationId xmlns:a16="http://schemas.microsoft.com/office/drawing/2014/main" id="{88ECA4A5-EC52-AF41-6CF1-FE7F4190F715}"/>
                </a:ext>
              </a:extLst>
            </p:cNvPr>
            <p:cNvGrpSpPr/>
            <p:nvPr/>
          </p:nvGrpSpPr>
          <p:grpSpPr>
            <a:xfrm>
              <a:off x="4753040" y="1491633"/>
              <a:ext cx="540198" cy="547003"/>
              <a:chOff x="3528490" y="1275248"/>
              <a:chExt cx="776688" cy="786472"/>
            </a:xfrm>
          </p:grpSpPr>
          <p:grpSp>
            <p:nvGrpSpPr>
              <p:cNvPr id="50" name="Group 49">
                <a:extLst>
                  <a:ext uri="{FF2B5EF4-FFF2-40B4-BE49-F238E27FC236}">
                    <a16:creationId xmlns:a16="http://schemas.microsoft.com/office/drawing/2014/main" id="{A9453528-124A-439C-0375-8EDCBD411AB8}"/>
                  </a:ext>
                </a:extLst>
              </p:cNvPr>
              <p:cNvGrpSpPr/>
              <p:nvPr/>
            </p:nvGrpSpPr>
            <p:grpSpPr>
              <a:xfrm>
                <a:off x="3528490" y="1275248"/>
                <a:ext cx="776688" cy="786472"/>
                <a:chOff x="9432604" y="268270"/>
                <a:chExt cx="1384879" cy="2120424"/>
              </a:xfrm>
              <a:solidFill>
                <a:schemeClr val="bg1">
                  <a:lumMod val="85000"/>
                </a:schemeClr>
              </a:solidFill>
              <a:effectLst>
                <a:outerShdw blurRad="50800" dist="38100" dir="5400000" algn="t" rotWithShape="0">
                  <a:prstClr val="black">
                    <a:alpha val="40000"/>
                  </a:prstClr>
                </a:outerShdw>
              </a:effectLst>
            </p:grpSpPr>
            <p:sp>
              <p:nvSpPr>
                <p:cNvPr id="52" name="Flowchart: Decision 51">
                  <a:extLst>
                    <a:ext uri="{FF2B5EF4-FFF2-40B4-BE49-F238E27FC236}">
                      <a16:creationId xmlns:a16="http://schemas.microsoft.com/office/drawing/2014/main" id="{5A37A731-C3ED-FCA8-F00D-5A7AE8692E4A}"/>
                    </a:ext>
                  </a:extLst>
                </p:cNvPr>
                <p:cNvSpPr/>
                <p:nvPr/>
              </p:nvSpPr>
              <p:spPr>
                <a:xfrm>
                  <a:off x="9434564" y="1660832"/>
                  <a:ext cx="1379107" cy="727862"/>
                </a:xfrm>
                <a:prstGeom prst="flowChartDecision">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3" name="Flowchart: Decision 52">
                  <a:extLst>
                    <a:ext uri="{FF2B5EF4-FFF2-40B4-BE49-F238E27FC236}">
                      <a16:creationId xmlns:a16="http://schemas.microsoft.com/office/drawing/2014/main" id="{AF960A9D-8B4C-F53A-0B92-BAE9A97D9C31}"/>
                    </a:ext>
                  </a:extLst>
                </p:cNvPr>
                <p:cNvSpPr/>
                <p:nvPr/>
              </p:nvSpPr>
              <p:spPr>
                <a:xfrm>
                  <a:off x="9434564" y="268270"/>
                  <a:ext cx="1379107" cy="727862"/>
                </a:xfrm>
                <a:prstGeom prst="flowChartDecision">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4" name="Trapezoid 68">
                  <a:extLst>
                    <a:ext uri="{FF2B5EF4-FFF2-40B4-BE49-F238E27FC236}">
                      <a16:creationId xmlns:a16="http://schemas.microsoft.com/office/drawing/2014/main" id="{3F87DF5F-E59F-7177-593B-56787255C954}"/>
                    </a:ext>
                  </a:extLst>
                </p:cNvPr>
                <p:cNvSpPr/>
                <p:nvPr/>
              </p:nvSpPr>
              <p:spPr>
                <a:xfrm rot="16200000">
                  <a:off x="9781813" y="978867"/>
                  <a:ext cx="1384300" cy="687041"/>
                </a:xfrm>
                <a:custGeom>
                  <a:avLst/>
                  <a:gdLst>
                    <a:gd name="connsiteX0" fmla="*/ 0 w 1374775"/>
                    <a:gd name="connsiteY0" fmla="*/ 667993 h 667993"/>
                    <a:gd name="connsiteX1" fmla="*/ 336595 w 1374775"/>
                    <a:gd name="connsiteY1" fmla="*/ 0 h 667993"/>
                    <a:gd name="connsiteX2" fmla="*/ 1038180 w 1374775"/>
                    <a:gd name="connsiteY2" fmla="*/ 0 h 667993"/>
                    <a:gd name="connsiteX3" fmla="*/ 1374775 w 1374775"/>
                    <a:gd name="connsiteY3" fmla="*/ 667993 h 667993"/>
                    <a:gd name="connsiteX4" fmla="*/ 0 w 1374775"/>
                    <a:gd name="connsiteY4" fmla="*/ 667993 h 667993"/>
                    <a:gd name="connsiteX0" fmla="*/ 0 w 1384300"/>
                    <a:gd name="connsiteY0" fmla="*/ 664183 h 667993"/>
                    <a:gd name="connsiteX1" fmla="*/ 346120 w 1384300"/>
                    <a:gd name="connsiteY1" fmla="*/ 0 h 667993"/>
                    <a:gd name="connsiteX2" fmla="*/ 1047705 w 1384300"/>
                    <a:gd name="connsiteY2" fmla="*/ 0 h 667993"/>
                    <a:gd name="connsiteX3" fmla="*/ 1384300 w 1384300"/>
                    <a:gd name="connsiteY3" fmla="*/ 667993 h 667993"/>
                    <a:gd name="connsiteX4" fmla="*/ 0 w 1384300"/>
                    <a:gd name="connsiteY4" fmla="*/ 664183 h 667993"/>
                    <a:gd name="connsiteX0" fmla="*/ 0 w 1384300"/>
                    <a:gd name="connsiteY0" fmla="*/ 667991 h 671801"/>
                    <a:gd name="connsiteX1" fmla="*/ 346120 w 1384300"/>
                    <a:gd name="connsiteY1" fmla="*/ 3808 h 671801"/>
                    <a:gd name="connsiteX2" fmla="*/ 1021035 w 1384300"/>
                    <a:gd name="connsiteY2" fmla="*/ 0 h 671801"/>
                    <a:gd name="connsiteX3" fmla="*/ 1384300 w 1384300"/>
                    <a:gd name="connsiteY3" fmla="*/ 671801 h 671801"/>
                    <a:gd name="connsiteX4" fmla="*/ 0 w 1384300"/>
                    <a:gd name="connsiteY4" fmla="*/ 667991 h 671801"/>
                    <a:gd name="connsiteX0" fmla="*/ 0 w 1384300"/>
                    <a:gd name="connsiteY0" fmla="*/ 683231 h 687041"/>
                    <a:gd name="connsiteX1" fmla="*/ 359455 w 1384300"/>
                    <a:gd name="connsiteY1" fmla="*/ 0 h 687041"/>
                    <a:gd name="connsiteX2" fmla="*/ 1021035 w 1384300"/>
                    <a:gd name="connsiteY2" fmla="*/ 15240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11433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6 h 687041"/>
                    <a:gd name="connsiteX3" fmla="*/ 1384300 w 1384300"/>
                    <a:gd name="connsiteY3" fmla="*/ 687041 h 687041"/>
                    <a:gd name="connsiteX4" fmla="*/ 0 w 1384300"/>
                    <a:gd name="connsiteY4" fmla="*/ 683231 h 6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300" h="687041">
                      <a:moveTo>
                        <a:pt x="0" y="683231"/>
                      </a:moveTo>
                      <a:lnTo>
                        <a:pt x="359455" y="0"/>
                      </a:lnTo>
                      <a:lnTo>
                        <a:pt x="1019130" y="6"/>
                      </a:lnTo>
                      <a:lnTo>
                        <a:pt x="1384300" y="687041"/>
                      </a:lnTo>
                      <a:lnTo>
                        <a:pt x="0" y="683231"/>
                      </a:ln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Trapezoid 68">
                  <a:extLst>
                    <a:ext uri="{FF2B5EF4-FFF2-40B4-BE49-F238E27FC236}">
                      <a16:creationId xmlns:a16="http://schemas.microsoft.com/office/drawing/2014/main" id="{CB474A3E-A3EC-CC7F-7CCC-AAABC7FAA4E9}"/>
                    </a:ext>
                  </a:extLst>
                </p:cNvPr>
                <p:cNvSpPr/>
                <p:nvPr/>
              </p:nvSpPr>
              <p:spPr>
                <a:xfrm rot="5400000" flipH="1">
                  <a:off x="9083975" y="982044"/>
                  <a:ext cx="1384300" cy="687041"/>
                </a:xfrm>
                <a:custGeom>
                  <a:avLst/>
                  <a:gdLst>
                    <a:gd name="connsiteX0" fmla="*/ 0 w 1374775"/>
                    <a:gd name="connsiteY0" fmla="*/ 667993 h 667993"/>
                    <a:gd name="connsiteX1" fmla="*/ 336595 w 1374775"/>
                    <a:gd name="connsiteY1" fmla="*/ 0 h 667993"/>
                    <a:gd name="connsiteX2" fmla="*/ 1038180 w 1374775"/>
                    <a:gd name="connsiteY2" fmla="*/ 0 h 667993"/>
                    <a:gd name="connsiteX3" fmla="*/ 1374775 w 1374775"/>
                    <a:gd name="connsiteY3" fmla="*/ 667993 h 667993"/>
                    <a:gd name="connsiteX4" fmla="*/ 0 w 1374775"/>
                    <a:gd name="connsiteY4" fmla="*/ 667993 h 667993"/>
                    <a:gd name="connsiteX0" fmla="*/ 0 w 1384300"/>
                    <a:gd name="connsiteY0" fmla="*/ 664183 h 667993"/>
                    <a:gd name="connsiteX1" fmla="*/ 346120 w 1384300"/>
                    <a:gd name="connsiteY1" fmla="*/ 0 h 667993"/>
                    <a:gd name="connsiteX2" fmla="*/ 1047705 w 1384300"/>
                    <a:gd name="connsiteY2" fmla="*/ 0 h 667993"/>
                    <a:gd name="connsiteX3" fmla="*/ 1384300 w 1384300"/>
                    <a:gd name="connsiteY3" fmla="*/ 667993 h 667993"/>
                    <a:gd name="connsiteX4" fmla="*/ 0 w 1384300"/>
                    <a:gd name="connsiteY4" fmla="*/ 664183 h 667993"/>
                    <a:gd name="connsiteX0" fmla="*/ 0 w 1384300"/>
                    <a:gd name="connsiteY0" fmla="*/ 667991 h 671801"/>
                    <a:gd name="connsiteX1" fmla="*/ 346120 w 1384300"/>
                    <a:gd name="connsiteY1" fmla="*/ 3808 h 671801"/>
                    <a:gd name="connsiteX2" fmla="*/ 1021035 w 1384300"/>
                    <a:gd name="connsiteY2" fmla="*/ 0 h 671801"/>
                    <a:gd name="connsiteX3" fmla="*/ 1384300 w 1384300"/>
                    <a:gd name="connsiteY3" fmla="*/ 671801 h 671801"/>
                    <a:gd name="connsiteX4" fmla="*/ 0 w 1384300"/>
                    <a:gd name="connsiteY4" fmla="*/ 667991 h 671801"/>
                    <a:gd name="connsiteX0" fmla="*/ 0 w 1384300"/>
                    <a:gd name="connsiteY0" fmla="*/ 683231 h 687041"/>
                    <a:gd name="connsiteX1" fmla="*/ 359455 w 1384300"/>
                    <a:gd name="connsiteY1" fmla="*/ 0 h 687041"/>
                    <a:gd name="connsiteX2" fmla="*/ 1021035 w 1384300"/>
                    <a:gd name="connsiteY2" fmla="*/ 15240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11433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24845 w 1384300"/>
                    <a:gd name="connsiteY2" fmla="*/ 1908 h 687041"/>
                    <a:gd name="connsiteX3" fmla="*/ 1384300 w 1384300"/>
                    <a:gd name="connsiteY3" fmla="*/ 687041 h 687041"/>
                    <a:gd name="connsiteX4" fmla="*/ 0 w 1384300"/>
                    <a:gd name="connsiteY4" fmla="*/ 683231 h 6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300" h="687041">
                      <a:moveTo>
                        <a:pt x="0" y="683231"/>
                      </a:moveTo>
                      <a:lnTo>
                        <a:pt x="359455" y="0"/>
                      </a:lnTo>
                      <a:lnTo>
                        <a:pt x="1024845" y="1908"/>
                      </a:lnTo>
                      <a:lnTo>
                        <a:pt x="1384300" y="687041"/>
                      </a:lnTo>
                      <a:lnTo>
                        <a:pt x="0" y="683231"/>
                      </a:ln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51" name="Picture 50">
                <a:extLst>
                  <a:ext uri="{FF2B5EF4-FFF2-40B4-BE49-F238E27FC236}">
                    <a16:creationId xmlns:a16="http://schemas.microsoft.com/office/drawing/2014/main" id="{197D3493-3509-D3D2-0C37-AEB2D859411A}"/>
                  </a:ext>
                </a:extLst>
              </p:cNvPr>
              <p:cNvPicPr>
                <a:picLocks noChangeAspect="1"/>
              </p:cNvPicPr>
              <p:nvPr/>
            </p:nvPicPr>
            <p:blipFill>
              <a:blip r:embed="rId4"/>
              <a:stretch>
                <a:fillRect/>
              </a:stretch>
            </p:blipFill>
            <p:spPr>
              <a:xfrm>
                <a:off x="3605044" y="1598447"/>
                <a:ext cx="623580" cy="164825"/>
              </a:xfrm>
              <a:prstGeom prst="rect">
                <a:avLst/>
              </a:prstGeom>
            </p:spPr>
          </p:pic>
        </p:grpSp>
      </p:grpSp>
      <p:sp>
        <p:nvSpPr>
          <p:cNvPr id="43" name="Content Placeholder 1">
            <a:extLst>
              <a:ext uri="{FF2B5EF4-FFF2-40B4-BE49-F238E27FC236}">
                <a16:creationId xmlns:a16="http://schemas.microsoft.com/office/drawing/2014/main" id="{46D18787-8EBA-184E-4F52-160FDA3638E2}"/>
              </a:ext>
            </a:extLst>
          </p:cNvPr>
          <p:cNvSpPr txBox="1">
            <a:spLocks/>
          </p:cNvSpPr>
          <p:nvPr/>
        </p:nvSpPr>
        <p:spPr bwMode="gray">
          <a:xfrm>
            <a:off x="7492063" y="2718354"/>
            <a:ext cx="4282738" cy="2018114"/>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171450" marR="0" lvl="0" indent="-171450" algn="l" defTabSz="457200" rtl="0" eaLnBrk="0" fontAlgn="base" latinLnBrk="0" hangingPunct="0">
              <a:lnSpc>
                <a:spcPct val="90000"/>
              </a:lnSpc>
              <a:spcBef>
                <a:spcPts val="1500"/>
              </a:spcBef>
              <a:spcAft>
                <a:spcPct val="0"/>
              </a:spcAft>
              <a:buClr>
                <a:srgbClr val="0065BD"/>
              </a:buClr>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One-time administration </a:t>
            </a:r>
          </a:p>
          <a:p>
            <a:pPr marL="171450" marR="0" lvl="0" indent="-171450" algn="l" defTabSz="457200" rtl="0" eaLnBrk="0" fontAlgn="base" latinLnBrk="0" hangingPunct="0">
              <a:lnSpc>
                <a:spcPct val="90000"/>
              </a:lnSpc>
              <a:spcBef>
                <a:spcPts val="150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Image-guided administration allows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direct delivery of </a:t>
            </a:r>
            <a:r>
              <a:rPr kumimoji="0" lang="en-US" sz="1400" b="1" i="1"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IDS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transgene to cells in the CNS</a:t>
            </a:r>
          </a:p>
          <a:p>
            <a:pPr marL="171450" marR="0" lvl="0" indent="-171450" algn="l" defTabSz="457200" rtl="0" eaLnBrk="0" fontAlgn="base" latinLnBrk="0" hangingPunct="0">
              <a:lnSpc>
                <a:spcPct val="90000"/>
              </a:lnSpc>
              <a:spcBef>
                <a:spcPts val="150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May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a:t>
            </a:r>
            <a:r>
              <a:rPr kumimoji="0" lang="en-US" sz="1400" b="1"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llow</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cells to produce functional I2S protein</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and cross-correct other cells</a:t>
            </a:r>
          </a:p>
          <a:p>
            <a:pPr marL="171450" marR="0" lvl="0" indent="-171450" algn="l"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Potential for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long-term expression of I2S</a:t>
            </a:r>
          </a:p>
          <a:p>
            <a:pPr marL="171450" marR="0" lvl="0" indent="-171450" algn="l"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May prevent CNS disease progression</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5" name="Rectangle 4">
            <a:extLst>
              <a:ext uri="{FF2B5EF4-FFF2-40B4-BE49-F238E27FC236}">
                <a16:creationId xmlns:a16="http://schemas.microsoft.com/office/drawing/2014/main" id="{C3063214-829C-63FD-45B0-85B6C35ADF3C}"/>
              </a:ext>
            </a:extLst>
          </p:cNvPr>
          <p:cNvSpPr/>
          <p:nvPr/>
        </p:nvSpPr>
        <p:spPr bwMode="gray">
          <a:xfrm>
            <a:off x="262388" y="1438183"/>
            <a:ext cx="5760720" cy="4663440"/>
          </a:xfrm>
          <a:prstGeom prst="rect">
            <a:avLst/>
          </a:prstGeom>
          <a:noFill/>
          <a:ln w="28575" cap="flat" cmpd="sng" algn="ctr">
            <a:solidFill>
              <a:schemeClr val="accent6"/>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EE881D3B-518E-9148-546A-B5359CBCD294}"/>
              </a:ext>
            </a:extLst>
          </p:cNvPr>
          <p:cNvSpPr/>
          <p:nvPr/>
        </p:nvSpPr>
        <p:spPr bwMode="gray">
          <a:xfrm>
            <a:off x="6163930" y="1438182"/>
            <a:ext cx="5760720" cy="4663440"/>
          </a:xfrm>
          <a:prstGeom prst="rect">
            <a:avLst/>
          </a:prstGeom>
          <a:noFill/>
          <a:ln w="28575" cap="flat" cmpd="sng" algn="ctr">
            <a:solidFill>
              <a:schemeClr val="accent3"/>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AA6949BE-4883-CA83-09C5-DDF42BB240AE}"/>
              </a:ext>
            </a:extLst>
          </p:cNvPr>
          <p:cNvSpPr txBox="1"/>
          <p:nvPr/>
        </p:nvSpPr>
        <p:spPr>
          <a:xfrm>
            <a:off x="6163930" y="1056571"/>
            <a:ext cx="5760720" cy="365760"/>
          </a:xfrm>
          <a:prstGeom prst="rect">
            <a:avLst/>
          </a:prstGeom>
          <a:solidFill>
            <a:schemeClr val="accent3"/>
          </a:solidFill>
          <a:ln w="28575">
            <a:solidFill>
              <a:schemeClr val="accent3"/>
            </a:solidFill>
          </a:ln>
        </p:spPr>
        <p:style>
          <a:lnRef idx="2">
            <a:schemeClr val="dk1"/>
          </a:lnRef>
          <a:fillRef idx="1">
            <a:schemeClr val="lt1"/>
          </a:fillRef>
          <a:effectRef idx="0">
            <a:schemeClr val="dk1"/>
          </a:effectRef>
          <a:fontRef idx="minor">
            <a:schemeClr val="dk1"/>
          </a:fontRef>
        </p:style>
        <p:txBody>
          <a:bodyPr wrap="square" lIns="91440" tIns="91440" rIns="182880" bIns="9144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Potential of RGX-121 for MPS II</a:t>
            </a:r>
            <a:endParaRPr kumimoji="0" lang="en-US" sz="1800" b="1" i="0" u="none" strike="sng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Oval 10">
            <a:extLst>
              <a:ext uri="{FF2B5EF4-FFF2-40B4-BE49-F238E27FC236}">
                <a16:creationId xmlns:a16="http://schemas.microsoft.com/office/drawing/2014/main" id="{ED0829DE-126E-51ED-664B-65F5568A3BAF}"/>
              </a:ext>
            </a:extLst>
          </p:cNvPr>
          <p:cNvSpPr/>
          <p:nvPr/>
        </p:nvSpPr>
        <p:spPr bwMode="gray">
          <a:xfrm>
            <a:off x="4766124" y="2540781"/>
            <a:ext cx="2639528" cy="2586871"/>
          </a:xfrm>
          <a:prstGeom prst="ellipse">
            <a:avLst/>
          </a:prstGeom>
          <a:solidFill>
            <a:schemeClr val="accent1"/>
          </a:solidFill>
          <a:ln w="2857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RGX-121, an investigational gene therapy, may </a:t>
            </a:r>
            <a:r>
              <a:rPr lang="en-US" b="1" dirty="0">
                <a:solidFill>
                  <a:srgbClr val="FFFFFF"/>
                </a:solidFill>
                <a:latin typeface="Arial" panose="020B0604020202020204" pitchFamily="34" charset="0"/>
                <a:cs typeface="Arial" panose="020B0604020202020204" pitchFamily="34" charset="0"/>
              </a:rPr>
              <a:t>p</a:t>
            </a: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rovide</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lang="en-US" b="1" dirty="0">
                <a:solidFill>
                  <a:srgbClr val="FFFFFF"/>
                </a:solidFill>
                <a:latin typeface="Arial" panose="020B0604020202020204" pitchFamily="34" charset="0"/>
                <a:cs typeface="Arial" panose="020B0604020202020204" pitchFamily="34" charset="0"/>
              </a:rPr>
              <a:t>m</a:t>
            </a: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eaningful</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lang="en-US" b="1" dirty="0">
                <a:solidFill>
                  <a:srgbClr val="FFFFFF"/>
                </a:solidFill>
                <a:latin typeface="Arial" panose="020B0604020202020204" pitchFamily="34" charset="0"/>
                <a:cs typeface="Arial" panose="020B0604020202020204" pitchFamily="34" charset="0"/>
              </a:rPr>
              <a:t>a</a:t>
            </a: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dvantages</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lang="en-US" b="1" dirty="0">
                <a:solidFill>
                  <a:srgbClr val="FFFFFF"/>
                </a:solidFill>
                <a:latin typeface="Arial" panose="020B0604020202020204" pitchFamily="34" charset="0"/>
                <a:cs typeface="Arial" panose="020B0604020202020204" pitchFamily="34" charset="0"/>
              </a:rPr>
              <a:t>o</a:t>
            </a: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ver</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lang="en-US" b="1" dirty="0">
                <a:solidFill>
                  <a:srgbClr val="FFFFFF"/>
                </a:solidFill>
                <a:latin typeface="Arial" panose="020B0604020202020204" pitchFamily="34" charset="0"/>
                <a:cs typeface="Arial" panose="020B0604020202020204" pitchFamily="34" charset="0"/>
              </a:rPr>
              <a:t>s</a:t>
            </a:r>
            <a:r>
              <a:rPr kumimoji="0" lang="en-US" sz="18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tandard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of care</a:t>
            </a:r>
          </a:p>
        </p:txBody>
      </p:sp>
      <p:sp>
        <p:nvSpPr>
          <p:cNvPr id="38" name="TextBox 37">
            <a:extLst>
              <a:ext uri="{FF2B5EF4-FFF2-40B4-BE49-F238E27FC236}">
                <a16:creationId xmlns:a16="http://schemas.microsoft.com/office/drawing/2014/main" id="{5C73FD23-4003-F7F4-32E6-A0E499CBD0D5}"/>
              </a:ext>
            </a:extLst>
          </p:cNvPr>
          <p:cNvSpPr txBox="1"/>
          <p:nvPr/>
        </p:nvSpPr>
        <p:spPr>
          <a:xfrm>
            <a:off x="262388" y="1056571"/>
            <a:ext cx="5760720" cy="365760"/>
          </a:xfrm>
          <a:prstGeom prst="rect">
            <a:avLst/>
          </a:prstGeom>
          <a:solidFill>
            <a:schemeClr val="accent6"/>
          </a:solidFill>
          <a:ln w="28575">
            <a:solidFill>
              <a:schemeClr val="accent6"/>
            </a:solidFill>
          </a:ln>
        </p:spPr>
        <p:style>
          <a:lnRef idx="2">
            <a:schemeClr val="dk1"/>
          </a:lnRef>
          <a:fillRef idx="1">
            <a:schemeClr val="lt1"/>
          </a:fillRef>
          <a:effectRef idx="0">
            <a:schemeClr val="dk1"/>
          </a:effectRef>
          <a:fontRef idx="minor">
            <a:schemeClr val="dk1"/>
          </a:fontRef>
        </p:style>
        <p:txBody>
          <a:bodyPr wrap="square" lIns="91440" tIns="91440" rIns="182880" bIns="9144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Unmet Need </a:t>
            </a:r>
            <a:r>
              <a:rPr lang="en-US" b="1" dirty="0">
                <a:solidFill>
                  <a:srgbClr val="FFFFFF"/>
                </a:solidFill>
                <a:latin typeface="Arial" panose="020B0604020202020204" pitchFamily="34" charset="0"/>
                <a:cs typeface="Arial" panose="020B0604020202020204" pitchFamily="34" charset="0"/>
              </a:rPr>
              <a:t>in</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MPS II</a:t>
            </a:r>
          </a:p>
        </p:txBody>
      </p:sp>
      <p:sp>
        <p:nvSpPr>
          <p:cNvPr id="6" name="Content Placeholder 1">
            <a:extLst>
              <a:ext uri="{FF2B5EF4-FFF2-40B4-BE49-F238E27FC236}">
                <a16:creationId xmlns:a16="http://schemas.microsoft.com/office/drawing/2014/main" id="{D5EB8AD3-D932-598D-7D7E-96C06F2E010D}"/>
              </a:ext>
            </a:extLst>
          </p:cNvPr>
          <p:cNvSpPr txBox="1">
            <a:spLocks/>
          </p:cNvSpPr>
          <p:nvPr/>
        </p:nvSpPr>
        <p:spPr bwMode="gray">
          <a:xfrm>
            <a:off x="262388" y="3184909"/>
            <a:ext cx="4572249" cy="2018114"/>
          </a:xfrm>
          <a:prstGeom prst="rect">
            <a:avLst/>
          </a:prstGeom>
          <a:noFill/>
          <a:ln w="9525">
            <a:noFill/>
            <a:miter lim="800000"/>
            <a:headEnd/>
            <a:tailEnd/>
          </a:ln>
        </p:spPr>
        <p:txBody>
          <a:bodyPr vert="horz" wrap="square" lIns="130622" tIns="65311" rIns="130622" bIns="65311" numCol="1" anchor="t" anchorCtr="0" compatLnSpc="1">
            <a:prstTxWarp prst="textNoShape">
              <a:avLst/>
            </a:prstTxWarp>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171450" marR="0" lvl="0" indent="-171450" algn="l"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MPS II, also known as Hunter syndrome, is a rare X-linked recessive genetic disease</a:t>
            </a:r>
            <a:endParaRPr kumimoji="0" lang="en-US" sz="1400" b="0" i="0" u="none" strike="sng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171450" marR="0" lvl="0" indent="-171450" algn="l"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Caused by a deficiency of iduronate-2-sulfatase (I2S), an enzyme required for the degradation of the glycosaminoglycans (GAGs) which results in GAG accumulation</a:t>
            </a:r>
            <a:r>
              <a:rPr lang="en-US" sz="1400" noProof="0" dirty="0">
                <a:solidFill>
                  <a:srgbClr val="000000"/>
                </a:solidFill>
                <a:latin typeface="Arial" panose="020B0604020202020204" pitchFamily="34" charset="0"/>
                <a:cs typeface="Arial" panose="020B0604020202020204" pitchFamily="34" charset="0"/>
              </a:rPr>
              <a:t> </a:t>
            </a:r>
          </a:p>
          <a:p>
            <a:pPr lvl="1" indent="-171450">
              <a:spcBef>
                <a:spcPts val="1500"/>
              </a:spcBef>
              <a:buClr>
                <a:srgbClr val="0065BD"/>
              </a:buClr>
              <a:buSzPct val="100000"/>
              <a:defRPr/>
            </a:pPr>
            <a:r>
              <a:rPr lang="en-US" sz="1400" dirty="0">
                <a:solidFill>
                  <a:srgbClr val="000000"/>
                </a:solidFill>
                <a:latin typeface="Arial" panose="020B0604020202020204" pitchFamily="34" charset="0"/>
                <a:cs typeface="Arial" panose="020B0604020202020204" pitchFamily="34" charset="0"/>
              </a:rPr>
              <a:t>C</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auses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systemic symptoms, neurodegeneration </a:t>
            </a:r>
            <a:r>
              <a:rPr lang="en-US" sz="1400" dirty="0">
                <a:solidFill>
                  <a:srgbClr val="000000"/>
                </a:solidFill>
                <a:latin typeface="Arial" panose="020B0604020202020204" pitchFamily="34" charset="0"/>
                <a:cs typeface="Arial" panose="020B0604020202020204" pitchFamily="34" charset="0"/>
              </a:rPr>
              <a:t>and leads to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early death</a:t>
            </a:r>
          </a:p>
          <a:p>
            <a:pPr marL="0" marR="0" lvl="0" indent="0" algn="l"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53993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EC7FC2A5-D8C5-475E-A5A8-F515F78E69CF}"/>
              </a:ext>
            </a:extLst>
          </p:cNvPr>
          <p:cNvSpPr>
            <a:spLocks noGrp="1"/>
          </p:cNvSpPr>
          <p:nvPr>
            <p:ph type="title"/>
          </p:nvPr>
        </p:nvSpPr>
        <p:spPr>
          <a:xfrm>
            <a:off x="233563" y="60257"/>
            <a:ext cx="10515600" cy="651750"/>
          </a:xfrm>
        </p:spPr>
        <p:txBody>
          <a:bodyPr anchor="b">
            <a:normAutofit/>
          </a:bodyPr>
          <a:lstStyle/>
          <a:p>
            <a:r>
              <a:rPr lang="en-US" dirty="0">
                <a:latin typeface="Arial" panose="020B0604020202020204" pitchFamily="34" charset="0"/>
              </a:rPr>
              <a:t>RGX-121: CAMPSIITE Part 1, Phase I/II</a:t>
            </a:r>
          </a:p>
        </p:txBody>
      </p:sp>
      <p:sp>
        <p:nvSpPr>
          <p:cNvPr id="8" name="Rectangle 7">
            <a:extLst>
              <a:ext uri="{FF2B5EF4-FFF2-40B4-BE49-F238E27FC236}">
                <a16:creationId xmlns:a16="http://schemas.microsoft.com/office/drawing/2014/main" id="{8FFDDE1A-D874-45BA-96A3-4762E32632D4}"/>
              </a:ext>
            </a:extLst>
          </p:cNvPr>
          <p:cNvSpPr/>
          <p:nvPr/>
        </p:nvSpPr>
        <p:spPr>
          <a:xfrm>
            <a:off x="10271780" y="1194707"/>
            <a:ext cx="45719" cy="5282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C29BBD8C-B4C9-44C5-BFE6-1BBF0E0574A4}"/>
              </a:ext>
            </a:extLst>
          </p:cNvPr>
          <p:cNvSpPr txBox="1"/>
          <p:nvPr/>
        </p:nvSpPr>
        <p:spPr>
          <a:xfrm>
            <a:off x="218614" y="590132"/>
            <a:ext cx="49811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A9E0"/>
                </a:solidFill>
                <a:effectLst/>
                <a:uLnTx/>
                <a:uFillTx/>
                <a:latin typeface="Arial" panose="020B0604020202020204" pitchFamily="34" charset="0"/>
                <a:ea typeface="+mn-ea"/>
                <a:cs typeface="Arial" panose="020B0604020202020204" pitchFamily="34" charset="0"/>
              </a:rPr>
              <a:t>NCT03566043 on ClinicalTrials.gov</a:t>
            </a:r>
          </a:p>
        </p:txBody>
      </p:sp>
      <p:sp>
        <p:nvSpPr>
          <p:cNvPr id="72" name="TextBox 71">
            <a:extLst>
              <a:ext uri="{FF2B5EF4-FFF2-40B4-BE49-F238E27FC236}">
                <a16:creationId xmlns:a16="http://schemas.microsoft.com/office/drawing/2014/main" id="{FE3F3EC8-5F90-4E81-93EE-B6E7541FF33F}"/>
              </a:ext>
            </a:extLst>
          </p:cNvPr>
          <p:cNvSpPr txBox="1"/>
          <p:nvPr/>
        </p:nvSpPr>
        <p:spPr>
          <a:xfrm>
            <a:off x="4234457" y="4142429"/>
            <a:ext cx="931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RGX-501</a:t>
            </a:r>
          </a:p>
        </p:txBody>
      </p:sp>
      <p:sp>
        <p:nvSpPr>
          <p:cNvPr id="13" name="Rectangle 12">
            <a:extLst>
              <a:ext uri="{FF2B5EF4-FFF2-40B4-BE49-F238E27FC236}">
                <a16:creationId xmlns:a16="http://schemas.microsoft.com/office/drawing/2014/main" id="{D1FFEF5F-6295-4389-8CAF-09B34E7DE0FE}"/>
              </a:ext>
            </a:extLst>
          </p:cNvPr>
          <p:cNvSpPr/>
          <p:nvPr/>
        </p:nvSpPr>
        <p:spPr>
          <a:xfrm>
            <a:off x="1368977" y="4525953"/>
            <a:ext cx="444208" cy="603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99EF6F0A-369A-4C82-9285-500C469284D0}"/>
              </a:ext>
            </a:extLst>
          </p:cNvPr>
          <p:cNvSpPr/>
          <p:nvPr/>
        </p:nvSpPr>
        <p:spPr>
          <a:xfrm>
            <a:off x="2001754" y="5109985"/>
            <a:ext cx="264149" cy="422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09C8BC77-4DAE-49CD-AE1C-389E66DA0A4A}"/>
              </a:ext>
            </a:extLst>
          </p:cNvPr>
          <p:cNvSpPr/>
          <p:nvPr/>
        </p:nvSpPr>
        <p:spPr>
          <a:xfrm>
            <a:off x="1212205" y="4984258"/>
            <a:ext cx="292232" cy="303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308EAFB5-988C-4D1A-87E4-F2E05F4B5340}"/>
              </a:ext>
            </a:extLst>
          </p:cNvPr>
          <p:cNvSpPr/>
          <p:nvPr/>
        </p:nvSpPr>
        <p:spPr>
          <a:xfrm>
            <a:off x="1334648" y="4142429"/>
            <a:ext cx="89357" cy="1219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68380FBC-AAEB-4794-93C7-4FB64D1D7E6F}"/>
              </a:ext>
            </a:extLst>
          </p:cNvPr>
          <p:cNvSpPr txBox="1"/>
          <p:nvPr/>
        </p:nvSpPr>
        <p:spPr>
          <a:xfrm>
            <a:off x="654887" y="5010721"/>
            <a:ext cx="1976823" cy="523220"/>
          </a:xfrm>
          <a:prstGeom prst="rect">
            <a:avLst/>
          </a:prstGeom>
          <a:noFill/>
        </p:spPr>
        <p:txBody>
          <a:bodyPr wrap="non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Single Direct to CNS </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Injection of RGX-121</a:t>
            </a:r>
          </a:p>
        </p:txBody>
      </p:sp>
      <p:sp>
        <p:nvSpPr>
          <p:cNvPr id="28" name="TextBox 27">
            <a:extLst>
              <a:ext uri="{FF2B5EF4-FFF2-40B4-BE49-F238E27FC236}">
                <a16:creationId xmlns:a16="http://schemas.microsoft.com/office/drawing/2014/main" id="{AF02E660-0681-4E14-A3B3-FCEBA97E6656}"/>
              </a:ext>
            </a:extLst>
          </p:cNvPr>
          <p:cNvSpPr txBox="1"/>
          <p:nvPr/>
        </p:nvSpPr>
        <p:spPr>
          <a:xfrm>
            <a:off x="2304660" y="5010721"/>
            <a:ext cx="2578172" cy="461665"/>
          </a:xfrm>
          <a:prstGeom prst="rect">
            <a:avLst/>
          </a:prstGeom>
          <a:noFill/>
        </p:spPr>
        <p:txBody>
          <a:bodyPr wrap="squar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Immunosuppression</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Regimen (48 weeks)</a:t>
            </a:r>
          </a:p>
        </p:txBody>
      </p:sp>
      <p:sp>
        <p:nvSpPr>
          <p:cNvPr id="33" name="TextBox 32">
            <a:extLst>
              <a:ext uri="{FF2B5EF4-FFF2-40B4-BE49-F238E27FC236}">
                <a16:creationId xmlns:a16="http://schemas.microsoft.com/office/drawing/2014/main" id="{C303126F-B550-4358-B0BB-7856F9194D4A}"/>
              </a:ext>
            </a:extLst>
          </p:cNvPr>
          <p:cNvSpPr txBox="1"/>
          <p:nvPr/>
        </p:nvSpPr>
        <p:spPr>
          <a:xfrm>
            <a:off x="9000603" y="5005112"/>
            <a:ext cx="1188146" cy="307777"/>
          </a:xfrm>
          <a:prstGeom prst="rect">
            <a:avLst/>
          </a:prstGeom>
          <a:noFill/>
        </p:spPr>
        <p:txBody>
          <a:bodyPr wrap="none" tIns="45720" rtlCol="0" anchor="ctr">
            <a:spAutoFit/>
          </a:bodyPr>
          <a:lstStyle/>
          <a:p>
            <a:pPr marL="228600" marR="0" lvl="0" indent="-22860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(104 weeks)</a:t>
            </a:r>
          </a:p>
        </p:txBody>
      </p:sp>
      <p:sp>
        <p:nvSpPr>
          <p:cNvPr id="35" name="Rectangle 34">
            <a:extLst>
              <a:ext uri="{FF2B5EF4-FFF2-40B4-BE49-F238E27FC236}">
                <a16:creationId xmlns:a16="http://schemas.microsoft.com/office/drawing/2014/main" id="{023CCBB9-0F8B-4E2B-B822-1DF299CFB4B8}"/>
              </a:ext>
            </a:extLst>
          </p:cNvPr>
          <p:cNvSpPr/>
          <p:nvPr/>
        </p:nvSpPr>
        <p:spPr bwMode="gray">
          <a:xfrm>
            <a:off x="313733" y="4265714"/>
            <a:ext cx="1220041" cy="404894"/>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Screening</a:t>
            </a:r>
          </a:p>
        </p:txBody>
      </p:sp>
      <p:sp>
        <p:nvSpPr>
          <p:cNvPr id="37" name="Rectangle 36">
            <a:extLst>
              <a:ext uri="{FF2B5EF4-FFF2-40B4-BE49-F238E27FC236}">
                <a16:creationId xmlns:a16="http://schemas.microsoft.com/office/drawing/2014/main" id="{1DD34FEB-D1C6-44D8-8726-247AE923B477}"/>
              </a:ext>
            </a:extLst>
          </p:cNvPr>
          <p:cNvSpPr/>
          <p:nvPr/>
        </p:nvSpPr>
        <p:spPr bwMode="gray">
          <a:xfrm>
            <a:off x="1539312" y="4265714"/>
            <a:ext cx="8070428" cy="404894"/>
          </a:xfrm>
          <a:prstGeom prst="rect">
            <a:avLst/>
          </a:prstGeom>
          <a:solidFill>
            <a:schemeClr val="accent3"/>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Treatment Evaluation</a:t>
            </a:r>
          </a:p>
        </p:txBody>
      </p:sp>
      <p:sp>
        <p:nvSpPr>
          <p:cNvPr id="38" name="Oval 37">
            <a:extLst>
              <a:ext uri="{FF2B5EF4-FFF2-40B4-BE49-F238E27FC236}">
                <a16:creationId xmlns:a16="http://schemas.microsoft.com/office/drawing/2014/main" id="{47C67BF5-AC48-4C32-99AD-B001AA0FA493}"/>
              </a:ext>
            </a:extLst>
          </p:cNvPr>
          <p:cNvSpPr/>
          <p:nvPr/>
        </p:nvSpPr>
        <p:spPr bwMode="gray">
          <a:xfrm>
            <a:off x="9496951" y="4789606"/>
            <a:ext cx="172486" cy="173736"/>
          </a:xfrm>
          <a:prstGeom prst="ellipse">
            <a:avLst/>
          </a:prstGeom>
          <a:solidFill>
            <a:srgbClr val="DD4E4E"/>
          </a:solidFill>
          <a:ln w="2857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30606" tIns="65304" rIns="130606" bIns="65304" numCol="1" rtlCol="0" anchor="ctr" anchorCtr="0" compatLnSpc="1">
            <a:prstTxWarp prst="textNoShape">
              <a:avLst/>
            </a:prstTxWarp>
            <a:noAutofit/>
          </a:bodyPr>
          <a:lstStyle/>
          <a:p>
            <a:pPr marL="0" marR="0" lvl="0" indent="0" algn="ctr" defTabSz="914400" rtl="0" eaLnBrk="0" fontAlgn="auto" latinLnBrk="0" hangingPunct="0">
              <a:lnSpc>
                <a:spcPct val="90000"/>
              </a:lnSpc>
              <a:spcBef>
                <a:spcPts val="0"/>
              </a:spcBef>
              <a:spcAft>
                <a:spcPts val="0"/>
              </a:spcAft>
              <a:buClr>
                <a:srgbClr val="00A9E0"/>
              </a:buClr>
              <a:buSzPct val="90000"/>
              <a:buFontTx/>
              <a:buNone/>
              <a:tabLst/>
              <a:defRPr/>
            </a:pPr>
            <a:endPar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Arrow: Down 9">
            <a:extLst>
              <a:ext uri="{FF2B5EF4-FFF2-40B4-BE49-F238E27FC236}">
                <a16:creationId xmlns:a16="http://schemas.microsoft.com/office/drawing/2014/main" id="{88147772-4ECD-44B0-A430-E2563DB1C93E}"/>
              </a:ext>
            </a:extLst>
          </p:cNvPr>
          <p:cNvSpPr/>
          <p:nvPr/>
        </p:nvSpPr>
        <p:spPr>
          <a:xfrm>
            <a:off x="3482384" y="4041973"/>
            <a:ext cx="279579" cy="198924"/>
          </a:xfrm>
          <a:prstGeom prst="downArrow">
            <a:avLst/>
          </a:prstGeom>
          <a:solidFill>
            <a:srgbClr val="DD4E4E"/>
          </a:solidFill>
          <a:ln w="2857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30606" tIns="65304" rIns="130606" bIns="65304" numCol="1" rtlCol="0" anchor="ctr" anchorCtr="0" compatLnSpc="1">
            <a:prstTxWarp prst="textNoShape">
              <a:avLst/>
            </a:prstTxWarp>
            <a:noAutofit/>
          </a:bodyPr>
          <a:lstStyle/>
          <a:p>
            <a:pPr marL="0" marR="0" lvl="0" indent="0" algn="ctr" defTabSz="914400" rtl="0" eaLnBrk="0" fontAlgn="auto" latinLnBrk="0" hangingPunct="0">
              <a:lnSpc>
                <a:spcPct val="90000"/>
              </a:lnSpc>
              <a:spcBef>
                <a:spcPts val="0"/>
              </a:spcBef>
              <a:spcAft>
                <a:spcPts val="0"/>
              </a:spcAft>
              <a:buClr>
                <a:srgbClr val="00A9E0"/>
              </a:buClr>
              <a:buSzPct val="90000"/>
              <a:buFontTx/>
              <a:buNone/>
              <a:tabLst/>
              <a:defRPr/>
            </a:pP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B78EDF0A-A2E8-4E04-914D-1417F84F96DD}"/>
              </a:ext>
            </a:extLst>
          </p:cNvPr>
          <p:cNvSpPr txBox="1"/>
          <p:nvPr/>
        </p:nvSpPr>
        <p:spPr>
          <a:xfrm>
            <a:off x="2406685" y="3714351"/>
            <a:ext cx="3466415" cy="307777"/>
          </a:xfrm>
          <a:prstGeom prst="rect">
            <a:avLst/>
          </a:prstGeom>
          <a:noFill/>
        </p:spPr>
        <p:txBody>
          <a:bodyPr wrap="squar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 Safety Endpoint (24 weeks)</a:t>
            </a:r>
          </a:p>
        </p:txBody>
      </p:sp>
      <p:sp>
        <p:nvSpPr>
          <p:cNvPr id="12" name="Left Brace 11">
            <a:extLst>
              <a:ext uri="{FF2B5EF4-FFF2-40B4-BE49-F238E27FC236}">
                <a16:creationId xmlns:a16="http://schemas.microsoft.com/office/drawing/2014/main" id="{DFF848E9-768A-4DEA-A146-6CA1FF1DA083}"/>
              </a:ext>
            </a:extLst>
          </p:cNvPr>
          <p:cNvSpPr/>
          <p:nvPr/>
        </p:nvSpPr>
        <p:spPr>
          <a:xfrm rot="16200000">
            <a:off x="3416493" y="2772443"/>
            <a:ext cx="331264" cy="4145292"/>
          </a:xfrm>
          <a:prstGeom prst="leftBrace">
            <a:avLst>
              <a:gd name="adj1" fmla="val 0"/>
              <a:gd name="adj2" fmla="val 50000"/>
            </a:avLst>
          </a:prstGeom>
          <a:noFill/>
          <a:ln w="28575">
            <a:solidFill>
              <a:schemeClr val="tx2">
                <a:lumMod val="60000"/>
                <a:lumOff val="40000"/>
              </a:schemeClr>
            </a:solidFill>
            <a:round/>
            <a:headEnd/>
            <a:tailE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Oval 28">
            <a:extLst>
              <a:ext uri="{FF2B5EF4-FFF2-40B4-BE49-F238E27FC236}">
                <a16:creationId xmlns:a16="http://schemas.microsoft.com/office/drawing/2014/main" id="{536FF803-EF91-4BD8-AF2A-3F5F3C88C5FC}"/>
              </a:ext>
            </a:extLst>
          </p:cNvPr>
          <p:cNvSpPr/>
          <p:nvPr/>
        </p:nvSpPr>
        <p:spPr bwMode="gray">
          <a:xfrm>
            <a:off x="1425871" y="4789606"/>
            <a:ext cx="172486" cy="173736"/>
          </a:xfrm>
          <a:prstGeom prst="ellipse">
            <a:avLst/>
          </a:prstGeom>
          <a:solidFill>
            <a:schemeClr val="accent6"/>
          </a:solidFill>
          <a:ln w="2857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30606" tIns="65304" rIns="130606" bIns="65304" numCol="1" rtlCol="0" anchor="ctr" anchorCtr="0" compatLnSpc="1">
            <a:prstTxWarp prst="textNoShape">
              <a:avLst/>
            </a:prstTxWarp>
            <a:noAutofit/>
          </a:bodyPr>
          <a:lstStyle/>
          <a:p>
            <a:pPr marL="0" marR="0" lvl="0" indent="0" algn="ctr" defTabSz="914400" rtl="0" eaLnBrk="0" fontAlgn="auto" latinLnBrk="0" hangingPunct="0">
              <a:lnSpc>
                <a:spcPct val="90000"/>
              </a:lnSpc>
              <a:spcBef>
                <a:spcPts val="0"/>
              </a:spcBef>
              <a:spcAft>
                <a:spcPts val="0"/>
              </a:spcAft>
              <a:buClr>
                <a:srgbClr val="00A9E0"/>
              </a:buClr>
              <a:buSzPct val="90000"/>
              <a:buFontTx/>
              <a:buNone/>
              <a:tabLst/>
              <a:defRPr/>
            </a:pPr>
            <a:endParaRPr kumimoji="0" lang="en-US" sz="1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TextBox 55">
            <a:extLst>
              <a:ext uri="{FF2B5EF4-FFF2-40B4-BE49-F238E27FC236}">
                <a16:creationId xmlns:a16="http://schemas.microsoft.com/office/drawing/2014/main" id="{5CE7D0FB-AE29-46D5-88A8-0A6B16263D75}"/>
              </a:ext>
            </a:extLst>
          </p:cNvPr>
          <p:cNvSpPr txBox="1"/>
          <p:nvPr/>
        </p:nvSpPr>
        <p:spPr>
          <a:xfrm>
            <a:off x="1414068" y="1304325"/>
            <a:ext cx="1505540" cy="369332"/>
          </a:xfrm>
          <a:prstGeom prst="rect">
            <a:avLst/>
          </a:prstGeom>
          <a:noFill/>
        </p:spPr>
        <p:txBody>
          <a:bodyPr wrap="non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Participants</a:t>
            </a:r>
          </a:p>
        </p:txBody>
      </p:sp>
      <p:sp>
        <p:nvSpPr>
          <p:cNvPr id="57" name="TextBox 56">
            <a:extLst>
              <a:ext uri="{FF2B5EF4-FFF2-40B4-BE49-F238E27FC236}">
                <a16:creationId xmlns:a16="http://schemas.microsoft.com/office/drawing/2014/main" id="{95ACE3CF-5B20-4148-9477-FBC90B80F608}"/>
              </a:ext>
            </a:extLst>
          </p:cNvPr>
          <p:cNvSpPr txBox="1"/>
          <p:nvPr/>
        </p:nvSpPr>
        <p:spPr>
          <a:xfrm>
            <a:off x="459723" y="1712776"/>
            <a:ext cx="3403240" cy="1877437"/>
          </a:xfrm>
          <a:prstGeom prst="rect">
            <a:avLst/>
          </a:prstGeom>
          <a:noFill/>
        </p:spPr>
        <p:txBody>
          <a:bodyPr wrap="squar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Enrollment up to 16</a:t>
            </a:r>
            <a:b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severe MPS II partcipants</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4 months to ˂ 5 years of age)</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May be on Standard of Care IV ERT</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 ERT Naïve</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7BDAA82A-844F-4B84-8C2B-166D7ADE0B8E}"/>
              </a:ext>
            </a:extLst>
          </p:cNvPr>
          <p:cNvSpPr txBox="1"/>
          <p:nvPr/>
        </p:nvSpPr>
        <p:spPr>
          <a:xfrm>
            <a:off x="9844293" y="1304325"/>
            <a:ext cx="684803" cy="369332"/>
          </a:xfrm>
          <a:prstGeom prst="rect">
            <a:avLst/>
          </a:prstGeom>
          <a:noFill/>
        </p:spPr>
        <p:txBody>
          <a:bodyPr wrap="non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Data</a:t>
            </a:r>
          </a:p>
        </p:txBody>
      </p:sp>
      <p:sp>
        <p:nvSpPr>
          <p:cNvPr id="66" name="TextBox 65">
            <a:extLst>
              <a:ext uri="{FF2B5EF4-FFF2-40B4-BE49-F238E27FC236}">
                <a16:creationId xmlns:a16="http://schemas.microsoft.com/office/drawing/2014/main" id="{E446C702-24D0-459E-BF5D-A8374DC2C8BD}"/>
              </a:ext>
            </a:extLst>
          </p:cNvPr>
          <p:cNvSpPr txBox="1"/>
          <p:nvPr/>
        </p:nvSpPr>
        <p:spPr>
          <a:xfrm>
            <a:off x="7983503" y="1712776"/>
            <a:ext cx="4037047" cy="2015936"/>
          </a:xfrm>
          <a:prstGeom prst="rect">
            <a:avLst/>
          </a:prstGeom>
          <a:noFill/>
        </p:spPr>
        <p:txBody>
          <a:bodyPr wrap="squar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Primary Endpoint: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5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b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 &amp; Exploratory </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Endpoints Include:</a:t>
            </a:r>
          </a:p>
          <a:p>
            <a:pPr marL="171450" marR="0" lvl="0" indent="-171450" algn="l" defTabSz="457200" rtl="0" eaLnBrk="0" fontAlgn="base" latinLnBrk="0" hangingPunct="0">
              <a:lnSpc>
                <a:spcPct val="100000"/>
              </a:lnSpc>
              <a:spcBef>
                <a:spcPts val="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CSF GAGs</a:t>
            </a:r>
          </a:p>
          <a:p>
            <a:pPr marL="171450" marR="0" lvl="0" indent="-171450" algn="l" defTabSz="457200" rtl="0" eaLnBrk="0" fontAlgn="base" latinLnBrk="0" hangingPunct="0">
              <a:lnSpc>
                <a:spcPct val="100000"/>
              </a:lnSpc>
              <a:spcBef>
                <a:spcPts val="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Neurodevelopmental Assessments (Bayley)</a:t>
            </a:r>
          </a:p>
          <a:p>
            <a:pPr marL="171450" marR="0" lvl="0" indent="-171450" algn="l" defTabSz="457200" rtl="0" eaLnBrk="0" fontAlgn="base" latinLnBrk="0" hangingPunct="0">
              <a:lnSpc>
                <a:spcPct val="100000"/>
              </a:lnSpc>
              <a:spcBef>
                <a:spcPts val="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Caregiver Reported Outcomes (VABS; SDSC)</a:t>
            </a:r>
          </a:p>
          <a:p>
            <a:pPr marL="171450" marR="0" lvl="0" indent="-171450" algn="l" defTabSz="457200" rtl="0" eaLnBrk="0" fontAlgn="base" latinLnBrk="0" hangingPunct="0">
              <a:lnSpc>
                <a:spcPct val="100000"/>
              </a:lnSpc>
              <a:spcBef>
                <a:spcPts val="0"/>
              </a:spcBef>
              <a:spcAft>
                <a:spcPct val="0"/>
              </a:spcAft>
              <a:buClr>
                <a:srgbClr val="0065BD"/>
              </a:buClr>
              <a:buSzPct val="10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Systemic Biomarkers (urine &amp; plasma GAGs)</a:t>
            </a:r>
          </a:p>
        </p:txBody>
      </p:sp>
      <p:sp>
        <p:nvSpPr>
          <p:cNvPr id="62" name="TextBox 61">
            <a:extLst>
              <a:ext uri="{FF2B5EF4-FFF2-40B4-BE49-F238E27FC236}">
                <a16:creationId xmlns:a16="http://schemas.microsoft.com/office/drawing/2014/main" id="{D7AD238F-4C6E-4687-B89B-846398756EAD}"/>
              </a:ext>
            </a:extLst>
          </p:cNvPr>
          <p:cNvSpPr txBox="1"/>
          <p:nvPr/>
        </p:nvSpPr>
        <p:spPr>
          <a:xfrm>
            <a:off x="4390572" y="1304325"/>
            <a:ext cx="2971506" cy="584775"/>
          </a:xfrm>
          <a:prstGeom prst="rect">
            <a:avLst/>
          </a:prstGeom>
          <a:noFill/>
        </p:spPr>
        <p:txBody>
          <a:bodyPr wrap="squar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Cohorts (dose levels)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Genome copies/g brain mass</a:t>
            </a:r>
          </a:p>
        </p:txBody>
      </p:sp>
      <p:sp>
        <p:nvSpPr>
          <p:cNvPr id="63" name="TextBox 62">
            <a:extLst>
              <a:ext uri="{FF2B5EF4-FFF2-40B4-BE49-F238E27FC236}">
                <a16:creationId xmlns:a16="http://schemas.microsoft.com/office/drawing/2014/main" id="{68B2C08E-C5EC-4142-BEC7-D59A96A5FF68}"/>
              </a:ext>
            </a:extLst>
          </p:cNvPr>
          <p:cNvSpPr txBox="1"/>
          <p:nvPr/>
        </p:nvSpPr>
        <p:spPr>
          <a:xfrm>
            <a:off x="4437962" y="2721715"/>
            <a:ext cx="2791149" cy="830997"/>
          </a:xfrm>
          <a:prstGeom prst="rect">
            <a:avLst/>
          </a:prstGeom>
          <a:noFill/>
        </p:spPr>
        <p:txBody>
          <a:bodyPr wrap="square" tIns="45720" rtlCol="0" anchor="t">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1: 1.3 x 10</a:t>
            </a:r>
            <a:r>
              <a:rPr kumimoji="0" lang="en-US" sz="16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10</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Cohort 2: 6.5 x 10</a:t>
            </a:r>
            <a:r>
              <a:rPr kumimoji="0" lang="en-US" sz="16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10</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Cohort 3: 2.9</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x 10</a:t>
            </a:r>
            <a:r>
              <a:rPr kumimoji="0" lang="en-US" sz="16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11 *</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5162C977-6709-435B-BEF7-7A992915AB0C}"/>
              </a:ext>
            </a:extLst>
          </p:cNvPr>
          <p:cNvGrpSpPr/>
          <p:nvPr/>
        </p:nvGrpSpPr>
        <p:grpSpPr>
          <a:xfrm>
            <a:off x="4913719" y="1962823"/>
            <a:ext cx="1919785" cy="604416"/>
            <a:chOff x="4753040" y="1491633"/>
            <a:chExt cx="1919785" cy="604416"/>
          </a:xfrm>
        </p:grpSpPr>
        <p:sp>
          <p:nvSpPr>
            <p:cNvPr id="59" name="TextBox 58">
              <a:extLst>
                <a:ext uri="{FF2B5EF4-FFF2-40B4-BE49-F238E27FC236}">
                  <a16:creationId xmlns:a16="http://schemas.microsoft.com/office/drawing/2014/main" id="{7BDBB73A-2DDD-464D-9129-8BE85EB17086}"/>
                </a:ext>
              </a:extLst>
            </p:cNvPr>
            <p:cNvSpPr txBox="1"/>
            <p:nvPr/>
          </p:nvSpPr>
          <p:spPr>
            <a:xfrm>
              <a:off x="5330684" y="1511274"/>
              <a:ext cx="1342141" cy="584775"/>
            </a:xfrm>
            <a:prstGeom prst="rect">
              <a:avLst/>
            </a:prstGeom>
            <a:noFill/>
          </p:spPr>
          <p:txBody>
            <a:bodyPr wrap="square" tIns="45720" rtlCol="0" anchor="ctr">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RGX-121</a:t>
              </a:r>
            </a:p>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AAV9 + </a:t>
              </a:r>
              <a:r>
                <a:rPr kumimoji="0" lang="en-US" sz="16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IDS</a:t>
              </a:r>
            </a:p>
          </p:txBody>
        </p:sp>
        <p:grpSp>
          <p:nvGrpSpPr>
            <p:cNvPr id="61" name="Group 60">
              <a:extLst>
                <a:ext uri="{FF2B5EF4-FFF2-40B4-BE49-F238E27FC236}">
                  <a16:creationId xmlns:a16="http://schemas.microsoft.com/office/drawing/2014/main" id="{61546A34-465B-4A26-B545-39B8BBC0138C}"/>
                </a:ext>
              </a:extLst>
            </p:cNvPr>
            <p:cNvGrpSpPr/>
            <p:nvPr/>
          </p:nvGrpSpPr>
          <p:grpSpPr>
            <a:xfrm>
              <a:off x="4753040" y="1491633"/>
              <a:ext cx="540198" cy="547003"/>
              <a:chOff x="3528490" y="1275248"/>
              <a:chExt cx="776688" cy="786472"/>
            </a:xfrm>
          </p:grpSpPr>
          <p:grpSp>
            <p:nvGrpSpPr>
              <p:cNvPr id="64" name="Group 63">
                <a:extLst>
                  <a:ext uri="{FF2B5EF4-FFF2-40B4-BE49-F238E27FC236}">
                    <a16:creationId xmlns:a16="http://schemas.microsoft.com/office/drawing/2014/main" id="{74231099-916B-4ED1-96C7-069DAF4A7043}"/>
                  </a:ext>
                </a:extLst>
              </p:cNvPr>
              <p:cNvGrpSpPr/>
              <p:nvPr/>
            </p:nvGrpSpPr>
            <p:grpSpPr>
              <a:xfrm>
                <a:off x="3528490" y="1275248"/>
                <a:ext cx="776688" cy="786472"/>
                <a:chOff x="9432604" y="268270"/>
                <a:chExt cx="1384879" cy="2120424"/>
              </a:xfrm>
              <a:solidFill>
                <a:schemeClr val="bg1">
                  <a:lumMod val="85000"/>
                </a:schemeClr>
              </a:solidFill>
              <a:effectLst>
                <a:outerShdw blurRad="50800" dist="38100" dir="5400000" algn="t" rotWithShape="0">
                  <a:prstClr val="black">
                    <a:alpha val="40000"/>
                  </a:prstClr>
                </a:outerShdw>
              </a:effectLst>
            </p:grpSpPr>
            <p:sp>
              <p:nvSpPr>
                <p:cNvPr id="68" name="Flowchart: Decision 67">
                  <a:extLst>
                    <a:ext uri="{FF2B5EF4-FFF2-40B4-BE49-F238E27FC236}">
                      <a16:creationId xmlns:a16="http://schemas.microsoft.com/office/drawing/2014/main" id="{10EE8507-F743-4A69-B1AB-4DC2F7F88952}"/>
                    </a:ext>
                  </a:extLst>
                </p:cNvPr>
                <p:cNvSpPr/>
                <p:nvPr/>
              </p:nvSpPr>
              <p:spPr>
                <a:xfrm>
                  <a:off x="9434564" y="1660832"/>
                  <a:ext cx="1379107" cy="727862"/>
                </a:xfrm>
                <a:prstGeom prst="flowChartDecision">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9" name="Flowchart: Decision 68">
                  <a:extLst>
                    <a:ext uri="{FF2B5EF4-FFF2-40B4-BE49-F238E27FC236}">
                      <a16:creationId xmlns:a16="http://schemas.microsoft.com/office/drawing/2014/main" id="{238583D0-980A-4E33-8FC5-2A502E69B915}"/>
                    </a:ext>
                  </a:extLst>
                </p:cNvPr>
                <p:cNvSpPr/>
                <p:nvPr/>
              </p:nvSpPr>
              <p:spPr>
                <a:xfrm>
                  <a:off x="9434564" y="268270"/>
                  <a:ext cx="1379107" cy="727862"/>
                </a:xfrm>
                <a:prstGeom prst="flowChartDecision">
                  <a:avLst/>
                </a:pr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Trapezoid 68">
                  <a:extLst>
                    <a:ext uri="{FF2B5EF4-FFF2-40B4-BE49-F238E27FC236}">
                      <a16:creationId xmlns:a16="http://schemas.microsoft.com/office/drawing/2014/main" id="{E54F14F2-C17D-406C-9E0E-AD19464DC006}"/>
                    </a:ext>
                  </a:extLst>
                </p:cNvPr>
                <p:cNvSpPr/>
                <p:nvPr/>
              </p:nvSpPr>
              <p:spPr>
                <a:xfrm rot="16200000">
                  <a:off x="9781813" y="978867"/>
                  <a:ext cx="1384300" cy="687041"/>
                </a:xfrm>
                <a:custGeom>
                  <a:avLst/>
                  <a:gdLst>
                    <a:gd name="connsiteX0" fmla="*/ 0 w 1374775"/>
                    <a:gd name="connsiteY0" fmla="*/ 667993 h 667993"/>
                    <a:gd name="connsiteX1" fmla="*/ 336595 w 1374775"/>
                    <a:gd name="connsiteY1" fmla="*/ 0 h 667993"/>
                    <a:gd name="connsiteX2" fmla="*/ 1038180 w 1374775"/>
                    <a:gd name="connsiteY2" fmla="*/ 0 h 667993"/>
                    <a:gd name="connsiteX3" fmla="*/ 1374775 w 1374775"/>
                    <a:gd name="connsiteY3" fmla="*/ 667993 h 667993"/>
                    <a:gd name="connsiteX4" fmla="*/ 0 w 1374775"/>
                    <a:gd name="connsiteY4" fmla="*/ 667993 h 667993"/>
                    <a:gd name="connsiteX0" fmla="*/ 0 w 1384300"/>
                    <a:gd name="connsiteY0" fmla="*/ 664183 h 667993"/>
                    <a:gd name="connsiteX1" fmla="*/ 346120 w 1384300"/>
                    <a:gd name="connsiteY1" fmla="*/ 0 h 667993"/>
                    <a:gd name="connsiteX2" fmla="*/ 1047705 w 1384300"/>
                    <a:gd name="connsiteY2" fmla="*/ 0 h 667993"/>
                    <a:gd name="connsiteX3" fmla="*/ 1384300 w 1384300"/>
                    <a:gd name="connsiteY3" fmla="*/ 667993 h 667993"/>
                    <a:gd name="connsiteX4" fmla="*/ 0 w 1384300"/>
                    <a:gd name="connsiteY4" fmla="*/ 664183 h 667993"/>
                    <a:gd name="connsiteX0" fmla="*/ 0 w 1384300"/>
                    <a:gd name="connsiteY0" fmla="*/ 667991 h 671801"/>
                    <a:gd name="connsiteX1" fmla="*/ 346120 w 1384300"/>
                    <a:gd name="connsiteY1" fmla="*/ 3808 h 671801"/>
                    <a:gd name="connsiteX2" fmla="*/ 1021035 w 1384300"/>
                    <a:gd name="connsiteY2" fmla="*/ 0 h 671801"/>
                    <a:gd name="connsiteX3" fmla="*/ 1384300 w 1384300"/>
                    <a:gd name="connsiteY3" fmla="*/ 671801 h 671801"/>
                    <a:gd name="connsiteX4" fmla="*/ 0 w 1384300"/>
                    <a:gd name="connsiteY4" fmla="*/ 667991 h 671801"/>
                    <a:gd name="connsiteX0" fmla="*/ 0 w 1384300"/>
                    <a:gd name="connsiteY0" fmla="*/ 683231 h 687041"/>
                    <a:gd name="connsiteX1" fmla="*/ 359455 w 1384300"/>
                    <a:gd name="connsiteY1" fmla="*/ 0 h 687041"/>
                    <a:gd name="connsiteX2" fmla="*/ 1021035 w 1384300"/>
                    <a:gd name="connsiteY2" fmla="*/ 15240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11433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6 h 687041"/>
                    <a:gd name="connsiteX3" fmla="*/ 1384300 w 1384300"/>
                    <a:gd name="connsiteY3" fmla="*/ 687041 h 687041"/>
                    <a:gd name="connsiteX4" fmla="*/ 0 w 1384300"/>
                    <a:gd name="connsiteY4" fmla="*/ 683231 h 6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300" h="687041">
                      <a:moveTo>
                        <a:pt x="0" y="683231"/>
                      </a:moveTo>
                      <a:lnTo>
                        <a:pt x="359455" y="0"/>
                      </a:lnTo>
                      <a:lnTo>
                        <a:pt x="1019130" y="6"/>
                      </a:lnTo>
                      <a:lnTo>
                        <a:pt x="1384300" y="687041"/>
                      </a:lnTo>
                      <a:lnTo>
                        <a:pt x="0" y="683231"/>
                      </a:ln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 name="Trapezoid 68">
                  <a:extLst>
                    <a:ext uri="{FF2B5EF4-FFF2-40B4-BE49-F238E27FC236}">
                      <a16:creationId xmlns:a16="http://schemas.microsoft.com/office/drawing/2014/main" id="{8FAF58BE-BC6F-4176-9E09-AA10BB8BACBA}"/>
                    </a:ext>
                  </a:extLst>
                </p:cNvPr>
                <p:cNvSpPr/>
                <p:nvPr/>
              </p:nvSpPr>
              <p:spPr>
                <a:xfrm rot="5400000" flipH="1">
                  <a:off x="9083975" y="982044"/>
                  <a:ext cx="1384300" cy="687041"/>
                </a:xfrm>
                <a:custGeom>
                  <a:avLst/>
                  <a:gdLst>
                    <a:gd name="connsiteX0" fmla="*/ 0 w 1374775"/>
                    <a:gd name="connsiteY0" fmla="*/ 667993 h 667993"/>
                    <a:gd name="connsiteX1" fmla="*/ 336595 w 1374775"/>
                    <a:gd name="connsiteY1" fmla="*/ 0 h 667993"/>
                    <a:gd name="connsiteX2" fmla="*/ 1038180 w 1374775"/>
                    <a:gd name="connsiteY2" fmla="*/ 0 h 667993"/>
                    <a:gd name="connsiteX3" fmla="*/ 1374775 w 1374775"/>
                    <a:gd name="connsiteY3" fmla="*/ 667993 h 667993"/>
                    <a:gd name="connsiteX4" fmla="*/ 0 w 1374775"/>
                    <a:gd name="connsiteY4" fmla="*/ 667993 h 667993"/>
                    <a:gd name="connsiteX0" fmla="*/ 0 w 1384300"/>
                    <a:gd name="connsiteY0" fmla="*/ 664183 h 667993"/>
                    <a:gd name="connsiteX1" fmla="*/ 346120 w 1384300"/>
                    <a:gd name="connsiteY1" fmla="*/ 0 h 667993"/>
                    <a:gd name="connsiteX2" fmla="*/ 1047705 w 1384300"/>
                    <a:gd name="connsiteY2" fmla="*/ 0 h 667993"/>
                    <a:gd name="connsiteX3" fmla="*/ 1384300 w 1384300"/>
                    <a:gd name="connsiteY3" fmla="*/ 667993 h 667993"/>
                    <a:gd name="connsiteX4" fmla="*/ 0 w 1384300"/>
                    <a:gd name="connsiteY4" fmla="*/ 664183 h 667993"/>
                    <a:gd name="connsiteX0" fmla="*/ 0 w 1384300"/>
                    <a:gd name="connsiteY0" fmla="*/ 667991 h 671801"/>
                    <a:gd name="connsiteX1" fmla="*/ 346120 w 1384300"/>
                    <a:gd name="connsiteY1" fmla="*/ 3808 h 671801"/>
                    <a:gd name="connsiteX2" fmla="*/ 1021035 w 1384300"/>
                    <a:gd name="connsiteY2" fmla="*/ 0 h 671801"/>
                    <a:gd name="connsiteX3" fmla="*/ 1384300 w 1384300"/>
                    <a:gd name="connsiteY3" fmla="*/ 671801 h 671801"/>
                    <a:gd name="connsiteX4" fmla="*/ 0 w 1384300"/>
                    <a:gd name="connsiteY4" fmla="*/ 667991 h 671801"/>
                    <a:gd name="connsiteX0" fmla="*/ 0 w 1384300"/>
                    <a:gd name="connsiteY0" fmla="*/ 683231 h 687041"/>
                    <a:gd name="connsiteX1" fmla="*/ 359455 w 1384300"/>
                    <a:gd name="connsiteY1" fmla="*/ 0 h 687041"/>
                    <a:gd name="connsiteX2" fmla="*/ 1021035 w 1384300"/>
                    <a:gd name="connsiteY2" fmla="*/ 15240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19130 w 1384300"/>
                    <a:gd name="connsiteY2" fmla="*/ 11433 h 687041"/>
                    <a:gd name="connsiteX3" fmla="*/ 1384300 w 1384300"/>
                    <a:gd name="connsiteY3" fmla="*/ 687041 h 687041"/>
                    <a:gd name="connsiteX4" fmla="*/ 0 w 1384300"/>
                    <a:gd name="connsiteY4" fmla="*/ 683231 h 687041"/>
                    <a:gd name="connsiteX0" fmla="*/ 0 w 1384300"/>
                    <a:gd name="connsiteY0" fmla="*/ 683231 h 687041"/>
                    <a:gd name="connsiteX1" fmla="*/ 359455 w 1384300"/>
                    <a:gd name="connsiteY1" fmla="*/ 0 h 687041"/>
                    <a:gd name="connsiteX2" fmla="*/ 1024845 w 1384300"/>
                    <a:gd name="connsiteY2" fmla="*/ 1908 h 687041"/>
                    <a:gd name="connsiteX3" fmla="*/ 1384300 w 1384300"/>
                    <a:gd name="connsiteY3" fmla="*/ 687041 h 687041"/>
                    <a:gd name="connsiteX4" fmla="*/ 0 w 1384300"/>
                    <a:gd name="connsiteY4" fmla="*/ 683231 h 68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300" h="687041">
                      <a:moveTo>
                        <a:pt x="0" y="683231"/>
                      </a:moveTo>
                      <a:lnTo>
                        <a:pt x="359455" y="0"/>
                      </a:lnTo>
                      <a:lnTo>
                        <a:pt x="1024845" y="1908"/>
                      </a:lnTo>
                      <a:lnTo>
                        <a:pt x="1384300" y="687041"/>
                      </a:lnTo>
                      <a:lnTo>
                        <a:pt x="0" y="683231"/>
                      </a:lnTo>
                      <a:close/>
                    </a:path>
                  </a:pathLst>
                </a:custGeom>
                <a:grp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67" name="Picture 66">
                <a:extLst>
                  <a:ext uri="{FF2B5EF4-FFF2-40B4-BE49-F238E27FC236}">
                    <a16:creationId xmlns:a16="http://schemas.microsoft.com/office/drawing/2014/main" id="{8059419E-4E57-4F80-8AED-9F39FAAE23BF}"/>
                  </a:ext>
                </a:extLst>
              </p:cNvPr>
              <p:cNvPicPr>
                <a:picLocks noChangeAspect="1"/>
              </p:cNvPicPr>
              <p:nvPr/>
            </p:nvPicPr>
            <p:blipFill>
              <a:blip r:embed="rId3"/>
              <a:stretch>
                <a:fillRect/>
              </a:stretch>
            </p:blipFill>
            <p:spPr>
              <a:xfrm>
                <a:off x="3605044" y="1598447"/>
                <a:ext cx="623580" cy="164825"/>
              </a:xfrm>
              <a:prstGeom prst="rect">
                <a:avLst/>
              </a:prstGeom>
            </p:spPr>
          </p:pic>
        </p:grpSp>
      </p:grpSp>
      <p:sp>
        <p:nvSpPr>
          <p:cNvPr id="2" name="Rectangle 1">
            <a:extLst>
              <a:ext uri="{FF2B5EF4-FFF2-40B4-BE49-F238E27FC236}">
                <a16:creationId xmlns:a16="http://schemas.microsoft.com/office/drawing/2014/main" id="{7E1BCAC8-B009-4573-A585-42CE038A13F1}"/>
              </a:ext>
            </a:extLst>
          </p:cNvPr>
          <p:cNvSpPr/>
          <p:nvPr/>
        </p:nvSpPr>
        <p:spPr>
          <a:xfrm>
            <a:off x="164792" y="6349591"/>
            <a:ext cx="932410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Bayley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rPr>
              <a:t>Bayley Scales of Infant and Toddler Development, 3</a:t>
            </a: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rPr>
              <a:t>rd</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rPr>
              <a:t> Edition);</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VABS (Vineland Adaptive Behavior Scales, 2</a:t>
            </a: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nd</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Edition); SDSC (Sleep Disturbance Scale for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Cohort 3 was previously reported as 2.0 x10</a:t>
            </a: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11</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GC/g of brain mass based on a Poly-A-specific PCR assay.  This is equivalent to 2.9x10</a:t>
            </a: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11</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GC/g of brain mass using a transgene-specific PCR assay</a:t>
            </a:r>
            <a:endParaRPr kumimoji="0" lang="en-US" sz="800" b="0" i="0" u="none" strike="noStrike" kern="1200" cap="none" spc="0" normalizeH="0" baseline="0" noProof="0" dirty="0">
              <a:ln>
                <a:noFill/>
              </a:ln>
              <a:solidFill>
                <a:srgbClr val="000000"/>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B7A5D587-322D-4118-B942-CA6DC461976E}"/>
              </a:ext>
            </a:extLst>
          </p:cNvPr>
          <p:cNvGrpSpPr/>
          <p:nvPr/>
        </p:nvGrpSpPr>
        <p:grpSpPr>
          <a:xfrm>
            <a:off x="350960" y="5684965"/>
            <a:ext cx="9420095" cy="403270"/>
            <a:chOff x="816875" y="3892368"/>
            <a:chExt cx="9420095" cy="403270"/>
          </a:xfrm>
        </p:grpSpPr>
        <p:cxnSp>
          <p:nvCxnSpPr>
            <p:cNvPr id="60" name="Straight Connector 59">
              <a:extLst>
                <a:ext uri="{FF2B5EF4-FFF2-40B4-BE49-F238E27FC236}">
                  <a16:creationId xmlns:a16="http://schemas.microsoft.com/office/drawing/2014/main" id="{4F2F7210-F6F5-4708-A324-18FB0ACEC61F}"/>
                </a:ext>
              </a:extLst>
            </p:cNvPr>
            <p:cNvCxnSpPr>
              <a:cxnSpLocks/>
              <a:stCxn id="75" idx="6"/>
            </p:cNvCxnSpPr>
            <p:nvPr/>
          </p:nvCxnSpPr>
          <p:spPr>
            <a:xfrm>
              <a:off x="6437471" y="4124620"/>
              <a:ext cx="3799499" cy="14228"/>
            </a:xfrm>
            <a:prstGeom prst="line">
              <a:avLst/>
            </a:prstGeom>
            <a:noFill/>
            <a:ln w="38100">
              <a:solidFill>
                <a:schemeClr val="tx2"/>
              </a:solidFill>
              <a:prstDash val="sysDash"/>
              <a:round/>
              <a:headEnd/>
              <a:tailEnd type="stealth" w="lg" len="lg"/>
            </a:ln>
            <a:effectLst/>
          </p:spPr>
        </p:cxnSp>
        <p:sp>
          <p:nvSpPr>
            <p:cNvPr id="73" name="TextBox 72">
              <a:extLst>
                <a:ext uri="{FF2B5EF4-FFF2-40B4-BE49-F238E27FC236}">
                  <a16:creationId xmlns:a16="http://schemas.microsoft.com/office/drawing/2014/main" id="{8BDC2994-2E47-48F2-9726-462835551654}"/>
                </a:ext>
              </a:extLst>
            </p:cNvPr>
            <p:cNvSpPr txBox="1"/>
            <p:nvPr/>
          </p:nvSpPr>
          <p:spPr>
            <a:xfrm>
              <a:off x="6868474" y="4001509"/>
              <a:ext cx="2765862" cy="261610"/>
            </a:xfrm>
            <a:prstGeom prst="rect">
              <a:avLst/>
            </a:prstGeom>
            <a:solidFill>
              <a:schemeClr val="bg1"/>
            </a:solidFill>
            <a:effectLst>
              <a:softEdge rad="63500"/>
            </a:effectLst>
          </p:spPr>
          <p:txBody>
            <a:bodyPr wrap="square" tIns="45720" rtlCol="0" anchor="b">
              <a:spAutoFit/>
            </a:bodyPr>
            <a:lstStyle/>
            <a:p>
              <a:pPr marL="0" marR="0" lvl="0" indent="0" algn="ctr" defTabSz="457200" rtl="0" eaLnBrk="0" fontAlgn="base" latinLnBrk="0" hangingPunct="0">
                <a:lnSpc>
                  <a:spcPct val="100000"/>
                </a:lnSpc>
                <a:spcBef>
                  <a:spcPts val="0"/>
                </a:spcBef>
                <a:spcAft>
                  <a:spcPct val="0"/>
                </a:spcAft>
                <a:buClr>
                  <a:srgbClr val="FFC000"/>
                </a:buClr>
                <a:buSzPct val="100000"/>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Option to discontinue after week 52</a:t>
              </a:r>
            </a:p>
          </p:txBody>
        </p:sp>
        <p:cxnSp>
          <p:nvCxnSpPr>
            <p:cNvPr id="74" name="Straight Connector 73">
              <a:extLst>
                <a:ext uri="{FF2B5EF4-FFF2-40B4-BE49-F238E27FC236}">
                  <a16:creationId xmlns:a16="http://schemas.microsoft.com/office/drawing/2014/main" id="{05AD602F-2AB7-459C-AF19-6468839EF08B}"/>
                </a:ext>
              </a:extLst>
            </p:cNvPr>
            <p:cNvCxnSpPr>
              <a:cxnSpLocks/>
            </p:cNvCxnSpPr>
            <p:nvPr/>
          </p:nvCxnSpPr>
          <p:spPr>
            <a:xfrm>
              <a:off x="860707" y="4095329"/>
              <a:ext cx="5343575" cy="36756"/>
            </a:xfrm>
            <a:prstGeom prst="line">
              <a:avLst/>
            </a:prstGeom>
            <a:noFill/>
            <a:ln w="38100">
              <a:solidFill>
                <a:schemeClr val="tx2"/>
              </a:solidFill>
              <a:round/>
              <a:headEnd/>
              <a:tailEnd/>
            </a:ln>
            <a:effectLst/>
          </p:spPr>
        </p:cxnSp>
        <p:sp>
          <p:nvSpPr>
            <p:cNvPr id="75" name="Oval 74">
              <a:extLst>
                <a:ext uri="{FF2B5EF4-FFF2-40B4-BE49-F238E27FC236}">
                  <a16:creationId xmlns:a16="http://schemas.microsoft.com/office/drawing/2014/main" id="{9B2075D4-1200-4449-A4F7-4D2661456DE3}"/>
                </a:ext>
              </a:extLst>
            </p:cNvPr>
            <p:cNvSpPr/>
            <p:nvPr/>
          </p:nvSpPr>
          <p:spPr bwMode="gray">
            <a:xfrm>
              <a:off x="6264985" y="4042000"/>
              <a:ext cx="172486" cy="165239"/>
            </a:xfrm>
            <a:prstGeom prst="ellipse">
              <a:avLst/>
            </a:prstGeom>
            <a:solidFill>
              <a:schemeClr val="tx2"/>
            </a:solidFill>
            <a:ln w="28575" cap="flat" cmpd="sng" algn="ctr">
              <a:noFill/>
              <a:prstDash val="solid"/>
              <a:miter lim="800000"/>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30606" tIns="65304" rIns="130606" bIns="65304" numCol="1" rtlCol="0" anchor="ctr" anchorCtr="0" compatLnSpc="1">
              <a:prstTxWarp prst="textNoShape">
                <a:avLst/>
              </a:prstTxWarp>
              <a:noAutofit/>
            </a:bodyPr>
            <a:lstStyle/>
            <a:p>
              <a:pPr marL="0" marR="0" lvl="0" indent="0" algn="ctr" defTabSz="544237" rtl="0" eaLnBrk="0" fontAlgn="base" latinLnBrk="0" hangingPunct="0">
                <a:lnSpc>
                  <a:spcPct val="90000"/>
                </a:lnSpc>
                <a:spcBef>
                  <a:spcPts val="0"/>
                </a:spcBef>
                <a:spcAft>
                  <a:spcPct val="0"/>
                </a:spcAft>
                <a:buClr>
                  <a:srgbClr val="00A9E0"/>
                </a:buClr>
                <a:buSzPct val="90000"/>
                <a:buFontTx/>
                <a:buNone/>
                <a:tabLst/>
                <a:defRPr/>
              </a:pPr>
              <a:endParaRPr kumimoji="0" lang="en-US" sz="1100" b="1" i="0" u="none" strike="noStrike" kern="1200" cap="none" spc="0" normalizeH="0" baseline="0" noProof="0" dirty="0" err="1">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76" name="Rectangle 75">
              <a:extLst>
                <a:ext uri="{FF2B5EF4-FFF2-40B4-BE49-F238E27FC236}">
                  <a16:creationId xmlns:a16="http://schemas.microsoft.com/office/drawing/2014/main" id="{170A0E44-E983-4D9D-90D7-AD4D78BBCF88}"/>
                </a:ext>
              </a:extLst>
            </p:cNvPr>
            <p:cNvSpPr/>
            <p:nvPr/>
          </p:nvSpPr>
          <p:spPr bwMode="gray">
            <a:xfrm>
              <a:off x="816875" y="3892368"/>
              <a:ext cx="1220041" cy="403270"/>
            </a:xfrm>
            <a:prstGeom prst="rect">
              <a:avLst/>
            </a:prstGeom>
            <a:solidFill>
              <a:schemeClr val="tx2"/>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544237" rtl="0" eaLnBrk="1" fontAlgn="base" latinLnBrk="0" hangingPunct="1">
                <a:lnSpc>
                  <a:spcPct val="90000"/>
                </a:lnSpc>
                <a:spcBef>
                  <a:spcPts val="0"/>
                </a:spcBef>
                <a:spcAft>
                  <a:spcPct val="0"/>
                </a:spcAft>
                <a:buClr>
                  <a:srgbClr val="00A9E0"/>
                </a:buClr>
                <a:buSzPct val="9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IV ERT</a:t>
              </a:r>
            </a:p>
          </p:txBody>
        </p:sp>
      </p:grpSp>
      <p:pic>
        <p:nvPicPr>
          <p:cNvPr id="55" name="Picture 54">
            <a:extLst>
              <a:ext uri="{FF2B5EF4-FFF2-40B4-BE49-F238E27FC236}">
                <a16:creationId xmlns:a16="http://schemas.microsoft.com/office/drawing/2014/main" id="{0E60BFBA-3032-2B72-5E3E-B77A9D8FA88E}"/>
              </a:ext>
            </a:extLst>
          </p:cNvPr>
          <p:cNvPicPr>
            <a:picLocks noChangeAspect="1"/>
          </p:cNvPicPr>
          <p:nvPr/>
        </p:nvPicPr>
        <p:blipFill>
          <a:blip r:embed="rId4"/>
          <a:stretch>
            <a:fillRect/>
          </a:stretch>
        </p:blipFill>
        <p:spPr>
          <a:xfrm>
            <a:off x="80069" y="4834234"/>
            <a:ext cx="674248" cy="621402"/>
          </a:xfrm>
          <a:prstGeom prst="rect">
            <a:avLst/>
          </a:prstGeom>
        </p:spPr>
      </p:pic>
      <p:pic>
        <p:nvPicPr>
          <p:cNvPr id="9" name="Picture 8" descr="Logo, company name&#10;&#10;Description automatically generated">
            <a:extLst>
              <a:ext uri="{FF2B5EF4-FFF2-40B4-BE49-F238E27FC236}">
                <a16:creationId xmlns:a16="http://schemas.microsoft.com/office/drawing/2014/main" id="{FF4D45B9-E267-27EB-E5A6-9DFD7FB30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888" y="389562"/>
            <a:ext cx="2189963" cy="433890"/>
          </a:xfrm>
          <a:prstGeom prst="rect">
            <a:avLst/>
          </a:prstGeom>
        </p:spPr>
      </p:pic>
      <p:sp>
        <p:nvSpPr>
          <p:cNvPr id="14" name="Rectangle 13">
            <a:extLst>
              <a:ext uri="{FF2B5EF4-FFF2-40B4-BE49-F238E27FC236}">
                <a16:creationId xmlns:a16="http://schemas.microsoft.com/office/drawing/2014/main" id="{9A29C408-8552-08CD-CC4E-5BCB22F45C4C}"/>
              </a:ext>
            </a:extLst>
          </p:cNvPr>
          <p:cNvSpPr/>
          <p:nvPr/>
        </p:nvSpPr>
        <p:spPr bwMode="gray">
          <a:xfrm>
            <a:off x="9583096" y="4260343"/>
            <a:ext cx="2069766" cy="404894"/>
          </a:xfrm>
          <a:prstGeom prst="rect">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Long-term Follow Up Study</a:t>
            </a:r>
          </a:p>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Yearly Assessments</a:t>
            </a:r>
          </a:p>
        </p:txBody>
      </p:sp>
      <p:sp>
        <p:nvSpPr>
          <p:cNvPr id="15" name="Isosceles Triangle 14">
            <a:extLst>
              <a:ext uri="{FF2B5EF4-FFF2-40B4-BE49-F238E27FC236}">
                <a16:creationId xmlns:a16="http://schemas.microsoft.com/office/drawing/2014/main" id="{30C8F09C-D6C0-E0D5-E078-9CEA6D065A87}"/>
              </a:ext>
            </a:extLst>
          </p:cNvPr>
          <p:cNvSpPr/>
          <p:nvPr/>
        </p:nvSpPr>
        <p:spPr bwMode="gray">
          <a:xfrm rot="5400000">
            <a:off x="11626649" y="4295102"/>
            <a:ext cx="404896" cy="352471"/>
          </a:xfrm>
          <a:prstGeom prst="triangle">
            <a:avLst/>
          </a:prstGeom>
          <a:solidFill>
            <a:schemeClr val="accent1">
              <a:lumMod val="50000"/>
            </a:schemeClr>
          </a:solidFill>
          <a:ln w="28575" cap="flat" cmpd="sng" algn="ctr">
            <a:no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1800" b="1" i="0" u="none" strike="noStrike" kern="1200" cap="none" spc="0" normalizeH="0" baseline="0" noProof="0" dirty="0" err="1">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1295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30A7E089-1008-4CCC-BCF8-844C6FAB2522}"/>
              </a:ext>
            </a:extLst>
          </p:cNvPr>
          <p:cNvSpPr>
            <a:spLocks noGrp="1"/>
          </p:cNvSpPr>
          <p:nvPr>
            <p:ph type="title"/>
          </p:nvPr>
        </p:nvSpPr>
        <p:spPr>
          <a:xfrm>
            <a:off x="547196" y="-68123"/>
            <a:ext cx="7664568" cy="665997"/>
          </a:xfrm>
        </p:spPr>
        <p:txBody>
          <a:bodyPr>
            <a:normAutofit/>
          </a:bodyPr>
          <a:lstStyle/>
          <a:p>
            <a:r>
              <a:rPr lang="en-US" dirty="0">
                <a:latin typeface="Arial" panose="020B0604020202020204" pitchFamily="34" charset="0"/>
                <a:cs typeface="Arial" panose="020B0604020202020204" pitchFamily="34" charset="0"/>
              </a:rPr>
              <a:t>RGX-121 Phase </a:t>
            </a:r>
            <a:r>
              <a:rPr lang="en-US" dirty="0">
                <a:latin typeface="Arial" panose="020B0604020202020204" pitchFamily="34" charset="0"/>
              </a:rPr>
              <a:t>I/II Cohorts</a:t>
            </a:r>
            <a:endParaRPr lang="en-US"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4F3402-C613-4F90-99ED-E0D51AEAE78E}"/>
              </a:ext>
            </a:extLst>
          </p:cNvPr>
          <p:cNvSpPr/>
          <p:nvPr/>
        </p:nvSpPr>
        <p:spPr>
          <a:xfrm>
            <a:off x="9315450" y="6089709"/>
            <a:ext cx="2011680" cy="229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1">
            <a:extLst>
              <a:ext uri="{FF2B5EF4-FFF2-40B4-BE49-F238E27FC236}">
                <a16:creationId xmlns:a16="http://schemas.microsoft.com/office/drawing/2014/main" id="{2C4DDAA1-A687-4FFC-9DE9-CB7D54F030E2}"/>
              </a:ext>
            </a:extLst>
          </p:cNvPr>
          <p:cNvSpPr txBox="1">
            <a:spLocks/>
          </p:cNvSpPr>
          <p:nvPr/>
        </p:nvSpPr>
        <p:spPr>
          <a:xfrm>
            <a:off x="547196" y="616956"/>
            <a:ext cx="10865738" cy="1874891"/>
          </a:xfrm>
          <a:prstGeom prst="rect">
            <a:avLst/>
          </a:prstGeom>
        </p:spPr>
        <p:txBody>
          <a:bodyPr/>
          <a:lstStyle>
            <a:lvl1pPr marL="171450" indent="-171450" algn="l" defTabSz="408178" rtl="0" eaLnBrk="0" fontAlgn="base" hangingPunct="0">
              <a:lnSpc>
                <a:spcPct val="90000"/>
              </a:lnSpc>
              <a:spcBef>
                <a:spcPts val="1500"/>
              </a:spcBef>
              <a:spcAft>
                <a:spcPct val="0"/>
              </a:spcAft>
              <a:buClr>
                <a:schemeClr val="tx2"/>
              </a:buClr>
              <a:buSzPct val="100000"/>
              <a:buFont typeface="Wingdings" panose="05000000000000000000" pitchFamily="2" charset="2"/>
              <a:buChar char="§"/>
              <a:defRPr sz="165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tx2"/>
              </a:buClr>
              <a:buFont typeface="Arial" charset="0"/>
              <a:buChar char="–"/>
              <a:defRPr sz="15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tx2"/>
              </a:buClr>
              <a:buFont typeface="Wingdings" panose="05000000000000000000" pitchFamily="2" charset="2"/>
              <a:buChar char="§"/>
              <a:defRPr sz="135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tx2"/>
              </a:buClr>
              <a:buFont typeface="Arial" charset="0"/>
              <a:buChar char="–"/>
              <a:defRPr sz="12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tx2"/>
              </a:buClr>
              <a:buFont typeface="Wingdings" pitchFamily="2" charset="2"/>
              <a:buChar char="§"/>
              <a:defRPr sz="105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 participants dosed as of </a:t>
            </a:r>
            <a:r>
              <a:rPr lang="en-US" sz="1800" dirty="0">
                <a:solidFill>
                  <a:srgbClr val="000000"/>
                </a:solidFill>
                <a:latin typeface="Arial" panose="020B0604020202020204" pitchFamily="34" charset="0"/>
                <a:cs typeface="Arial" panose="020B0604020202020204" pitchFamily="34" charset="0"/>
              </a:rPr>
              <a:t>January 3, 2023</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Age at dosing ranged from 5 months to 59 months</a:t>
            </a: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IDS</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Mutations among severe MPS II trial participants included deletion, frameshift, gene inversion, insertion, missense, splicing, and substitution</a:t>
            </a:r>
            <a:endParaRPr kumimoji="0" lang="en-US" sz="1800" b="0" i="0" u="none" strike="noStrike" kern="1200" cap="none" spc="0" normalizeH="0" baseline="0" noProof="0" dirty="0">
              <a:ln>
                <a:noFill/>
              </a:ln>
              <a:solidFill>
                <a:srgbClr val="000000"/>
              </a:solidFill>
              <a:effectLst/>
              <a:highlight>
                <a:srgbClr val="00FFFF"/>
              </a:highlight>
              <a:uLnTx/>
              <a:uFillTx/>
              <a:latin typeface="Arial" panose="020B0604020202020204" pitchFamily="34" charset="0"/>
              <a:cs typeface="Arial" panose="020B0604020202020204" pitchFamily="34" charset="0"/>
            </a:endParaRP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Study duration 104 weeks.  At the end of the study, participants were invited to participate in a long-term follow-up study for a total of 260 weeks  (5 years)</a:t>
            </a: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Immunosuppression discontinued in all eligible participants (n = 13) per protocol </a:t>
            </a:r>
          </a:p>
        </p:txBody>
      </p:sp>
      <p:graphicFrame>
        <p:nvGraphicFramePr>
          <p:cNvPr id="4" name="Table 6">
            <a:extLst>
              <a:ext uri="{FF2B5EF4-FFF2-40B4-BE49-F238E27FC236}">
                <a16:creationId xmlns:a16="http://schemas.microsoft.com/office/drawing/2014/main" id="{74CA1D3E-5C00-4999-AA4E-54584EBD65F5}"/>
              </a:ext>
            </a:extLst>
          </p:cNvPr>
          <p:cNvGraphicFramePr>
            <a:graphicFrameLocks noGrp="1"/>
          </p:cNvGraphicFramePr>
          <p:nvPr>
            <p:extLst>
              <p:ext uri="{D42A27DB-BD31-4B8C-83A1-F6EECF244321}">
                <p14:modId xmlns:p14="http://schemas.microsoft.com/office/powerpoint/2010/main" val="1219410718"/>
              </p:ext>
            </p:extLst>
          </p:nvPr>
        </p:nvGraphicFramePr>
        <p:xfrm>
          <a:off x="700250" y="2925624"/>
          <a:ext cx="10690717" cy="3315420"/>
        </p:xfrm>
        <a:graphic>
          <a:graphicData uri="http://schemas.openxmlformats.org/drawingml/2006/table">
            <a:tbl>
              <a:tblPr firstRow="1" bandRow="1">
                <a:tableStyleId>{5C22544A-7EE6-4342-B048-85BDC9FD1C3A}</a:tableStyleId>
              </a:tblPr>
              <a:tblGrid>
                <a:gridCol w="1216860">
                  <a:extLst>
                    <a:ext uri="{9D8B030D-6E8A-4147-A177-3AD203B41FA5}">
                      <a16:colId xmlns:a16="http://schemas.microsoft.com/office/drawing/2014/main" val="1387257519"/>
                    </a:ext>
                  </a:extLst>
                </a:gridCol>
                <a:gridCol w="732371">
                  <a:extLst>
                    <a:ext uri="{9D8B030D-6E8A-4147-A177-3AD203B41FA5}">
                      <a16:colId xmlns:a16="http://schemas.microsoft.com/office/drawing/2014/main" val="187847956"/>
                    </a:ext>
                  </a:extLst>
                </a:gridCol>
                <a:gridCol w="2025787">
                  <a:extLst>
                    <a:ext uri="{9D8B030D-6E8A-4147-A177-3AD203B41FA5}">
                      <a16:colId xmlns:a16="http://schemas.microsoft.com/office/drawing/2014/main" val="3360861602"/>
                    </a:ext>
                  </a:extLst>
                </a:gridCol>
                <a:gridCol w="2086047">
                  <a:extLst>
                    <a:ext uri="{9D8B030D-6E8A-4147-A177-3AD203B41FA5}">
                      <a16:colId xmlns:a16="http://schemas.microsoft.com/office/drawing/2014/main" val="2293706873"/>
                    </a:ext>
                  </a:extLst>
                </a:gridCol>
                <a:gridCol w="2543605">
                  <a:extLst>
                    <a:ext uri="{9D8B030D-6E8A-4147-A177-3AD203B41FA5}">
                      <a16:colId xmlns:a16="http://schemas.microsoft.com/office/drawing/2014/main" val="2544533534"/>
                    </a:ext>
                  </a:extLst>
                </a:gridCol>
                <a:gridCol w="2086047">
                  <a:extLst>
                    <a:ext uri="{9D8B030D-6E8A-4147-A177-3AD203B41FA5}">
                      <a16:colId xmlns:a16="http://schemas.microsoft.com/office/drawing/2014/main" val="1385725748"/>
                    </a:ext>
                  </a:extLst>
                </a:gridCol>
              </a:tblGrid>
              <a:tr h="884446">
                <a:tc>
                  <a:txBody>
                    <a:bodyPr/>
                    <a:lstStyle/>
                    <a:p>
                      <a:pPr algn="ctr"/>
                      <a:r>
                        <a:rPr lang="en-US" sz="1600" dirty="0">
                          <a:solidFill>
                            <a:schemeClr val="tx1"/>
                          </a:solidFill>
                          <a:latin typeface="Arial" panose="020B0604020202020204" pitchFamily="34" charset="0"/>
                          <a:cs typeface="Arial" panose="020B0604020202020204" pitchFamily="34" charset="0"/>
                        </a:rPr>
                        <a:t>Cohort</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N</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Dose</a:t>
                      </a:r>
                    </a:p>
                    <a:p>
                      <a:pPr algn="ctr"/>
                      <a:r>
                        <a:rPr lang="en-US" sz="1600" dirty="0">
                          <a:solidFill>
                            <a:schemeClr val="tx1"/>
                          </a:solidFill>
                          <a:latin typeface="Arial" panose="020B0604020202020204" pitchFamily="34" charset="0"/>
                          <a:cs typeface="Arial" panose="020B0604020202020204" pitchFamily="34" charset="0"/>
                        </a:rPr>
                        <a:t>(GC/g Brain Mass)</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endParaRPr lang="en-US" sz="1600" dirty="0">
                        <a:solidFill>
                          <a:schemeClr val="tx1"/>
                        </a:solidFill>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Follow-Up</a:t>
                      </a:r>
                      <a:endParaRPr lang="en-US" sz="1600" dirty="0">
                        <a:solidFill>
                          <a:schemeClr val="tx1"/>
                        </a:solidFill>
                        <a:highlight>
                          <a:srgbClr val="00FFFF"/>
                        </a:highlight>
                        <a:latin typeface="Arial" panose="020B0604020202020204" pitchFamily="34" charset="0"/>
                        <a:cs typeface="Arial" panose="020B0604020202020204" pitchFamily="34" charset="0"/>
                      </a:endParaRPr>
                    </a:p>
                    <a:p>
                      <a:pPr algn="ctr"/>
                      <a:r>
                        <a:rPr lang="en-US" sz="1600" dirty="0">
                          <a:solidFill>
                            <a:schemeClr val="tx1"/>
                          </a:solidFill>
                          <a:latin typeface="Arial" panose="020B0604020202020204" pitchFamily="34" charset="0"/>
                          <a:cs typeface="Arial" panose="020B0604020202020204" pitchFamily="34" charset="0"/>
                        </a:rPr>
                        <a:t>(Weeks)</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Immunosuppression Regimen Status</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1600" dirty="0">
                          <a:solidFill>
                            <a:schemeClr val="tx1"/>
                          </a:solidFill>
                          <a:latin typeface="Arial" panose="020B0604020202020204" pitchFamily="34" charset="0"/>
                          <a:cs typeface="Arial" panose="020B0604020202020204" pitchFamily="34" charset="0"/>
                        </a:rPr>
                        <a:t>ERT (IV)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Status</a:t>
                      </a:r>
                      <a:r>
                        <a:rPr lang="en-US" sz="1600" baseline="30000" dirty="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a:txBody>
                  <a:tcPr anchor="b">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26253255"/>
                  </a:ext>
                </a:extLst>
              </a:tr>
              <a:tr h="707480">
                <a:tc>
                  <a:txBody>
                    <a:bodyPr/>
                    <a:lstStyle/>
                    <a:p>
                      <a:pPr algn="ctr"/>
                      <a:r>
                        <a:rPr lang="en-US" sz="1600" dirty="0">
                          <a:solidFill>
                            <a:schemeClr val="tx1"/>
                          </a:solidFill>
                          <a:latin typeface="Arial" panose="020B0604020202020204" pitchFamily="34" charset="0"/>
                          <a:cs typeface="Arial" panose="020B0604020202020204" pitchFamily="34" charset="0"/>
                        </a:rPr>
                        <a:t>Cohort 1</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4081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1.3 x 10</a:t>
                      </a:r>
                      <a:r>
                        <a:rPr kumimoji="0" lang="en-US" sz="1600" b="0"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rPr>
                        <a:t>10</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154-208 </a:t>
                      </a:r>
                      <a:r>
                        <a:rPr lang="en-US" sz="1600" dirty="0" err="1">
                          <a:solidFill>
                            <a:schemeClr val="tx1"/>
                          </a:solidFill>
                          <a:latin typeface="Arial" panose="020B0604020202020204" pitchFamily="34" charset="0"/>
                          <a:cs typeface="Arial" panose="020B0604020202020204" pitchFamily="34" charset="0"/>
                        </a:rPr>
                        <a:t>wk</a:t>
                      </a:r>
                      <a:endParaRPr 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3 completed</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3 weekly*</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49414577"/>
                  </a:ext>
                </a:extLst>
              </a:tr>
              <a:tr h="861747">
                <a:tc>
                  <a:txBody>
                    <a:bodyPr/>
                    <a:lstStyle/>
                    <a:p>
                      <a:pPr algn="ctr"/>
                      <a:r>
                        <a:rPr lang="en-US" sz="1600" dirty="0">
                          <a:solidFill>
                            <a:schemeClr val="tx1"/>
                          </a:solidFill>
                          <a:latin typeface="Arial" panose="020B0604020202020204" pitchFamily="34" charset="0"/>
                          <a:cs typeface="Arial" panose="020B0604020202020204" pitchFamily="34" charset="0"/>
                        </a:rPr>
                        <a:t>Cohort 2</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marL="0" marR="0" lvl="0" indent="0" algn="ctr" defTabSz="4081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7</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marL="0" marR="0" lvl="0" indent="0" algn="ctr" defTabSz="4081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6.5 x 10</a:t>
                      </a:r>
                      <a:r>
                        <a:rPr kumimoji="0" lang="en-US" sz="1600" b="0"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rPr>
                        <a:t>10</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61-160 </a:t>
                      </a:r>
                      <a:r>
                        <a:rPr lang="en-US" sz="1600" dirty="0" err="1">
                          <a:solidFill>
                            <a:schemeClr val="tx1"/>
                          </a:solidFill>
                          <a:latin typeface="Arial" panose="020B0604020202020204" pitchFamily="34" charset="0"/>
                          <a:cs typeface="Arial" panose="020B0604020202020204" pitchFamily="34" charset="0"/>
                        </a:rPr>
                        <a:t>wk</a:t>
                      </a:r>
                      <a:endParaRPr 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7 completed</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2 weekly</a:t>
                      </a:r>
                    </a:p>
                    <a:p>
                      <a:pPr algn="ctr"/>
                      <a:r>
                        <a:rPr lang="en-US" sz="1600" dirty="0">
                          <a:solidFill>
                            <a:schemeClr val="tx1"/>
                          </a:solidFill>
                          <a:latin typeface="Arial" panose="020B0604020202020204" pitchFamily="34" charset="0"/>
                          <a:cs typeface="Arial" panose="020B0604020202020204" pitchFamily="34" charset="0"/>
                        </a:rPr>
                        <a:t>4 discontinued</a:t>
                      </a:r>
                    </a:p>
                    <a:p>
                      <a:pPr algn="ctr"/>
                      <a:r>
                        <a:rPr lang="en-US" sz="1600" dirty="0">
                          <a:solidFill>
                            <a:schemeClr val="tx1"/>
                          </a:solidFill>
                          <a:latin typeface="Arial" panose="020B0604020202020204" pitchFamily="34" charset="0"/>
                          <a:cs typeface="Arial" panose="020B0604020202020204" pitchFamily="34" charset="0"/>
                        </a:rPr>
                        <a:t>1 naïve</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973516538"/>
                  </a:ext>
                </a:extLst>
              </a:tr>
              <a:tr h="861747">
                <a:tc>
                  <a:txBody>
                    <a:bodyPr/>
                    <a:lstStyle/>
                    <a:p>
                      <a:pPr algn="ctr"/>
                      <a:r>
                        <a:rPr lang="en-US" sz="1600" dirty="0">
                          <a:solidFill>
                            <a:schemeClr val="tx1"/>
                          </a:solidFill>
                          <a:latin typeface="Arial" panose="020B0604020202020204" pitchFamily="34" charset="0"/>
                          <a:cs typeface="Arial" panose="020B0604020202020204" pitchFamily="34" charset="0"/>
                        </a:rPr>
                        <a:t>Cohort 3</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5**</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40817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2.9 x 10</a:t>
                      </a:r>
                      <a:r>
                        <a:rPr kumimoji="0" lang="en-US" sz="1600" b="0"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rPr>
                        <a:t>11***</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 8 to 78 </a:t>
                      </a:r>
                      <a:r>
                        <a:rPr lang="en-US" sz="1600" dirty="0" err="1">
                          <a:solidFill>
                            <a:schemeClr val="tx1"/>
                          </a:solidFill>
                          <a:latin typeface="Arial" panose="020B0604020202020204" pitchFamily="34" charset="0"/>
                          <a:cs typeface="Arial" panose="020B0604020202020204" pitchFamily="34" charset="0"/>
                        </a:rPr>
                        <a:t>wk</a:t>
                      </a:r>
                      <a:endParaRPr lang="en-US" sz="16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3 completed</a:t>
                      </a:r>
                    </a:p>
                    <a:p>
                      <a:pPr algn="ctr"/>
                      <a:r>
                        <a:rPr lang="en-US" sz="1600" dirty="0">
                          <a:solidFill>
                            <a:schemeClr val="tx1"/>
                          </a:solidFill>
                          <a:latin typeface="Arial" panose="020B0604020202020204" pitchFamily="34" charset="0"/>
                          <a:cs typeface="Arial" panose="020B0604020202020204" pitchFamily="34" charset="0"/>
                        </a:rPr>
                        <a:t>2 active</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algn="ctr"/>
                      <a:r>
                        <a:rPr lang="en-US" sz="1600" dirty="0">
                          <a:solidFill>
                            <a:schemeClr val="tx1"/>
                          </a:solidFill>
                          <a:latin typeface="Arial" panose="020B0604020202020204" pitchFamily="34" charset="0"/>
                          <a:cs typeface="Arial" panose="020B0604020202020204" pitchFamily="34" charset="0"/>
                        </a:rPr>
                        <a:t>3 weekly</a:t>
                      </a:r>
                    </a:p>
                    <a:p>
                      <a:pPr marL="0" marR="0" lvl="0" indent="0" algn="ctr" defTabSz="408178"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pitchFamily="34" charset="0"/>
                          <a:cs typeface="Arial" panose="020B0604020202020204" pitchFamily="34" charset="0"/>
                        </a:rPr>
                        <a:t>1 discontinued</a:t>
                      </a:r>
                    </a:p>
                    <a:p>
                      <a:pPr algn="ctr"/>
                      <a:r>
                        <a:rPr lang="en-US" sz="1600" dirty="0">
                          <a:solidFill>
                            <a:schemeClr val="tx1"/>
                          </a:solidFill>
                          <a:latin typeface="Arial" panose="020B0604020202020204" pitchFamily="34" charset="0"/>
                          <a:cs typeface="Arial" panose="020B0604020202020204" pitchFamily="34" charset="0"/>
                        </a:rPr>
                        <a:t>1 naïve </a:t>
                      </a: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50907088"/>
                  </a:ext>
                </a:extLst>
              </a:tr>
            </a:tbl>
          </a:graphicData>
        </a:graphic>
      </p:graphicFrame>
      <p:sp>
        <p:nvSpPr>
          <p:cNvPr id="11" name="TextBox 10">
            <a:extLst>
              <a:ext uri="{FF2B5EF4-FFF2-40B4-BE49-F238E27FC236}">
                <a16:creationId xmlns:a16="http://schemas.microsoft.com/office/drawing/2014/main" id="{EE57BF24-8C5F-501B-959D-CCC04EA101C7}"/>
              </a:ext>
            </a:extLst>
          </p:cNvPr>
          <p:cNvSpPr txBox="1"/>
          <p:nvPr/>
        </p:nvSpPr>
        <p:spPr>
          <a:xfrm>
            <a:off x="636411" y="6241044"/>
            <a:ext cx="10690719" cy="535531"/>
          </a:xfrm>
          <a:prstGeom prst="rect">
            <a:avLst/>
          </a:prstGeom>
          <a:noFill/>
        </p:spPr>
        <p:txBody>
          <a:bodyPr wrap="square" tIns="45720" rtlCol="0">
            <a:spAutoFit/>
          </a:bodyPr>
          <a:lstStyle/>
          <a:p>
            <a:pPr marL="0" marR="0" lvl="0" indent="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Protocol allows ERT discontinuation after Week 52</a:t>
            </a:r>
          </a:p>
          <a:p>
            <a:pPr marL="0" marR="0" lvl="0" indent="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 </a:t>
            </a:r>
            <a:r>
              <a:rPr lang="en-US" sz="800" dirty="0">
                <a:solidFill>
                  <a:srgbClr val="000000"/>
                </a:solidFill>
                <a:latin typeface="Arial" panose="020B0604020202020204" pitchFamily="34" charset="0"/>
                <a:cs typeface="Arial" panose="020B0604020202020204" pitchFamily="34" charset="0"/>
              </a:rPr>
              <a:t>participants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who discontinued restarted weekly ERT</a:t>
            </a:r>
          </a:p>
          <a:p>
            <a:pPr marL="0" marR="0" lvl="0" indent="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en-US" sz="800" dirty="0">
                <a:solidFill>
                  <a:srgbClr val="000000"/>
                </a:solidFill>
                <a:latin typeface="Arial" panose="020B0604020202020204" pitchFamily="34" charset="0"/>
                <a:cs typeface="Arial" panose="020B0604020202020204" pitchFamily="34" charset="0"/>
              </a:rPr>
              <a:t>Limited data shown for 2 recently dosed participants</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90000"/>
              </a:lnSpc>
              <a:spcBef>
                <a:spcPts val="0"/>
              </a:spcBef>
              <a:spcAft>
                <a:spcPct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Cohort 3 was previously reported as 2.0 x10</a:t>
            </a: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11</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GC/g of brain mass based on a Poly-A-specific PCR assay. This is equivalent to 2.9x10</a:t>
            </a:r>
            <a:r>
              <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11</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GC/g of brain mass using a transgene-specific PCR assay.</a:t>
            </a:r>
          </a:p>
        </p:txBody>
      </p:sp>
      <p:sp>
        <p:nvSpPr>
          <p:cNvPr id="3" name="TextBox 2">
            <a:extLst>
              <a:ext uri="{FF2B5EF4-FFF2-40B4-BE49-F238E27FC236}">
                <a16:creationId xmlns:a16="http://schemas.microsoft.com/office/drawing/2014/main" id="{BA1B6DCC-FDAB-0EA5-93F9-2BA51AB43558}"/>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Tree>
    <p:extLst>
      <p:ext uri="{BB962C8B-B14F-4D97-AF65-F5344CB8AC3E}">
        <p14:creationId xmlns:p14="http://schemas.microsoft.com/office/powerpoint/2010/main" val="238588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30A7E089-1008-4CCC-BCF8-844C6FAB2522}"/>
              </a:ext>
            </a:extLst>
          </p:cNvPr>
          <p:cNvSpPr>
            <a:spLocks noGrp="1"/>
          </p:cNvSpPr>
          <p:nvPr>
            <p:ph type="title"/>
          </p:nvPr>
        </p:nvSpPr>
        <p:spPr>
          <a:xfrm>
            <a:off x="322663" y="246455"/>
            <a:ext cx="7664568" cy="665997"/>
          </a:xfrm>
        </p:spPr>
        <p:txBody>
          <a:bodyPr>
            <a:normAutofit/>
          </a:bodyPr>
          <a:lstStyle/>
          <a:p>
            <a:r>
              <a:rPr lang="en-US" sz="2700" b="1" dirty="0">
                <a:solidFill>
                  <a:srgbClr val="0070C0"/>
                </a:solidFill>
                <a:latin typeface="Arial" panose="020B0604020202020204" pitchFamily="34" charset="0"/>
              </a:rPr>
              <a:t>CAMPSIITE Interim Safety Summary</a:t>
            </a:r>
            <a:endParaRPr lang="en-US" sz="2800" b="1" dirty="0">
              <a:solidFill>
                <a:srgbClr val="3484CA"/>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4F3402-C613-4F90-99ED-E0D51AEAE78E}"/>
              </a:ext>
            </a:extLst>
          </p:cNvPr>
          <p:cNvSpPr/>
          <p:nvPr/>
        </p:nvSpPr>
        <p:spPr>
          <a:xfrm>
            <a:off x="9315450" y="6089709"/>
            <a:ext cx="2011680" cy="229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BA74F3AE-3BF6-73F4-4EE4-239DCEF468EA}"/>
              </a:ext>
            </a:extLst>
          </p:cNvPr>
          <p:cNvGraphicFramePr>
            <a:graphicFrameLocks noGrp="1"/>
          </p:cNvGraphicFramePr>
          <p:nvPr>
            <p:extLst>
              <p:ext uri="{D42A27DB-BD31-4B8C-83A1-F6EECF244321}">
                <p14:modId xmlns:p14="http://schemas.microsoft.com/office/powerpoint/2010/main" val="2955053492"/>
              </p:ext>
            </p:extLst>
          </p:nvPr>
        </p:nvGraphicFramePr>
        <p:xfrm>
          <a:off x="379414" y="1037297"/>
          <a:ext cx="11004467" cy="4495800"/>
        </p:xfrm>
        <a:graphic>
          <a:graphicData uri="http://schemas.openxmlformats.org/drawingml/2006/table">
            <a:tbl>
              <a:tblPr firstRow="1" bandRow="1">
                <a:tableStyleId>{5C22544A-7EE6-4342-B048-85BDC9FD1C3A}</a:tableStyleId>
              </a:tblPr>
              <a:tblGrid>
                <a:gridCol w="1896326">
                  <a:extLst>
                    <a:ext uri="{9D8B030D-6E8A-4147-A177-3AD203B41FA5}">
                      <a16:colId xmlns:a16="http://schemas.microsoft.com/office/drawing/2014/main" val="1886327295"/>
                    </a:ext>
                  </a:extLst>
                </a:gridCol>
                <a:gridCol w="9108141">
                  <a:extLst>
                    <a:ext uri="{9D8B030D-6E8A-4147-A177-3AD203B41FA5}">
                      <a16:colId xmlns:a16="http://schemas.microsoft.com/office/drawing/2014/main" val="1852446797"/>
                    </a:ext>
                  </a:extLst>
                </a:gridCol>
              </a:tblGrid>
              <a:tr h="1656295">
                <a:tc>
                  <a:txBody>
                    <a:bodyPr/>
                    <a:lstStyle/>
                    <a:p>
                      <a:pPr algn="ct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SAE</a:t>
                      </a:r>
                      <a:endParaRPr lang="en-US" sz="2000" b="1" dirty="0"/>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No SAEs are considered related to RGX-121 or the administration procedure</a:t>
                      </a: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12 serious adverse events (SAE; 8 in main study, 4 in LTFU) reported in 7 participants:  SAEs reported in main study: HSV gingivostomatitis*, fever requiring hospitalization, infection of VP shunt, viral meningitis*, hydrocephalus, laryngospasm, cerebellar/cerebral infarction, seizures</a:t>
                      </a: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SAEs reported in LTFU: Tonsillitis, Pharyngitis, Viral URI, URI</a:t>
                      </a: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All SAEs resolved</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61420393"/>
                  </a:ext>
                </a:extLst>
              </a:tr>
              <a:tr h="1656295">
                <a:tc>
                  <a:txBody>
                    <a:bodyPr/>
                    <a:lstStyle/>
                    <a:p>
                      <a:pPr marL="0" marR="0" lvl="0" indent="0" algn="ctr" defTabSz="408178" rtl="0" eaLnBrk="1" fontAlgn="auto" latinLnBrk="0" hangingPunct="1">
                        <a:lnSpc>
                          <a:spcPct val="100000"/>
                        </a:lnSpc>
                        <a:spcBef>
                          <a:spcPts val="0"/>
                        </a:spcBef>
                        <a:spcAft>
                          <a:spcPts val="0"/>
                        </a:spcAft>
                        <a:buClrTx/>
                        <a:buSzTx/>
                        <a:buFontTx/>
                        <a:buNone/>
                        <a:tabLst/>
                        <a:defRPr/>
                      </a:pPr>
                      <a:r>
                        <a:rPr lang="en-US" sz="1800" b="1" dirty="0">
                          <a:solidFill>
                            <a:srgbClr val="000000"/>
                          </a:solidFill>
                          <a:latin typeface="Arial" panose="020B0604020202020204" pitchFamily="34" charset="0"/>
                          <a:cs typeface="Arial" panose="020B0604020202020204" pitchFamily="34" charset="0"/>
                        </a:rPr>
                        <a:t>TEAE</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No dose-related safety findings and no long-term safety concerns were observed</a:t>
                      </a: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All participants reported treatment emergent adverse events (TEAEs) which were predominantly mild</a:t>
                      </a:r>
                    </a:p>
                    <a:p>
                      <a:pPr marL="171450" marR="0" lvl="0" indent="-171450" algn="l" defTabSz="408178" rtl="0" eaLnBrk="0" fontAlgn="base" latinLnBrk="0" hangingPunct="0">
                        <a:lnSpc>
                          <a:spcPct val="100000"/>
                        </a:lnSpc>
                        <a:spcBef>
                          <a:spcPts val="0"/>
                        </a:spcBef>
                        <a:spcAft>
                          <a:spcPts val="600"/>
                        </a:spcAft>
                        <a:buClr>
                          <a:srgbClr val="0065BD"/>
                        </a:buClr>
                        <a:buSzPct val="100000"/>
                        <a:buFont typeface="Wingdings" panose="05000000000000000000" pitchFamily="2" charset="2"/>
                        <a:buChar char="§"/>
                        <a:tabLst/>
                        <a:defRPr/>
                      </a:pPr>
                      <a:r>
                        <a:rPr lang="en-US" sz="1800" b="0" dirty="0">
                          <a:solidFill>
                            <a:srgbClr val="000000"/>
                          </a:solidFill>
                          <a:latin typeface="Arial" panose="020B0604020202020204" pitchFamily="34" charset="0"/>
                          <a:cs typeface="Arial" panose="020B0604020202020204" pitchFamily="34" charset="0"/>
                        </a:rPr>
                        <a:t>6 AESIs (adverse events of special interest) reported, all considered related to immunosuppression regimen, all resolved, with HSV gingivostomatitis being the most common</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08306795"/>
                  </a:ext>
                </a:extLst>
              </a:tr>
            </a:tbl>
          </a:graphicData>
        </a:graphic>
      </p:graphicFrame>
      <p:sp>
        <p:nvSpPr>
          <p:cNvPr id="3" name="TextBox 2">
            <a:extLst>
              <a:ext uri="{FF2B5EF4-FFF2-40B4-BE49-F238E27FC236}">
                <a16:creationId xmlns:a16="http://schemas.microsoft.com/office/drawing/2014/main" id="{4FF76E4F-4174-8A2B-396B-7F34A78D26C4}"/>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
        <p:nvSpPr>
          <p:cNvPr id="5" name="TextBox 4">
            <a:extLst>
              <a:ext uri="{FF2B5EF4-FFF2-40B4-BE49-F238E27FC236}">
                <a16:creationId xmlns:a16="http://schemas.microsoft.com/office/drawing/2014/main" id="{E42EAE63-E7ED-C2D5-0A0F-B56869BBA519}"/>
              </a:ext>
            </a:extLst>
          </p:cNvPr>
          <p:cNvSpPr txBox="1"/>
          <p:nvPr/>
        </p:nvSpPr>
        <p:spPr>
          <a:xfrm>
            <a:off x="322663" y="5964864"/>
            <a:ext cx="11117970" cy="498449"/>
          </a:xfrm>
          <a:prstGeom prst="rect">
            <a:avLst/>
          </a:prstGeom>
          <a:solidFill>
            <a:srgbClr val="0070C0"/>
          </a:solidFill>
          <a:effectLst/>
        </p:spPr>
        <p:txBody>
          <a:bodyPr wrap="square" lIns="91440" tIns="91440" rIns="91440" bIns="91440" anchor="ctr">
            <a:noAutofit/>
          </a:bodyPr>
          <a:lstStyle/>
          <a:p>
            <a:pPr marR="0" lvl="0" algn="ctr" defTabSz="914400" rtl="0" eaLnBrk="1" fontAlgn="auto" latinLnBrk="0" hangingPunct="1">
              <a:lnSpc>
                <a:spcPct val="100000"/>
              </a:lnSpc>
              <a:spcBef>
                <a:spcPts val="600"/>
              </a:spcBef>
              <a:spcAft>
                <a:spcPts val="0"/>
              </a:spcAft>
              <a:buClrTx/>
              <a:buSzTx/>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RGX-121 has been well tolerated</a:t>
            </a:r>
          </a:p>
        </p:txBody>
      </p:sp>
      <p:sp>
        <p:nvSpPr>
          <p:cNvPr id="6" name="TextBox 5">
            <a:extLst>
              <a:ext uri="{FF2B5EF4-FFF2-40B4-BE49-F238E27FC236}">
                <a16:creationId xmlns:a16="http://schemas.microsoft.com/office/drawing/2014/main" id="{A495E3CB-2DA3-7664-6440-4CAE6F25DE17}"/>
              </a:ext>
            </a:extLst>
          </p:cNvPr>
          <p:cNvSpPr txBox="1"/>
          <p:nvPr/>
        </p:nvSpPr>
        <p:spPr>
          <a:xfrm>
            <a:off x="279400" y="6595533"/>
            <a:ext cx="2047355"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 Possibly related to immunosuppression</a:t>
            </a:r>
          </a:p>
        </p:txBody>
      </p:sp>
    </p:spTree>
    <p:extLst>
      <p:ext uri="{BB962C8B-B14F-4D97-AF65-F5344CB8AC3E}">
        <p14:creationId xmlns:p14="http://schemas.microsoft.com/office/powerpoint/2010/main" val="119197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012DC-47C9-4220-AA8B-B04138387B16}"/>
              </a:ext>
            </a:extLst>
          </p:cNvPr>
          <p:cNvSpPr>
            <a:spLocks noGrp="1"/>
          </p:cNvSpPr>
          <p:nvPr>
            <p:ph type="title"/>
          </p:nvPr>
        </p:nvSpPr>
        <p:spPr>
          <a:xfrm>
            <a:off x="679605" y="66334"/>
            <a:ext cx="11124565" cy="556571"/>
          </a:xfrm>
        </p:spPr>
        <p:txBody>
          <a:bodyPr/>
          <a:lstStyle/>
          <a:p>
            <a:r>
              <a:rPr lang="en-US" dirty="0">
                <a:latin typeface="Arial" panose="020B0604020202020204" pitchFamily="34" charset="0"/>
              </a:rPr>
              <a:t>Cerebrospinal Fluid (CSF) GAGs: Heparan Sulfate (HS)</a:t>
            </a:r>
            <a:endParaRPr lang="en-US" dirty="0">
              <a:solidFill>
                <a:srgbClr val="FF0000"/>
              </a:solidFill>
            </a:endParaRPr>
          </a:p>
        </p:txBody>
      </p:sp>
      <p:sp>
        <p:nvSpPr>
          <p:cNvPr id="16" name="TextBox 15">
            <a:extLst>
              <a:ext uri="{FF2B5EF4-FFF2-40B4-BE49-F238E27FC236}">
                <a16:creationId xmlns:a16="http://schemas.microsoft.com/office/drawing/2014/main" id="{E20646BE-853A-42C2-B234-9089CCC42367}"/>
              </a:ext>
            </a:extLst>
          </p:cNvPr>
          <p:cNvSpPr txBox="1"/>
          <p:nvPr/>
        </p:nvSpPr>
        <p:spPr>
          <a:xfrm>
            <a:off x="474609" y="6122431"/>
            <a:ext cx="10819334" cy="707886"/>
          </a:xfrm>
          <a:prstGeom prst="rect">
            <a:avLst/>
          </a:prstGeom>
          <a:noFill/>
        </p:spPr>
        <p:txBody>
          <a:bodyPr wrap="square" tIns="45720" rtlCol="0">
            <a:spAutoFit/>
          </a:bodyPr>
          <a:lstStyle/>
          <a:p>
            <a:pPr marL="0" marR="0" lvl="0" indent="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CNS related clinical event (ventriculoperitoneal shunt infection) deemed unrelated to study drug took place on Day 522 post RGX-121 administration in this Cohort 1 participant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rgbClr val="202124"/>
                </a:solidFill>
                <a:effectLst/>
                <a:uLnTx/>
                <a:uFillTx/>
                <a:latin typeface="Roboto" panose="02000000000000000000" pitchFamily="2" charset="0"/>
                <a:ea typeface="+mn-ea"/>
                <a:cs typeface="+mn-cs"/>
              </a:rPr>
              <a:t>†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Median CSF HS concentration +/- Q1 and Q3 per cohort.</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Normative data are based on 29 normal samples.  The ages for 9 normative (N) samples range from 1 month to 21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Severe (S) defined as IQ &lt; 70.  The ages of 3 severe samples range from 4 years 8 months to 10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Attenuated (A) defined as IQ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70.  The ages of 4 attenuated samples range from 11 years to 29 years old.</a:t>
            </a:r>
          </a:p>
        </p:txBody>
      </p:sp>
      <p:sp>
        <p:nvSpPr>
          <p:cNvPr id="20" name="TextBox 19">
            <a:extLst>
              <a:ext uri="{FF2B5EF4-FFF2-40B4-BE49-F238E27FC236}">
                <a16:creationId xmlns:a16="http://schemas.microsoft.com/office/drawing/2014/main" id="{D20A3703-72C9-4BE4-9CC9-C278778EB195}"/>
              </a:ext>
            </a:extLst>
          </p:cNvPr>
          <p:cNvSpPr txBox="1"/>
          <p:nvPr/>
        </p:nvSpPr>
        <p:spPr>
          <a:xfrm>
            <a:off x="329611" y="5173939"/>
            <a:ext cx="11630258" cy="778097"/>
          </a:xfrm>
          <a:prstGeom prst="rect">
            <a:avLst/>
          </a:prstGeom>
          <a:solidFill>
            <a:schemeClr val="accent1"/>
          </a:solidFill>
          <a:effectLst/>
        </p:spPr>
        <p:txBody>
          <a:bodyPr wrap="square" lIns="91440" tIns="91440" rIns="91440" bIns="91440" anchor="ctr">
            <a:no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Week 48 CSF HS measurements continued to show dose-dependent reductions in Cohorts 1-3</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13 of 14 participants in all three cohorts demonstrated decreased CSF HS from baseline at last time point available*</a:t>
            </a:r>
          </a:p>
        </p:txBody>
      </p:sp>
      <p:sp>
        <p:nvSpPr>
          <p:cNvPr id="11" name="TextBox 10">
            <a:extLst>
              <a:ext uri="{FF2B5EF4-FFF2-40B4-BE49-F238E27FC236}">
                <a16:creationId xmlns:a16="http://schemas.microsoft.com/office/drawing/2014/main" id="{C45F83B0-DA24-C923-DFB9-5FDDEF91D7C6}"/>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
        <p:nvSpPr>
          <p:cNvPr id="13" name="Rectangle 381">
            <a:extLst>
              <a:ext uri="{FF2B5EF4-FFF2-40B4-BE49-F238E27FC236}">
                <a16:creationId xmlns:a16="http://schemas.microsoft.com/office/drawing/2014/main" id="{A230C57C-B6A9-2736-FAF9-A13A9A8376AE}"/>
              </a:ext>
            </a:extLst>
          </p:cNvPr>
          <p:cNvSpPr>
            <a:spLocks noChangeArrowheads="1"/>
          </p:cNvSpPr>
          <p:nvPr/>
        </p:nvSpPr>
        <p:spPr bwMode="auto">
          <a:xfrm rot="16200000">
            <a:off x="-332434" y="2758990"/>
            <a:ext cx="1173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CSF HS (ng/mL)</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 name="Text Placeholder 7">
            <a:extLst>
              <a:ext uri="{FF2B5EF4-FFF2-40B4-BE49-F238E27FC236}">
                <a16:creationId xmlns:a16="http://schemas.microsoft.com/office/drawing/2014/main" id="{532DB26D-DA4A-4DF6-9A3B-C79517476ED2}"/>
              </a:ext>
            </a:extLst>
          </p:cNvPr>
          <p:cNvSpPr txBox="1">
            <a:spLocks/>
          </p:cNvSpPr>
          <p:nvPr/>
        </p:nvSpPr>
        <p:spPr>
          <a:xfrm>
            <a:off x="7505287" y="1005068"/>
            <a:ext cx="3745805"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Individual Participants</a:t>
            </a:r>
          </a:p>
        </p:txBody>
      </p:sp>
      <p:grpSp>
        <p:nvGrpSpPr>
          <p:cNvPr id="10" name="Group 9">
            <a:extLst>
              <a:ext uri="{FF2B5EF4-FFF2-40B4-BE49-F238E27FC236}">
                <a16:creationId xmlns:a16="http://schemas.microsoft.com/office/drawing/2014/main" id="{EFA7C8B0-16C4-72CA-0A4A-A71611BEBA10}"/>
              </a:ext>
            </a:extLst>
          </p:cNvPr>
          <p:cNvGrpSpPr/>
          <p:nvPr/>
        </p:nvGrpSpPr>
        <p:grpSpPr>
          <a:xfrm>
            <a:off x="10935495" y="811887"/>
            <a:ext cx="1132601" cy="495300"/>
            <a:chOff x="10036432" y="416910"/>
            <a:chExt cx="1132601" cy="495300"/>
          </a:xfrm>
        </p:grpSpPr>
        <p:sp>
          <p:nvSpPr>
            <p:cNvPr id="532" name="Freeform 179">
              <a:extLst>
                <a:ext uri="{FF2B5EF4-FFF2-40B4-BE49-F238E27FC236}">
                  <a16:creationId xmlns:a16="http://schemas.microsoft.com/office/drawing/2014/main" id="{8A0F1DE0-0E48-71BD-6840-BCE1113685A1}"/>
                </a:ext>
              </a:extLst>
            </p:cNvPr>
            <p:cNvSpPr>
              <a:spLocks/>
            </p:cNvSpPr>
            <p:nvPr/>
          </p:nvSpPr>
          <p:spPr bwMode="auto">
            <a:xfrm>
              <a:off x="10036432" y="416910"/>
              <a:ext cx="798513" cy="495300"/>
            </a:xfrm>
            <a:custGeom>
              <a:avLst/>
              <a:gdLst>
                <a:gd name="T0" fmla="*/ 253 w 503"/>
                <a:gd name="T1" fmla="*/ 0 h 312"/>
                <a:gd name="T2" fmla="*/ 503 w 503"/>
                <a:gd name="T3" fmla="*/ 0 h 312"/>
                <a:gd name="T4" fmla="*/ 503 w 503"/>
                <a:gd name="T5" fmla="*/ 312 h 312"/>
                <a:gd name="T6" fmla="*/ 0 w 503"/>
                <a:gd name="T7" fmla="*/ 312 h 312"/>
                <a:gd name="T8" fmla="*/ 0 w 503"/>
                <a:gd name="T9" fmla="*/ 0 h 312"/>
                <a:gd name="T10" fmla="*/ 253 w 503"/>
                <a:gd name="T11" fmla="*/ 0 h 312"/>
              </a:gdLst>
              <a:ahLst/>
              <a:cxnLst>
                <a:cxn ang="0">
                  <a:pos x="T0" y="T1"/>
                </a:cxn>
                <a:cxn ang="0">
                  <a:pos x="T2" y="T3"/>
                </a:cxn>
                <a:cxn ang="0">
                  <a:pos x="T4" y="T5"/>
                </a:cxn>
                <a:cxn ang="0">
                  <a:pos x="T6" y="T7"/>
                </a:cxn>
                <a:cxn ang="0">
                  <a:pos x="T8" y="T9"/>
                </a:cxn>
                <a:cxn ang="0">
                  <a:pos x="T10" y="T11"/>
                </a:cxn>
              </a:cxnLst>
              <a:rect l="0" t="0" r="r" b="b"/>
              <a:pathLst>
                <a:path w="503" h="312">
                  <a:moveTo>
                    <a:pt x="253" y="0"/>
                  </a:moveTo>
                  <a:lnTo>
                    <a:pt x="503" y="0"/>
                  </a:lnTo>
                  <a:lnTo>
                    <a:pt x="503" y="312"/>
                  </a:lnTo>
                  <a:lnTo>
                    <a:pt x="0" y="312"/>
                  </a:lnTo>
                  <a:lnTo>
                    <a:pt x="0" y="0"/>
                  </a:lnTo>
                  <a:lnTo>
                    <a:pt x="2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533" name="Rectangle 180">
              <a:extLst>
                <a:ext uri="{FF2B5EF4-FFF2-40B4-BE49-F238E27FC236}">
                  <a16:creationId xmlns:a16="http://schemas.microsoft.com/office/drawing/2014/main" id="{5A68BAA7-38FD-5EB2-24C3-E381C096F3ED}"/>
                </a:ext>
              </a:extLst>
            </p:cNvPr>
            <p:cNvSpPr>
              <a:spLocks noChangeArrowheads="1"/>
            </p:cNvSpPr>
            <p:nvPr/>
          </p:nvSpPr>
          <p:spPr bwMode="auto">
            <a:xfrm>
              <a:off x="10274557" y="750285"/>
              <a:ext cx="8944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3  n = 4</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4" name="Line 181">
              <a:extLst>
                <a:ext uri="{FF2B5EF4-FFF2-40B4-BE49-F238E27FC236}">
                  <a16:creationId xmlns:a16="http://schemas.microsoft.com/office/drawing/2014/main" id="{BC8E569F-E7F2-308B-4582-28416274A762}"/>
                </a:ext>
              </a:extLst>
            </p:cNvPr>
            <p:cNvSpPr>
              <a:spLocks noChangeShapeType="1"/>
            </p:cNvSpPr>
            <p:nvPr/>
          </p:nvSpPr>
          <p:spPr bwMode="auto">
            <a:xfrm>
              <a:off x="10069770" y="832835"/>
              <a:ext cx="131763" cy="0"/>
            </a:xfrm>
            <a:prstGeom prst="line">
              <a:avLst/>
            </a:prstGeom>
            <a:noFill/>
            <a:ln w="19050">
              <a:solidFill>
                <a:srgbClr val="FFA5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535" name="Rectangle 182">
              <a:extLst>
                <a:ext uri="{FF2B5EF4-FFF2-40B4-BE49-F238E27FC236}">
                  <a16:creationId xmlns:a16="http://schemas.microsoft.com/office/drawing/2014/main" id="{5FCBC3E6-794F-2839-B1D2-215C87B11DF9}"/>
                </a:ext>
              </a:extLst>
            </p:cNvPr>
            <p:cNvSpPr>
              <a:spLocks noChangeArrowheads="1"/>
            </p:cNvSpPr>
            <p:nvPr/>
          </p:nvSpPr>
          <p:spPr bwMode="auto">
            <a:xfrm>
              <a:off x="10274557" y="582010"/>
              <a:ext cx="8944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2  n = 7</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6" name="Line 183">
              <a:extLst>
                <a:ext uri="{FF2B5EF4-FFF2-40B4-BE49-F238E27FC236}">
                  <a16:creationId xmlns:a16="http://schemas.microsoft.com/office/drawing/2014/main" id="{A46262C9-5D0F-1A9C-7998-D56280F5F58D}"/>
                </a:ext>
              </a:extLst>
            </p:cNvPr>
            <p:cNvSpPr>
              <a:spLocks noChangeShapeType="1"/>
            </p:cNvSpPr>
            <p:nvPr/>
          </p:nvSpPr>
          <p:spPr bwMode="auto">
            <a:xfrm>
              <a:off x="10069770" y="667735"/>
              <a:ext cx="131763" cy="0"/>
            </a:xfrm>
            <a:prstGeom prst="line">
              <a:avLst/>
            </a:prstGeom>
            <a:noFill/>
            <a:ln w="1905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537" name="Rectangle 184">
              <a:extLst>
                <a:ext uri="{FF2B5EF4-FFF2-40B4-BE49-F238E27FC236}">
                  <a16:creationId xmlns:a16="http://schemas.microsoft.com/office/drawing/2014/main" id="{4073E8B8-3D4B-35A0-7918-3683F562D1AC}"/>
                </a:ext>
              </a:extLst>
            </p:cNvPr>
            <p:cNvSpPr>
              <a:spLocks noChangeArrowheads="1"/>
            </p:cNvSpPr>
            <p:nvPr/>
          </p:nvSpPr>
          <p:spPr bwMode="auto">
            <a:xfrm>
              <a:off x="10274557" y="416910"/>
              <a:ext cx="8944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1  n = 3</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8" name="Line 185">
              <a:extLst>
                <a:ext uri="{FF2B5EF4-FFF2-40B4-BE49-F238E27FC236}">
                  <a16:creationId xmlns:a16="http://schemas.microsoft.com/office/drawing/2014/main" id="{A24EB3F9-A7B5-1C3F-54E5-FE60F62E5A66}"/>
                </a:ext>
              </a:extLst>
            </p:cNvPr>
            <p:cNvSpPr>
              <a:spLocks noChangeShapeType="1"/>
            </p:cNvSpPr>
            <p:nvPr/>
          </p:nvSpPr>
          <p:spPr bwMode="auto">
            <a:xfrm>
              <a:off x="10069770" y="499460"/>
              <a:ext cx="131763" cy="0"/>
            </a:xfrm>
            <a:prstGeom prst="line">
              <a:avLst/>
            </a:prstGeom>
            <a:noFill/>
            <a:ln w="19050">
              <a:solidFill>
                <a:srgbClr val="6093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2D12A07A-E95A-ED65-4D1D-3B40D5AE24C7}"/>
              </a:ext>
            </a:extLst>
          </p:cNvPr>
          <p:cNvGrpSpPr/>
          <p:nvPr/>
        </p:nvGrpSpPr>
        <p:grpSpPr>
          <a:xfrm>
            <a:off x="6341833" y="1417597"/>
            <a:ext cx="5334429" cy="3579509"/>
            <a:chOff x="6589448" y="1409494"/>
            <a:chExt cx="4750965" cy="3353213"/>
          </a:xfrm>
        </p:grpSpPr>
        <p:sp>
          <p:nvSpPr>
            <p:cNvPr id="19" name="TextBox 18">
              <a:extLst>
                <a:ext uri="{FF2B5EF4-FFF2-40B4-BE49-F238E27FC236}">
                  <a16:creationId xmlns:a16="http://schemas.microsoft.com/office/drawing/2014/main" id="{63520BD7-DC8A-EB2B-097F-41B9527F99A4}"/>
                </a:ext>
              </a:extLst>
            </p:cNvPr>
            <p:cNvSpPr txBox="1"/>
            <p:nvPr/>
          </p:nvSpPr>
          <p:spPr>
            <a:xfrm>
              <a:off x="10884907" y="3196151"/>
              <a:ext cx="312906" cy="369332"/>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2000" b="0" i="0" u="none" strike="noStrike" kern="1200" cap="none" spc="0" normalizeH="0" baseline="0" noProof="0" dirty="0">
                  <a:ln>
                    <a:noFill/>
                  </a:ln>
                  <a:solidFill>
                    <a:srgbClr val="6093F7"/>
                  </a:solidFill>
                  <a:effectLst/>
                  <a:uLnTx/>
                  <a:uFillTx/>
                  <a:latin typeface="Calibri"/>
                  <a:ea typeface="MS PGothic" pitchFamily="34" charset="-128"/>
                  <a:cs typeface="ＭＳ Ｐゴシック" charset="-128"/>
                </a:rPr>
                <a:t>*</a:t>
              </a:r>
            </a:p>
          </p:txBody>
        </p:sp>
        <p:sp>
          <p:nvSpPr>
            <p:cNvPr id="608" name="Freeform 211">
              <a:extLst>
                <a:ext uri="{FF2B5EF4-FFF2-40B4-BE49-F238E27FC236}">
                  <a16:creationId xmlns:a16="http://schemas.microsoft.com/office/drawing/2014/main" id="{C097A40C-6618-EC7D-739E-FC3F1620A8B2}"/>
                </a:ext>
              </a:extLst>
            </p:cNvPr>
            <p:cNvSpPr>
              <a:spLocks/>
            </p:cNvSpPr>
            <p:nvPr/>
          </p:nvSpPr>
          <p:spPr bwMode="auto">
            <a:xfrm>
              <a:off x="7794712" y="2671477"/>
              <a:ext cx="2667788" cy="725184"/>
            </a:xfrm>
            <a:custGeom>
              <a:avLst/>
              <a:gdLst>
                <a:gd name="T0" fmla="*/ 0 w 6772"/>
                <a:gd name="T1" fmla="*/ 0 h 1839"/>
                <a:gd name="T2" fmla="*/ 502 w 6772"/>
                <a:gd name="T3" fmla="*/ 1194 h 1839"/>
                <a:gd name="T4" fmla="*/ 1507 w 6772"/>
                <a:gd name="T5" fmla="*/ 1238 h 1839"/>
                <a:gd name="T6" fmla="*/ 3070 w 6772"/>
                <a:gd name="T7" fmla="*/ 1586 h 1839"/>
                <a:gd name="T8" fmla="*/ 6772 w 6772"/>
                <a:gd name="T9" fmla="*/ 1839 h 1839"/>
              </a:gdLst>
              <a:ahLst/>
              <a:cxnLst>
                <a:cxn ang="0">
                  <a:pos x="T0" y="T1"/>
                </a:cxn>
                <a:cxn ang="0">
                  <a:pos x="T2" y="T3"/>
                </a:cxn>
                <a:cxn ang="0">
                  <a:pos x="T4" y="T5"/>
                </a:cxn>
                <a:cxn ang="0">
                  <a:pos x="T6" y="T7"/>
                </a:cxn>
                <a:cxn ang="0">
                  <a:pos x="T8" y="T9"/>
                </a:cxn>
              </a:cxnLst>
              <a:rect l="0" t="0" r="r" b="b"/>
              <a:pathLst>
                <a:path w="6772" h="1839">
                  <a:moveTo>
                    <a:pt x="0" y="0"/>
                  </a:moveTo>
                  <a:lnTo>
                    <a:pt x="502" y="1194"/>
                  </a:lnTo>
                  <a:lnTo>
                    <a:pt x="1507" y="1238"/>
                  </a:lnTo>
                  <a:lnTo>
                    <a:pt x="3070" y="1586"/>
                  </a:lnTo>
                  <a:lnTo>
                    <a:pt x="6772" y="1839"/>
                  </a:lnTo>
                </a:path>
              </a:pathLst>
            </a:custGeom>
            <a:noFill/>
            <a:ln w="15875" cap="flat">
              <a:solidFill>
                <a:srgbClr val="6093F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09" name="Freeform 212">
              <a:extLst>
                <a:ext uri="{FF2B5EF4-FFF2-40B4-BE49-F238E27FC236}">
                  <a16:creationId xmlns:a16="http://schemas.microsoft.com/office/drawing/2014/main" id="{D8CE0C96-8801-DF10-D480-68C71BCB6ACC}"/>
                </a:ext>
              </a:extLst>
            </p:cNvPr>
            <p:cNvSpPr>
              <a:spLocks/>
            </p:cNvSpPr>
            <p:nvPr/>
          </p:nvSpPr>
          <p:spPr bwMode="auto">
            <a:xfrm>
              <a:off x="7794712" y="3613406"/>
              <a:ext cx="1466574" cy="160027"/>
            </a:xfrm>
            <a:custGeom>
              <a:avLst/>
              <a:gdLst>
                <a:gd name="T0" fmla="*/ 0 w 3721"/>
                <a:gd name="T1" fmla="*/ 0 h 409"/>
                <a:gd name="T2" fmla="*/ 502 w 3721"/>
                <a:gd name="T3" fmla="*/ 409 h 409"/>
                <a:gd name="T4" fmla="*/ 1051 w 3721"/>
                <a:gd name="T5" fmla="*/ 203 h 409"/>
                <a:gd name="T6" fmla="*/ 1638 w 3721"/>
                <a:gd name="T7" fmla="*/ 177 h 409"/>
                <a:gd name="T8" fmla="*/ 3721 w 3721"/>
                <a:gd name="T9" fmla="*/ 207 h 409"/>
              </a:gdLst>
              <a:ahLst/>
              <a:cxnLst>
                <a:cxn ang="0">
                  <a:pos x="T0" y="T1"/>
                </a:cxn>
                <a:cxn ang="0">
                  <a:pos x="T2" y="T3"/>
                </a:cxn>
                <a:cxn ang="0">
                  <a:pos x="T4" y="T5"/>
                </a:cxn>
                <a:cxn ang="0">
                  <a:pos x="T6" y="T7"/>
                </a:cxn>
                <a:cxn ang="0">
                  <a:pos x="T8" y="T9"/>
                </a:cxn>
              </a:cxnLst>
              <a:rect l="0" t="0" r="r" b="b"/>
              <a:pathLst>
                <a:path w="3721" h="409">
                  <a:moveTo>
                    <a:pt x="0" y="0"/>
                  </a:moveTo>
                  <a:lnTo>
                    <a:pt x="502" y="409"/>
                  </a:lnTo>
                  <a:lnTo>
                    <a:pt x="1051" y="203"/>
                  </a:lnTo>
                  <a:lnTo>
                    <a:pt x="1638" y="177"/>
                  </a:lnTo>
                  <a:lnTo>
                    <a:pt x="3721" y="207"/>
                  </a:lnTo>
                </a:path>
              </a:pathLst>
            </a:custGeom>
            <a:noFill/>
            <a:ln w="15875" cap="flat">
              <a:solidFill>
                <a:srgbClr val="6093F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0" name="Freeform 213">
              <a:extLst>
                <a:ext uri="{FF2B5EF4-FFF2-40B4-BE49-F238E27FC236}">
                  <a16:creationId xmlns:a16="http://schemas.microsoft.com/office/drawing/2014/main" id="{503C5E9F-2267-B070-E92A-35669C49A2A9}"/>
                </a:ext>
              </a:extLst>
            </p:cNvPr>
            <p:cNvSpPr>
              <a:spLocks/>
            </p:cNvSpPr>
            <p:nvPr/>
          </p:nvSpPr>
          <p:spPr bwMode="auto">
            <a:xfrm>
              <a:off x="7794712" y="2981402"/>
              <a:ext cx="2698172" cy="429439"/>
            </a:xfrm>
            <a:custGeom>
              <a:avLst/>
              <a:gdLst>
                <a:gd name="T0" fmla="*/ 0 w 6847"/>
                <a:gd name="T1" fmla="*/ 0 h 1092"/>
                <a:gd name="T2" fmla="*/ 502 w 6847"/>
                <a:gd name="T3" fmla="*/ 1014 h 1092"/>
                <a:gd name="T4" fmla="*/ 3191 w 6847"/>
                <a:gd name="T5" fmla="*/ 1092 h 1092"/>
                <a:gd name="T6" fmla="*/ 6847 w 6847"/>
                <a:gd name="T7" fmla="*/ 675 h 1092"/>
              </a:gdLst>
              <a:ahLst/>
              <a:cxnLst>
                <a:cxn ang="0">
                  <a:pos x="T0" y="T1"/>
                </a:cxn>
                <a:cxn ang="0">
                  <a:pos x="T2" y="T3"/>
                </a:cxn>
                <a:cxn ang="0">
                  <a:pos x="T4" y="T5"/>
                </a:cxn>
                <a:cxn ang="0">
                  <a:pos x="T6" y="T7"/>
                </a:cxn>
              </a:cxnLst>
              <a:rect l="0" t="0" r="r" b="b"/>
              <a:pathLst>
                <a:path w="6847" h="1092">
                  <a:moveTo>
                    <a:pt x="0" y="0"/>
                  </a:moveTo>
                  <a:lnTo>
                    <a:pt x="502" y="1014"/>
                  </a:lnTo>
                  <a:lnTo>
                    <a:pt x="3191" y="1092"/>
                  </a:lnTo>
                  <a:lnTo>
                    <a:pt x="6847" y="675"/>
                  </a:lnTo>
                </a:path>
              </a:pathLst>
            </a:custGeom>
            <a:noFill/>
            <a:ln w="15875" cap="flat">
              <a:solidFill>
                <a:srgbClr val="6093F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1" name="Freeform 214">
              <a:extLst>
                <a:ext uri="{FF2B5EF4-FFF2-40B4-BE49-F238E27FC236}">
                  <a16:creationId xmlns:a16="http://schemas.microsoft.com/office/drawing/2014/main" id="{5E18B55B-A984-9169-632D-CB1836CE4A2F}"/>
                </a:ext>
              </a:extLst>
            </p:cNvPr>
            <p:cNvSpPr>
              <a:spLocks/>
            </p:cNvSpPr>
            <p:nvPr/>
          </p:nvSpPr>
          <p:spPr bwMode="auto">
            <a:xfrm>
              <a:off x="7794712" y="3076608"/>
              <a:ext cx="2667788" cy="528696"/>
            </a:xfrm>
            <a:custGeom>
              <a:avLst/>
              <a:gdLst>
                <a:gd name="T0" fmla="*/ 0 w 6772"/>
                <a:gd name="T1" fmla="*/ 0 h 1345"/>
                <a:gd name="T2" fmla="*/ 530 w 6772"/>
                <a:gd name="T3" fmla="*/ 640 h 1345"/>
                <a:gd name="T4" fmla="*/ 1517 w 6772"/>
                <a:gd name="T5" fmla="*/ 507 h 1345"/>
                <a:gd name="T6" fmla="*/ 4642 w 6772"/>
                <a:gd name="T7" fmla="*/ 606 h 1345"/>
                <a:gd name="T8" fmla="*/ 6772 w 6772"/>
                <a:gd name="T9" fmla="*/ 1345 h 1345"/>
              </a:gdLst>
              <a:ahLst/>
              <a:cxnLst>
                <a:cxn ang="0">
                  <a:pos x="T0" y="T1"/>
                </a:cxn>
                <a:cxn ang="0">
                  <a:pos x="T2" y="T3"/>
                </a:cxn>
                <a:cxn ang="0">
                  <a:pos x="T4" y="T5"/>
                </a:cxn>
                <a:cxn ang="0">
                  <a:pos x="T6" y="T7"/>
                </a:cxn>
                <a:cxn ang="0">
                  <a:pos x="T8" y="T9"/>
                </a:cxn>
              </a:cxnLst>
              <a:rect l="0" t="0" r="r" b="b"/>
              <a:pathLst>
                <a:path w="6772" h="1345">
                  <a:moveTo>
                    <a:pt x="0" y="0"/>
                  </a:moveTo>
                  <a:lnTo>
                    <a:pt x="530" y="640"/>
                  </a:lnTo>
                  <a:lnTo>
                    <a:pt x="1517" y="507"/>
                  </a:lnTo>
                  <a:lnTo>
                    <a:pt x="4642" y="606"/>
                  </a:lnTo>
                  <a:lnTo>
                    <a:pt x="6772" y="1345"/>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2" name="Freeform 215">
              <a:extLst>
                <a:ext uri="{FF2B5EF4-FFF2-40B4-BE49-F238E27FC236}">
                  <a16:creationId xmlns:a16="http://schemas.microsoft.com/office/drawing/2014/main" id="{04A6EF67-759F-9114-8872-2E73AB38693E}"/>
                </a:ext>
              </a:extLst>
            </p:cNvPr>
            <p:cNvSpPr>
              <a:spLocks/>
            </p:cNvSpPr>
            <p:nvPr/>
          </p:nvSpPr>
          <p:spPr bwMode="auto">
            <a:xfrm>
              <a:off x="7794712" y="3013812"/>
              <a:ext cx="2951379" cy="698851"/>
            </a:xfrm>
            <a:custGeom>
              <a:avLst/>
              <a:gdLst>
                <a:gd name="T0" fmla="*/ 0 w 7489"/>
                <a:gd name="T1" fmla="*/ 0 h 1775"/>
                <a:gd name="T2" fmla="*/ 512 w 7489"/>
                <a:gd name="T3" fmla="*/ 1474 h 1775"/>
                <a:gd name="T4" fmla="*/ 1033 w 7489"/>
                <a:gd name="T5" fmla="*/ 1638 h 1775"/>
                <a:gd name="T6" fmla="*/ 1517 w 7489"/>
                <a:gd name="T7" fmla="*/ 1672 h 1775"/>
                <a:gd name="T8" fmla="*/ 3451 w 7489"/>
                <a:gd name="T9" fmla="*/ 1680 h 1775"/>
                <a:gd name="T10" fmla="*/ 7489 w 7489"/>
                <a:gd name="T11" fmla="*/ 1775 h 1775"/>
              </a:gdLst>
              <a:ahLst/>
              <a:cxnLst>
                <a:cxn ang="0">
                  <a:pos x="T0" y="T1"/>
                </a:cxn>
                <a:cxn ang="0">
                  <a:pos x="T2" y="T3"/>
                </a:cxn>
                <a:cxn ang="0">
                  <a:pos x="T4" y="T5"/>
                </a:cxn>
                <a:cxn ang="0">
                  <a:pos x="T6" y="T7"/>
                </a:cxn>
                <a:cxn ang="0">
                  <a:pos x="T8" y="T9"/>
                </a:cxn>
                <a:cxn ang="0">
                  <a:pos x="T10" y="T11"/>
                </a:cxn>
              </a:cxnLst>
              <a:rect l="0" t="0" r="r" b="b"/>
              <a:pathLst>
                <a:path w="7489" h="1775">
                  <a:moveTo>
                    <a:pt x="0" y="0"/>
                  </a:moveTo>
                  <a:lnTo>
                    <a:pt x="512" y="1474"/>
                  </a:lnTo>
                  <a:lnTo>
                    <a:pt x="1033" y="1638"/>
                  </a:lnTo>
                  <a:lnTo>
                    <a:pt x="1517" y="1672"/>
                  </a:lnTo>
                  <a:lnTo>
                    <a:pt x="3451" y="1680"/>
                  </a:lnTo>
                  <a:lnTo>
                    <a:pt x="7489" y="1775"/>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3" name="Freeform 216">
              <a:extLst>
                <a:ext uri="{FF2B5EF4-FFF2-40B4-BE49-F238E27FC236}">
                  <a16:creationId xmlns:a16="http://schemas.microsoft.com/office/drawing/2014/main" id="{94B0127B-EF03-A1E0-84FD-73F82D9550B7}"/>
                </a:ext>
              </a:extLst>
            </p:cNvPr>
            <p:cNvSpPr>
              <a:spLocks/>
            </p:cNvSpPr>
            <p:nvPr/>
          </p:nvSpPr>
          <p:spPr bwMode="auto">
            <a:xfrm>
              <a:off x="7794712" y="1689034"/>
              <a:ext cx="2720455" cy="1606345"/>
            </a:xfrm>
            <a:custGeom>
              <a:avLst/>
              <a:gdLst>
                <a:gd name="T0" fmla="*/ 0 w 6903"/>
                <a:gd name="T1" fmla="*/ 0 h 4076"/>
                <a:gd name="T2" fmla="*/ 493 w 6903"/>
                <a:gd name="T3" fmla="*/ 2490 h 4076"/>
                <a:gd name="T4" fmla="*/ 977 w 6903"/>
                <a:gd name="T5" fmla="*/ 2481 h 4076"/>
                <a:gd name="T6" fmla="*/ 1824 w 6903"/>
                <a:gd name="T7" fmla="*/ 2382 h 4076"/>
                <a:gd name="T8" fmla="*/ 3712 w 6903"/>
                <a:gd name="T9" fmla="*/ 4076 h 4076"/>
                <a:gd name="T10" fmla="*/ 6903 w 6903"/>
                <a:gd name="T11" fmla="*/ 3203 h 4076"/>
              </a:gdLst>
              <a:ahLst/>
              <a:cxnLst>
                <a:cxn ang="0">
                  <a:pos x="T0" y="T1"/>
                </a:cxn>
                <a:cxn ang="0">
                  <a:pos x="T2" y="T3"/>
                </a:cxn>
                <a:cxn ang="0">
                  <a:pos x="T4" y="T5"/>
                </a:cxn>
                <a:cxn ang="0">
                  <a:pos x="T6" y="T7"/>
                </a:cxn>
                <a:cxn ang="0">
                  <a:pos x="T8" y="T9"/>
                </a:cxn>
                <a:cxn ang="0">
                  <a:pos x="T10" y="T11"/>
                </a:cxn>
              </a:cxnLst>
              <a:rect l="0" t="0" r="r" b="b"/>
              <a:pathLst>
                <a:path w="6903" h="4076">
                  <a:moveTo>
                    <a:pt x="0" y="0"/>
                  </a:moveTo>
                  <a:lnTo>
                    <a:pt x="493" y="2490"/>
                  </a:lnTo>
                  <a:lnTo>
                    <a:pt x="977" y="2481"/>
                  </a:lnTo>
                  <a:lnTo>
                    <a:pt x="1824" y="2382"/>
                  </a:lnTo>
                  <a:lnTo>
                    <a:pt x="3712" y="4076"/>
                  </a:lnTo>
                  <a:lnTo>
                    <a:pt x="6903" y="3203"/>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4" name="Freeform 217">
              <a:extLst>
                <a:ext uri="{FF2B5EF4-FFF2-40B4-BE49-F238E27FC236}">
                  <a16:creationId xmlns:a16="http://schemas.microsoft.com/office/drawing/2014/main" id="{03D97D87-A8AB-AC5A-CB10-B60670474E09}"/>
                </a:ext>
              </a:extLst>
            </p:cNvPr>
            <p:cNvSpPr>
              <a:spLocks/>
            </p:cNvSpPr>
            <p:nvPr/>
          </p:nvSpPr>
          <p:spPr bwMode="auto">
            <a:xfrm>
              <a:off x="7740020" y="2934813"/>
              <a:ext cx="1363266" cy="143822"/>
            </a:xfrm>
            <a:custGeom>
              <a:avLst/>
              <a:gdLst>
                <a:gd name="T0" fmla="*/ 0 w 3460"/>
                <a:gd name="T1" fmla="*/ 366 h 366"/>
                <a:gd name="T2" fmla="*/ 139 w 3460"/>
                <a:gd name="T3" fmla="*/ 0 h 366"/>
                <a:gd name="T4" fmla="*/ 660 w 3460"/>
                <a:gd name="T5" fmla="*/ 202 h 366"/>
                <a:gd name="T6" fmla="*/ 1367 w 3460"/>
                <a:gd name="T7" fmla="*/ 228 h 366"/>
                <a:gd name="T8" fmla="*/ 1767 w 3460"/>
                <a:gd name="T9" fmla="*/ 99 h 366"/>
                <a:gd name="T10" fmla="*/ 3460 w 3460"/>
                <a:gd name="T11" fmla="*/ 245 h 366"/>
              </a:gdLst>
              <a:ahLst/>
              <a:cxnLst>
                <a:cxn ang="0">
                  <a:pos x="T0" y="T1"/>
                </a:cxn>
                <a:cxn ang="0">
                  <a:pos x="T2" y="T3"/>
                </a:cxn>
                <a:cxn ang="0">
                  <a:pos x="T4" y="T5"/>
                </a:cxn>
                <a:cxn ang="0">
                  <a:pos x="T6" y="T7"/>
                </a:cxn>
                <a:cxn ang="0">
                  <a:pos x="T8" y="T9"/>
                </a:cxn>
                <a:cxn ang="0">
                  <a:pos x="T10" y="T11"/>
                </a:cxn>
              </a:cxnLst>
              <a:rect l="0" t="0" r="r" b="b"/>
              <a:pathLst>
                <a:path w="3460" h="366">
                  <a:moveTo>
                    <a:pt x="0" y="366"/>
                  </a:moveTo>
                  <a:lnTo>
                    <a:pt x="139" y="0"/>
                  </a:lnTo>
                  <a:lnTo>
                    <a:pt x="660" y="202"/>
                  </a:lnTo>
                  <a:lnTo>
                    <a:pt x="1367" y="228"/>
                  </a:lnTo>
                  <a:lnTo>
                    <a:pt x="1767" y="99"/>
                  </a:lnTo>
                  <a:lnTo>
                    <a:pt x="3460" y="245"/>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5" name="Freeform 218">
              <a:extLst>
                <a:ext uri="{FF2B5EF4-FFF2-40B4-BE49-F238E27FC236}">
                  <a16:creationId xmlns:a16="http://schemas.microsoft.com/office/drawing/2014/main" id="{A7FC798E-4DA5-0746-59A3-54AE97E2013C}"/>
                </a:ext>
              </a:extLst>
            </p:cNvPr>
            <p:cNvSpPr>
              <a:spLocks/>
            </p:cNvSpPr>
            <p:nvPr/>
          </p:nvSpPr>
          <p:spPr bwMode="auto">
            <a:xfrm>
              <a:off x="7731917" y="2248115"/>
              <a:ext cx="1316675" cy="1353137"/>
            </a:xfrm>
            <a:custGeom>
              <a:avLst/>
              <a:gdLst>
                <a:gd name="T0" fmla="*/ 0 w 3340"/>
                <a:gd name="T1" fmla="*/ 473 h 3431"/>
                <a:gd name="T2" fmla="*/ 158 w 3340"/>
                <a:gd name="T3" fmla="*/ 0 h 3431"/>
                <a:gd name="T4" fmla="*/ 670 w 3340"/>
                <a:gd name="T5" fmla="*/ 3039 h 3431"/>
                <a:gd name="T6" fmla="*/ 1274 w 3340"/>
                <a:gd name="T7" fmla="*/ 3267 h 3431"/>
                <a:gd name="T8" fmla="*/ 1740 w 3340"/>
                <a:gd name="T9" fmla="*/ 3366 h 3431"/>
                <a:gd name="T10" fmla="*/ 3340 w 3340"/>
                <a:gd name="T11" fmla="*/ 3431 h 3431"/>
              </a:gdLst>
              <a:ahLst/>
              <a:cxnLst>
                <a:cxn ang="0">
                  <a:pos x="T0" y="T1"/>
                </a:cxn>
                <a:cxn ang="0">
                  <a:pos x="T2" y="T3"/>
                </a:cxn>
                <a:cxn ang="0">
                  <a:pos x="T4" y="T5"/>
                </a:cxn>
                <a:cxn ang="0">
                  <a:pos x="T6" y="T7"/>
                </a:cxn>
                <a:cxn ang="0">
                  <a:pos x="T8" y="T9"/>
                </a:cxn>
                <a:cxn ang="0">
                  <a:pos x="T10" y="T11"/>
                </a:cxn>
              </a:cxnLst>
              <a:rect l="0" t="0" r="r" b="b"/>
              <a:pathLst>
                <a:path w="3340" h="3431">
                  <a:moveTo>
                    <a:pt x="0" y="473"/>
                  </a:moveTo>
                  <a:lnTo>
                    <a:pt x="158" y="0"/>
                  </a:lnTo>
                  <a:lnTo>
                    <a:pt x="670" y="3039"/>
                  </a:lnTo>
                  <a:lnTo>
                    <a:pt x="1274" y="3267"/>
                  </a:lnTo>
                  <a:lnTo>
                    <a:pt x="1740" y="3366"/>
                  </a:lnTo>
                  <a:lnTo>
                    <a:pt x="3340" y="3431"/>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6" name="Freeform 219">
              <a:extLst>
                <a:ext uri="{FF2B5EF4-FFF2-40B4-BE49-F238E27FC236}">
                  <a16:creationId xmlns:a16="http://schemas.microsoft.com/office/drawing/2014/main" id="{483279EC-AC10-FDBA-C22F-5754E4E556F5}"/>
                </a:ext>
              </a:extLst>
            </p:cNvPr>
            <p:cNvSpPr>
              <a:spLocks/>
            </p:cNvSpPr>
            <p:nvPr/>
          </p:nvSpPr>
          <p:spPr bwMode="auto">
            <a:xfrm>
              <a:off x="7713686" y="2685656"/>
              <a:ext cx="1367317" cy="1010802"/>
            </a:xfrm>
            <a:custGeom>
              <a:avLst/>
              <a:gdLst>
                <a:gd name="T0" fmla="*/ 0 w 3469"/>
                <a:gd name="T1" fmla="*/ 0 h 2566"/>
                <a:gd name="T2" fmla="*/ 204 w 3469"/>
                <a:gd name="T3" fmla="*/ 959 h 2566"/>
                <a:gd name="T4" fmla="*/ 725 w 3469"/>
                <a:gd name="T5" fmla="*/ 2566 h 2566"/>
                <a:gd name="T6" fmla="*/ 1255 w 3469"/>
                <a:gd name="T7" fmla="*/ 1307 h 2566"/>
                <a:gd name="T8" fmla="*/ 1767 w 3469"/>
                <a:gd name="T9" fmla="*/ 1337 h 2566"/>
                <a:gd name="T10" fmla="*/ 3469 w 3469"/>
                <a:gd name="T11" fmla="*/ 1367 h 2566"/>
              </a:gdLst>
              <a:ahLst/>
              <a:cxnLst>
                <a:cxn ang="0">
                  <a:pos x="T0" y="T1"/>
                </a:cxn>
                <a:cxn ang="0">
                  <a:pos x="T2" y="T3"/>
                </a:cxn>
                <a:cxn ang="0">
                  <a:pos x="T4" y="T5"/>
                </a:cxn>
                <a:cxn ang="0">
                  <a:pos x="T6" y="T7"/>
                </a:cxn>
                <a:cxn ang="0">
                  <a:pos x="T8" y="T9"/>
                </a:cxn>
                <a:cxn ang="0">
                  <a:pos x="T10" y="T11"/>
                </a:cxn>
              </a:cxnLst>
              <a:rect l="0" t="0" r="r" b="b"/>
              <a:pathLst>
                <a:path w="3469" h="2566">
                  <a:moveTo>
                    <a:pt x="0" y="0"/>
                  </a:moveTo>
                  <a:lnTo>
                    <a:pt x="204" y="959"/>
                  </a:lnTo>
                  <a:lnTo>
                    <a:pt x="725" y="2566"/>
                  </a:lnTo>
                  <a:lnTo>
                    <a:pt x="1255" y="1307"/>
                  </a:lnTo>
                  <a:lnTo>
                    <a:pt x="1767" y="1337"/>
                  </a:lnTo>
                  <a:lnTo>
                    <a:pt x="3469" y="1367"/>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7" name="Freeform 220">
              <a:extLst>
                <a:ext uri="{FF2B5EF4-FFF2-40B4-BE49-F238E27FC236}">
                  <a16:creationId xmlns:a16="http://schemas.microsoft.com/office/drawing/2014/main" id="{7A787AE0-7CF6-0ACE-916F-00C0C067D28E}"/>
                </a:ext>
              </a:extLst>
            </p:cNvPr>
            <p:cNvSpPr>
              <a:spLocks/>
            </p:cNvSpPr>
            <p:nvPr/>
          </p:nvSpPr>
          <p:spPr bwMode="auto">
            <a:xfrm>
              <a:off x="7713686" y="2553989"/>
              <a:ext cx="1316675" cy="775826"/>
            </a:xfrm>
            <a:custGeom>
              <a:avLst/>
              <a:gdLst>
                <a:gd name="T0" fmla="*/ 0 w 3339"/>
                <a:gd name="T1" fmla="*/ 73 h 1969"/>
                <a:gd name="T2" fmla="*/ 204 w 3339"/>
                <a:gd name="T3" fmla="*/ 0 h 1969"/>
                <a:gd name="T4" fmla="*/ 1776 w 3339"/>
                <a:gd name="T5" fmla="*/ 1887 h 1969"/>
                <a:gd name="T6" fmla="*/ 3339 w 3339"/>
                <a:gd name="T7" fmla="*/ 1969 h 1969"/>
              </a:gdLst>
              <a:ahLst/>
              <a:cxnLst>
                <a:cxn ang="0">
                  <a:pos x="T0" y="T1"/>
                </a:cxn>
                <a:cxn ang="0">
                  <a:pos x="T2" y="T3"/>
                </a:cxn>
                <a:cxn ang="0">
                  <a:pos x="T4" y="T5"/>
                </a:cxn>
                <a:cxn ang="0">
                  <a:pos x="T6" y="T7"/>
                </a:cxn>
              </a:cxnLst>
              <a:rect l="0" t="0" r="r" b="b"/>
              <a:pathLst>
                <a:path w="3339" h="1969">
                  <a:moveTo>
                    <a:pt x="0" y="73"/>
                  </a:moveTo>
                  <a:lnTo>
                    <a:pt x="204" y="0"/>
                  </a:lnTo>
                  <a:lnTo>
                    <a:pt x="1776" y="1887"/>
                  </a:lnTo>
                  <a:lnTo>
                    <a:pt x="3339" y="1969"/>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8" name="Freeform 221">
              <a:extLst>
                <a:ext uri="{FF2B5EF4-FFF2-40B4-BE49-F238E27FC236}">
                  <a16:creationId xmlns:a16="http://schemas.microsoft.com/office/drawing/2014/main" id="{E0224428-627C-89D4-EB60-B9AA457C6E89}"/>
                </a:ext>
              </a:extLst>
            </p:cNvPr>
            <p:cNvSpPr>
              <a:spLocks/>
            </p:cNvSpPr>
            <p:nvPr/>
          </p:nvSpPr>
          <p:spPr bwMode="auto">
            <a:xfrm>
              <a:off x="7740020" y="2418270"/>
              <a:ext cx="1286291" cy="1422009"/>
            </a:xfrm>
            <a:custGeom>
              <a:avLst/>
              <a:gdLst>
                <a:gd name="T0" fmla="*/ 0 w 3265"/>
                <a:gd name="T1" fmla="*/ 43 h 3607"/>
                <a:gd name="T2" fmla="*/ 139 w 3265"/>
                <a:gd name="T3" fmla="*/ 0 h 3607"/>
                <a:gd name="T4" fmla="*/ 641 w 3265"/>
                <a:gd name="T5" fmla="*/ 2489 h 3607"/>
                <a:gd name="T6" fmla="*/ 1246 w 3265"/>
                <a:gd name="T7" fmla="*/ 3607 h 3607"/>
                <a:gd name="T8" fmla="*/ 1702 w 3265"/>
                <a:gd name="T9" fmla="*/ 3001 h 3607"/>
                <a:gd name="T10" fmla="*/ 3265 w 3265"/>
                <a:gd name="T11" fmla="*/ 2828 h 3607"/>
              </a:gdLst>
              <a:ahLst/>
              <a:cxnLst>
                <a:cxn ang="0">
                  <a:pos x="T0" y="T1"/>
                </a:cxn>
                <a:cxn ang="0">
                  <a:pos x="T2" y="T3"/>
                </a:cxn>
                <a:cxn ang="0">
                  <a:pos x="T4" y="T5"/>
                </a:cxn>
                <a:cxn ang="0">
                  <a:pos x="T6" y="T7"/>
                </a:cxn>
                <a:cxn ang="0">
                  <a:pos x="T8" y="T9"/>
                </a:cxn>
                <a:cxn ang="0">
                  <a:pos x="T10" y="T11"/>
                </a:cxn>
              </a:cxnLst>
              <a:rect l="0" t="0" r="r" b="b"/>
              <a:pathLst>
                <a:path w="3265" h="3607">
                  <a:moveTo>
                    <a:pt x="0" y="43"/>
                  </a:moveTo>
                  <a:lnTo>
                    <a:pt x="139" y="0"/>
                  </a:lnTo>
                  <a:lnTo>
                    <a:pt x="641" y="2489"/>
                  </a:lnTo>
                  <a:lnTo>
                    <a:pt x="1246" y="3607"/>
                  </a:lnTo>
                  <a:lnTo>
                    <a:pt x="1702" y="3001"/>
                  </a:lnTo>
                  <a:lnTo>
                    <a:pt x="3265" y="2828"/>
                  </a:lnTo>
                </a:path>
              </a:pathLst>
            </a:custGeom>
            <a:noFill/>
            <a:ln w="15875" cap="flat">
              <a:solidFill>
                <a:srgbClr val="FFA5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9" name="Freeform 222">
              <a:extLst>
                <a:ext uri="{FF2B5EF4-FFF2-40B4-BE49-F238E27FC236}">
                  <a16:creationId xmlns:a16="http://schemas.microsoft.com/office/drawing/2014/main" id="{D9823E30-64CC-BF22-4E4B-E4FA4C09EF87}"/>
                </a:ext>
              </a:extLst>
            </p:cNvPr>
            <p:cNvSpPr>
              <a:spLocks/>
            </p:cNvSpPr>
            <p:nvPr/>
          </p:nvSpPr>
          <p:spPr bwMode="auto">
            <a:xfrm>
              <a:off x="7721789" y="2665400"/>
              <a:ext cx="1318702" cy="1367317"/>
            </a:xfrm>
            <a:custGeom>
              <a:avLst/>
              <a:gdLst>
                <a:gd name="T0" fmla="*/ 0 w 3349"/>
                <a:gd name="T1" fmla="*/ 0 h 3469"/>
                <a:gd name="T2" fmla="*/ 186 w 3349"/>
                <a:gd name="T3" fmla="*/ 1706 h 3469"/>
                <a:gd name="T4" fmla="*/ 707 w 3349"/>
                <a:gd name="T5" fmla="*/ 3469 h 3469"/>
                <a:gd name="T6" fmla="*/ 1228 w 3349"/>
                <a:gd name="T7" fmla="*/ 3022 h 3469"/>
                <a:gd name="T8" fmla="*/ 1758 w 3349"/>
                <a:gd name="T9" fmla="*/ 3279 h 3469"/>
                <a:gd name="T10" fmla="*/ 3349 w 3349"/>
                <a:gd name="T11" fmla="*/ 2927 h 3469"/>
              </a:gdLst>
              <a:ahLst/>
              <a:cxnLst>
                <a:cxn ang="0">
                  <a:pos x="T0" y="T1"/>
                </a:cxn>
                <a:cxn ang="0">
                  <a:pos x="T2" y="T3"/>
                </a:cxn>
                <a:cxn ang="0">
                  <a:pos x="T4" y="T5"/>
                </a:cxn>
                <a:cxn ang="0">
                  <a:pos x="T6" y="T7"/>
                </a:cxn>
                <a:cxn ang="0">
                  <a:pos x="T8" y="T9"/>
                </a:cxn>
                <a:cxn ang="0">
                  <a:pos x="T10" y="T11"/>
                </a:cxn>
              </a:cxnLst>
              <a:rect l="0" t="0" r="r" b="b"/>
              <a:pathLst>
                <a:path w="3349" h="3469">
                  <a:moveTo>
                    <a:pt x="0" y="0"/>
                  </a:moveTo>
                  <a:lnTo>
                    <a:pt x="186" y="1706"/>
                  </a:lnTo>
                  <a:lnTo>
                    <a:pt x="707" y="3469"/>
                  </a:lnTo>
                  <a:lnTo>
                    <a:pt x="1228" y="3022"/>
                  </a:lnTo>
                  <a:lnTo>
                    <a:pt x="1758" y="3279"/>
                  </a:lnTo>
                  <a:lnTo>
                    <a:pt x="3349" y="2927"/>
                  </a:lnTo>
                </a:path>
              </a:pathLst>
            </a:custGeom>
            <a:noFill/>
            <a:ln w="15875" cap="flat">
              <a:solidFill>
                <a:srgbClr val="FFA5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0" name="Freeform 223">
              <a:extLst>
                <a:ext uri="{FF2B5EF4-FFF2-40B4-BE49-F238E27FC236}">
                  <a16:creationId xmlns:a16="http://schemas.microsoft.com/office/drawing/2014/main" id="{BB71F30B-33F5-E2AD-EBD0-D406E373C3BD}"/>
                </a:ext>
              </a:extLst>
            </p:cNvPr>
            <p:cNvSpPr>
              <a:spLocks/>
            </p:cNvSpPr>
            <p:nvPr/>
          </p:nvSpPr>
          <p:spPr bwMode="auto">
            <a:xfrm>
              <a:off x="7713686" y="2351424"/>
              <a:ext cx="1312624" cy="1462523"/>
            </a:xfrm>
            <a:custGeom>
              <a:avLst/>
              <a:gdLst>
                <a:gd name="T0" fmla="*/ 0 w 3330"/>
                <a:gd name="T1" fmla="*/ 0 h 3710"/>
                <a:gd name="T2" fmla="*/ 204 w 3330"/>
                <a:gd name="T3" fmla="*/ 585 h 3710"/>
                <a:gd name="T4" fmla="*/ 725 w 3330"/>
                <a:gd name="T5" fmla="*/ 3104 h 3710"/>
                <a:gd name="T6" fmla="*/ 1758 w 3330"/>
                <a:gd name="T7" fmla="*/ 3710 h 3710"/>
                <a:gd name="T8" fmla="*/ 3330 w 3330"/>
                <a:gd name="T9" fmla="*/ 3461 h 3710"/>
              </a:gdLst>
              <a:ahLst/>
              <a:cxnLst>
                <a:cxn ang="0">
                  <a:pos x="T0" y="T1"/>
                </a:cxn>
                <a:cxn ang="0">
                  <a:pos x="T2" y="T3"/>
                </a:cxn>
                <a:cxn ang="0">
                  <a:pos x="T4" y="T5"/>
                </a:cxn>
                <a:cxn ang="0">
                  <a:pos x="T6" y="T7"/>
                </a:cxn>
                <a:cxn ang="0">
                  <a:pos x="T8" y="T9"/>
                </a:cxn>
              </a:cxnLst>
              <a:rect l="0" t="0" r="r" b="b"/>
              <a:pathLst>
                <a:path w="3330" h="3710">
                  <a:moveTo>
                    <a:pt x="0" y="0"/>
                  </a:moveTo>
                  <a:lnTo>
                    <a:pt x="204" y="585"/>
                  </a:lnTo>
                  <a:lnTo>
                    <a:pt x="725" y="3104"/>
                  </a:lnTo>
                  <a:lnTo>
                    <a:pt x="1758" y="3710"/>
                  </a:lnTo>
                  <a:lnTo>
                    <a:pt x="3330" y="3461"/>
                  </a:lnTo>
                </a:path>
              </a:pathLst>
            </a:custGeom>
            <a:noFill/>
            <a:ln w="15875" cap="flat">
              <a:solidFill>
                <a:srgbClr val="FFA5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1" name="Freeform 224">
              <a:extLst>
                <a:ext uri="{FF2B5EF4-FFF2-40B4-BE49-F238E27FC236}">
                  <a16:creationId xmlns:a16="http://schemas.microsoft.com/office/drawing/2014/main" id="{D16F0083-84E8-6BC2-642C-952867726AC4}"/>
                </a:ext>
              </a:extLst>
            </p:cNvPr>
            <p:cNvSpPr>
              <a:spLocks/>
            </p:cNvSpPr>
            <p:nvPr/>
          </p:nvSpPr>
          <p:spPr bwMode="auto">
            <a:xfrm>
              <a:off x="7740020" y="2519553"/>
              <a:ext cx="443619" cy="1051315"/>
            </a:xfrm>
            <a:custGeom>
              <a:avLst/>
              <a:gdLst>
                <a:gd name="T0" fmla="*/ 0 w 1125"/>
                <a:gd name="T1" fmla="*/ 0 h 2665"/>
                <a:gd name="T2" fmla="*/ 139 w 1125"/>
                <a:gd name="T3" fmla="*/ 894 h 2665"/>
                <a:gd name="T4" fmla="*/ 641 w 1125"/>
                <a:gd name="T5" fmla="*/ 2665 h 2665"/>
                <a:gd name="T6" fmla="*/ 1125 w 1125"/>
                <a:gd name="T7" fmla="*/ 2493 h 2665"/>
              </a:gdLst>
              <a:ahLst/>
              <a:cxnLst>
                <a:cxn ang="0">
                  <a:pos x="T0" y="T1"/>
                </a:cxn>
                <a:cxn ang="0">
                  <a:pos x="T2" y="T3"/>
                </a:cxn>
                <a:cxn ang="0">
                  <a:pos x="T4" y="T5"/>
                </a:cxn>
                <a:cxn ang="0">
                  <a:pos x="T6" y="T7"/>
                </a:cxn>
              </a:cxnLst>
              <a:rect l="0" t="0" r="r" b="b"/>
              <a:pathLst>
                <a:path w="1125" h="2665">
                  <a:moveTo>
                    <a:pt x="0" y="0"/>
                  </a:moveTo>
                  <a:lnTo>
                    <a:pt x="139" y="894"/>
                  </a:lnTo>
                  <a:lnTo>
                    <a:pt x="641" y="2665"/>
                  </a:lnTo>
                  <a:lnTo>
                    <a:pt x="1125" y="2493"/>
                  </a:lnTo>
                </a:path>
              </a:pathLst>
            </a:custGeom>
            <a:noFill/>
            <a:ln w="15875" cap="flat">
              <a:solidFill>
                <a:srgbClr val="FFA5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2" name="Freeform 225">
              <a:extLst>
                <a:ext uri="{FF2B5EF4-FFF2-40B4-BE49-F238E27FC236}">
                  <a16:creationId xmlns:a16="http://schemas.microsoft.com/office/drawing/2014/main" id="{E4790683-0A94-2A97-F6DF-6106DD914DA4}"/>
                </a:ext>
              </a:extLst>
            </p:cNvPr>
            <p:cNvSpPr>
              <a:spLocks/>
            </p:cNvSpPr>
            <p:nvPr/>
          </p:nvSpPr>
          <p:spPr bwMode="auto">
            <a:xfrm>
              <a:off x="7754199" y="2632989"/>
              <a:ext cx="74950"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3" name="Freeform 226">
              <a:extLst>
                <a:ext uri="{FF2B5EF4-FFF2-40B4-BE49-F238E27FC236}">
                  <a16:creationId xmlns:a16="http://schemas.microsoft.com/office/drawing/2014/main" id="{07BE7C82-8904-5C97-1A63-BD457F3A986D}"/>
                </a:ext>
              </a:extLst>
            </p:cNvPr>
            <p:cNvSpPr>
              <a:spLocks/>
            </p:cNvSpPr>
            <p:nvPr/>
          </p:nvSpPr>
          <p:spPr bwMode="auto">
            <a:xfrm>
              <a:off x="7952713" y="3100916"/>
              <a:ext cx="74950" cy="79001"/>
            </a:xfrm>
            <a:custGeom>
              <a:avLst/>
              <a:gdLst>
                <a:gd name="T0" fmla="*/ 98 w 189"/>
                <a:gd name="T1" fmla="*/ 99 h 199"/>
                <a:gd name="T2" fmla="*/ 189 w 189"/>
                <a:gd name="T3" fmla="*/ 99 h 199"/>
                <a:gd name="T4" fmla="*/ 126 w 189"/>
                <a:gd name="T5" fmla="*/ 12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2"/>
                  </a:cubicBezTo>
                  <a:cubicBezTo>
                    <a:pt x="88" y="0"/>
                    <a:pt x="47" y="13"/>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4" name="Freeform 227">
              <a:extLst>
                <a:ext uri="{FF2B5EF4-FFF2-40B4-BE49-F238E27FC236}">
                  <a16:creationId xmlns:a16="http://schemas.microsoft.com/office/drawing/2014/main" id="{96CD3581-C7AF-8187-2211-CFEDEF613AAA}"/>
                </a:ext>
              </a:extLst>
            </p:cNvPr>
            <p:cNvSpPr>
              <a:spLocks/>
            </p:cNvSpPr>
            <p:nvPr/>
          </p:nvSpPr>
          <p:spPr bwMode="auto">
            <a:xfrm>
              <a:off x="8349741" y="3119146"/>
              <a:ext cx="74950" cy="79001"/>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60"/>
                    <a:pt x="163" y="24"/>
                    <a:pt x="125" y="12"/>
                  </a:cubicBezTo>
                  <a:cubicBezTo>
                    <a:pt x="88" y="0"/>
                    <a:pt x="47" y="13"/>
                    <a:pt x="23" y="45"/>
                  </a:cubicBezTo>
                  <a:cubicBezTo>
                    <a:pt x="0" y="77"/>
                    <a:pt x="0" y="121"/>
                    <a:pt x="23" y="153"/>
                  </a:cubicBezTo>
                  <a:cubicBezTo>
                    <a:pt x="47" y="185"/>
                    <a:pt x="88" y="198"/>
                    <a:pt x="125" y="186"/>
                  </a:cubicBezTo>
                  <a:cubicBezTo>
                    <a:pt x="163" y="174"/>
                    <a:pt x="189" y="139"/>
                    <a:pt x="189" y="99"/>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5" name="Freeform 228">
              <a:extLst>
                <a:ext uri="{FF2B5EF4-FFF2-40B4-BE49-F238E27FC236}">
                  <a16:creationId xmlns:a16="http://schemas.microsoft.com/office/drawing/2014/main" id="{18FA019E-580E-51C2-02AF-E61BA8D8D676}"/>
                </a:ext>
              </a:extLst>
            </p:cNvPr>
            <p:cNvSpPr>
              <a:spLocks/>
            </p:cNvSpPr>
            <p:nvPr/>
          </p:nvSpPr>
          <p:spPr bwMode="auto">
            <a:xfrm>
              <a:off x="8967567" y="3256891"/>
              <a:ext cx="74950"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6" name="Freeform 229">
              <a:extLst>
                <a:ext uri="{FF2B5EF4-FFF2-40B4-BE49-F238E27FC236}">
                  <a16:creationId xmlns:a16="http://schemas.microsoft.com/office/drawing/2014/main" id="{02798BA0-210E-98C1-542B-71999AF3714C}"/>
                </a:ext>
              </a:extLst>
            </p:cNvPr>
            <p:cNvSpPr>
              <a:spLocks/>
            </p:cNvSpPr>
            <p:nvPr/>
          </p:nvSpPr>
          <p:spPr bwMode="auto">
            <a:xfrm>
              <a:off x="10428063" y="3360200"/>
              <a:ext cx="72924" cy="76975"/>
            </a:xfrm>
            <a:custGeom>
              <a:avLst/>
              <a:gdLst>
                <a:gd name="T0" fmla="*/ 97 w 189"/>
                <a:gd name="T1" fmla="*/ 99 h 199"/>
                <a:gd name="T2" fmla="*/ 189 w 189"/>
                <a:gd name="T3" fmla="*/ 100 h 199"/>
                <a:gd name="T4" fmla="*/ 125 w 189"/>
                <a:gd name="T5" fmla="*/ 13 h 199"/>
                <a:gd name="T6" fmla="*/ 23 w 189"/>
                <a:gd name="T7" fmla="*/ 46 h 199"/>
                <a:gd name="T8" fmla="*/ 23 w 189"/>
                <a:gd name="T9" fmla="*/ 153 h 199"/>
                <a:gd name="T10" fmla="*/ 125 w 189"/>
                <a:gd name="T11" fmla="*/ 186 h 199"/>
                <a:gd name="T12" fmla="*/ 189 w 189"/>
                <a:gd name="T13" fmla="*/ 100 h 199"/>
                <a:gd name="T14" fmla="*/ 97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99"/>
                  </a:moveTo>
                  <a:lnTo>
                    <a:pt x="189" y="100"/>
                  </a:lnTo>
                  <a:cubicBezTo>
                    <a:pt x="189" y="60"/>
                    <a:pt x="163" y="25"/>
                    <a:pt x="125" y="13"/>
                  </a:cubicBezTo>
                  <a:cubicBezTo>
                    <a:pt x="88" y="0"/>
                    <a:pt x="47" y="14"/>
                    <a:pt x="23" y="46"/>
                  </a:cubicBezTo>
                  <a:cubicBezTo>
                    <a:pt x="0" y="78"/>
                    <a:pt x="0" y="121"/>
                    <a:pt x="23" y="153"/>
                  </a:cubicBezTo>
                  <a:cubicBezTo>
                    <a:pt x="47" y="186"/>
                    <a:pt x="88" y="199"/>
                    <a:pt x="125" y="186"/>
                  </a:cubicBezTo>
                  <a:cubicBezTo>
                    <a:pt x="163" y="174"/>
                    <a:pt x="189" y="139"/>
                    <a:pt x="189"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7" name="Freeform 230">
              <a:extLst>
                <a:ext uri="{FF2B5EF4-FFF2-40B4-BE49-F238E27FC236}">
                  <a16:creationId xmlns:a16="http://schemas.microsoft.com/office/drawing/2014/main" id="{558F2C8E-9613-B383-7D87-573067135BD0}"/>
                </a:ext>
              </a:extLst>
            </p:cNvPr>
            <p:cNvSpPr>
              <a:spLocks/>
            </p:cNvSpPr>
            <p:nvPr/>
          </p:nvSpPr>
          <p:spPr bwMode="auto">
            <a:xfrm>
              <a:off x="7754199" y="3576944"/>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5"/>
                    <a:pt x="126" y="12"/>
                  </a:cubicBezTo>
                  <a:cubicBezTo>
                    <a:pt x="88" y="0"/>
                    <a:pt x="47" y="13"/>
                    <a:pt x="24" y="45"/>
                  </a:cubicBezTo>
                  <a:cubicBezTo>
                    <a:pt x="0" y="78"/>
                    <a:pt x="0" y="121"/>
                    <a:pt x="24" y="153"/>
                  </a:cubicBezTo>
                  <a:cubicBezTo>
                    <a:pt x="47" y="185"/>
                    <a:pt x="88" y="198"/>
                    <a:pt x="126" y="186"/>
                  </a:cubicBezTo>
                  <a:cubicBezTo>
                    <a:pt x="163" y="174"/>
                    <a:pt x="189" y="139"/>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8" name="Freeform 231">
              <a:extLst>
                <a:ext uri="{FF2B5EF4-FFF2-40B4-BE49-F238E27FC236}">
                  <a16:creationId xmlns:a16="http://schemas.microsoft.com/office/drawing/2014/main" id="{20E6A5BC-C16E-552A-70ED-6B721D036BAA}"/>
                </a:ext>
              </a:extLst>
            </p:cNvPr>
            <p:cNvSpPr>
              <a:spLocks/>
            </p:cNvSpPr>
            <p:nvPr/>
          </p:nvSpPr>
          <p:spPr bwMode="auto">
            <a:xfrm>
              <a:off x="7952713" y="3732920"/>
              <a:ext cx="74950" cy="76975"/>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9" name="Freeform 232">
              <a:extLst>
                <a:ext uri="{FF2B5EF4-FFF2-40B4-BE49-F238E27FC236}">
                  <a16:creationId xmlns:a16="http://schemas.microsoft.com/office/drawing/2014/main" id="{7A848CD0-06D8-B49E-96F6-B7D1F13DA884}"/>
                </a:ext>
              </a:extLst>
            </p:cNvPr>
            <p:cNvSpPr>
              <a:spLocks/>
            </p:cNvSpPr>
            <p:nvPr/>
          </p:nvSpPr>
          <p:spPr bwMode="auto">
            <a:xfrm>
              <a:off x="8169459" y="3653919"/>
              <a:ext cx="72924"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0" name="Freeform 233">
              <a:extLst>
                <a:ext uri="{FF2B5EF4-FFF2-40B4-BE49-F238E27FC236}">
                  <a16:creationId xmlns:a16="http://schemas.microsoft.com/office/drawing/2014/main" id="{10F9DE44-FDCE-7541-BD41-A16DAF81B8FB}"/>
                </a:ext>
              </a:extLst>
            </p:cNvPr>
            <p:cNvSpPr>
              <a:spLocks/>
            </p:cNvSpPr>
            <p:nvPr/>
          </p:nvSpPr>
          <p:spPr bwMode="auto">
            <a:xfrm>
              <a:off x="8402408" y="3641765"/>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1" name="Freeform 234">
              <a:extLst>
                <a:ext uri="{FF2B5EF4-FFF2-40B4-BE49-F238E27FC236}">
                  <a16:creationId xmlns:a16="http://schemas.microsoft.com/office/drawing/2014/main" id="{ABC00D81-400F-F63B-EC9E-C5179D3B02C5}"/>
                </a:ext>
              </a:extLst>
            </p:cNvPr>
            <p:cNvSpPr>
              <a:spLocks/>
            </p:cNvSpPr>
            <p:nvPr/>
          </p:nvSpPr>
          <p:spPr bwMode="auto">
            <a:xfrm>
              <a:off x="9220773" y="3653919"/>
              <a:ext cx="72924"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2" name="Freeform 235">
              <a:extLst>
                <a:ext uri="{FF2B5EF4-FFF2-40B4-BE49-F238E27FC236}">
                  <a16:creationId xmlns:a16="http://schemas.microsoft.com/office/drawing/2014/main" id="{9796D62B-9B59-915C-7CFF-82C50FA37DC9}"/>
                </a:ext>
              </a:extLst>
            </p:cNvPr>
            <p:cNvSpPr>
              <a:spLocks/>
            </p:cNvSpPr>
            <p:nvPr/>
          </p:nvSpPr>
          <p:spPr bwMode="auto">
            <a:xfrm>
              <a:off x="7754199" y="2938864"/>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3" name="Freeform 236">
              <a:extLst>
                <a:ext uri="{FF2B5EF4-FFF2-40B4-BE49-F238E27FC236}">
                  <a16:creationId xmlns:a16="http://schemas.microsoft.com/office/drawing/2014/main" id="{62A8A793-508C-38F8-5D61-5C87CD6EA1B5}"/>
                </a:ext>
              </a:extLst>
            </p:cNvPr>
            <p:cNvSpPr>
              <a:spLocks/>
            </p:cNvSpPr>
            <p:nvPr/>
          </p:nvSpPr>
          <p:spPr bwMode="auto">
            <a:xfrm>
              <a:off x="7952713" y="3341968"/>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4" name="Freeform 237">
              <a:extLst>
                <a:ext uri="{FF2B5EF4-FFF2-40B4-BE49-F238E27FC236}">
                  <a16:creationId xmlns:a16="http://schemas.microsoft.com/office/drawing/2014/main" id="{7D32E58D-86B8-F8A2-84FC-3DC3DA585D62}"/>
                </a:ext>
              </a:extLst>
            </p:cNvPr>
            <p:cNvSpPr>
              <a:spLocks/>
            </p:cNvSpPr>
            <p:nvPr/>
          </p:nvSpPr>
          <p:spPr bwMode="auto">
            <a:xfrm>
              <a:off x="9016182" y="3372354"/>
              <a:ext cx="74950" cy="76975"/>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60"/>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5" name="Freeform 238">
              <a:extLst>
                <a:ext uri="{FF2B5EF4-FFF2-40B4-BE49-F238E27FC236}">
                  <a16:creationId xmlns:a16="http://schemas.microsoft.com/office/drawing/2014/main" id="{02BD5AE1-C5F9-9397-33FC-DED7A77E5B5F}"/>
                </a:ext>
              </a:extLst>
            </p:cNvPr>
            <p:cNvSpPr>
              <a:spLocks/>
            </p:cNvSpPr>
            <p:nvPr/>
          </p:nvSpPr>
          <p:spPr bwMode="auto">
            <a:xfrm>
              <a:off x="10452371" y="3210302"/>
              <a:ext cx="72924" cy="76975"/>
            </a:xfrm>
            <a:custGeom>
              <a:avLst/>
              <a:gdLst>
                <a:gd name="T0" fmla="*/ 97 w 189"/>
                <a:gd name="T1" fmla="*/ 99 h 199"/>
                <a:gd name="T2" fmla="*/ 189 w 189"/>
                <a:gd name="T3" fmla="*/ 100 h 199"/>
                <a:gd name="T4" fmla="*/ 125 w 189"/>
                <a:gd name="T5" fmla="*/ 13 h 199"/>
                <a:gd name="T6" fmla="*/ 23 w 189"/>
                <a:gd name="T7" fmla="*/ 46 h 199"/>
                <a:gd name="T8" fmla="*/ 23 w 189"/>
                <a:gd name="T9" fmla="*/ 153 h 199"/>
                <a:gd name="T10" fmla="*/ 125 w 189"/>
                <a:gd name="T11" fmla="*/ 186 h 199"/>
                <a:gd name="T12" fmla="*/ 189 w 189"/>
                <a:gd name="T13" fmla="*/ 100 h 199"/>
                <a:gd name="T14" fmla="*/ 97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99"/>
                  </a:moveTo>
                  <a:lnTo>
                    <a:pt x="189" y="100"/>
                  </a:lnTo>
                  <a:cubicBezTo>
                    <a:pt x="189" y="60"/>
                    <a:pt x="163" y="25"/>
                    <a:pt x="125" y="13"/>
                  </a:cubicBezTo>
                  <a:cubicBezTo>
                    <a:pt x="88" y="0"/>
                    <a:pt x="47" y="14"/>
                    <a:pt x="23" y="46"/>
                  </a:cubicBezTo>
                  <a:cubicBezTo>
                    <a:pt x="0" y="78"/>
                    <a:pt x="0" y="121"/>
                    <a:pt x="23" y="153"/>
                  </a:cubicBezTo>
                  <a:cubicBezTo>
                    <a:pt x="47" y="186"/>
                    <a:pt x="88" y="199"/>
                    <a:pt x="125" y="186"/>
                  </a:cubicBezTo>
                  <a:cubicBezTo>
                    <a:pt x="163" y="174"/>
                    <a:pt x="189" y="139"/>
                    <a:pt x="189"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6" name="Freeform 239">
              <a:extLst>
                <a:ext uri="{FF2B5EF4-FFF2-40B4-BE49-F238E27FC236}">
                  <a16:creationId xmlns:a16="http://schemas.microsoft.com/office/drawing/2014/main" id="{A199E488-8593-EDF4-1DA7-2CCE11651087}"/>
                </a:ext>
              </a:extLst>
            </p:cNvPr>
            <p:cNvSpPr>
              <a:spLocks/>
            </p:cNvSpPr>
            <p:nvPr/>
          </p:nvSpPr>
          <p:spPr bwMode="auto">
            <a:xfrm>
              <a:off x="7754199" y="3036095"/>
              <a:ext cx="74950" cy="76975"/>
            </a:xfrm>
            <a:custGeom>
              <a:avLst/>
              <a:gdLst>
                <a:gd name="T0" fmla="*/ 98 w 189"/>
                <a:gd name="T1" fmla="*/ 100 h 199"/>
                <a:gd name="T2" fmla="*/ 189 w 189"/>
                <a:gd name="T3" fmla="*/ 100 h 199"/>
                <a:gd name="T4" fmla="*/ 126 w 189"/>
                <a:gd name="T5" fmla="*/ 13 h 199"/>
                <a:gd name="T6" fmla="*/ 24 w 189"/>
                <a:gd name="T7" fmla="*/ 46 h 199"/>
                <a:gd name="T8" fmla="*/ 24 w 189"/>
                <a:gd name="T9" fmla="*/ 153 h 199"/>
                <a:gd name="T10" fmla="*/ 126 w 189"/>
                <a:gd name="T11" fmla="*/ 187 h 199"/>
                <a:gd name="T12" fmla="*/ 189 w 189"/>
                <a:gd name="T13" fmla="*/ 100 h 199"/>
                <a:gd name="T14" fmla="*/ 98 w 189"/>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100"/>
                  </a:moveTo>
                  <a:lnTo>
                    <a:pt x="189" y="100"/>
                  </a:lnTo>
                  <a:cubicBezTo>
                    <a:pt x="189" y="60"/>
                    <a:pt x="163" y="25"/>
                    <a:pt x="126" y="13"/>
                  </a:cubicBezTo>
                  <a:cubicBezTo>
                    <a:pt x="88" y="0"/>
                    <a:pt x="47" y="14"/>
                    <a:pt x="24" y="46"/>
                  </a:cubicBezTo>
                  <a:cubicBezTo>
                    <a:pt x="0" y="78"/>
                    <a:pt x="0" y="121"/>
                    <a:pt x="24" y="153"/>
                  </a:cubicBezTo>
                  <a:cubicBezTo>
                    <a:pt x="47" y="186"/>
                    <a:pt x="88" y="199"/>
                    <a:pt x="126" y="187"/>
                  </a:cubicBezTo>
                  <a:cubicBezTo>
                    <a:pt x="163" y="174"/>
                    <a:pt x="189" y="139"/>
                    <a:pt x="189" y="100"/>
                  </a:cubicBezTo>
                  <a:lnTo>
                    <a:pt x="98" y="1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7" name="Freeform 240">
              <a:extLst>
                <a:ext uri="{FF2B5EF4-FFF2-40B4-BE49-F238E27FC236}">
                  <a16:creationId xmlns:a16="http://schemas.microsoft.com/office/drawing/2014/main" id="{817F9043-B69F-E975-25D0-2EA49E58E516}"/>
                </a:ext>
              </a:extLst>
            </p:cNvPr>
            <p:cNvSpPr>
              <a:spLocks/>
            </p:cNvSpPr>
            <p:nvPr/>
          </p:nvSpPr>
          <p:spPr bwMode="auto">
            <a:xfrm>
              <a:off x="7964867" y="3287276"/>
              <a:ext cx="74950"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8" y="0"/>
                    <a:pt x="46" y="13"/>
                    <a:pt x="23" y="45"/>
                  </a:cubicBezTo>
                  <a:cubicBezTo>
                    <a:pt x="0" y="77"/>
                    <a:pt x="0" y="121"/>
                    <a:pt x="23" y="153"/>
                  </a:cubicBezTo>
                  <a:cubicBezTo>
                    <a:pt x="46" y="185"/>
                    <a:pt x="88" y="198"/>
                    <a:pt x="125" y="186"/>
                  </a:cubicBezTo>
                  <a:cubicBezTo>
                    <a:pt x="163" y="174"/>
                    <a:pt x="188" y="138"/>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8" name="Freeform 241">
              <a:extLst>
                <a:ext uri="{FF2B5EF4-FFF2-40B4-BE49-F238E27FC236}">
                  <a16:creationId xmlns:a16="http://schemas.microsoft.com/office/drawing/2014/main" id="{41825334-7F4E-08A2-5681-4B807973A614}"/>
                </a:ext>
              </a:extLst>
            </p:cNvPr>
            <p:cNvSpPr>
              <a:spLocks/>
            </p:cNvSpPr>
            <p:nvPr/>
          </p:nvSpPr>
          <p:spPr bwMode="auto">
            <a:xfrm>
              <a:off x="8355819" y="3232583"/>
              <a:ext cx="72924"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9" name="Freeform 242">
              <a:extLst>
                <a:ext uri="{FF2B5EF4-FFF2-40B4-BE49-F238E27FC236}">
                  <a16:creationId xmlns:a16="http://schemas.microsoft.com/office/drawing/2014/main" id="{823C0F32-8090-A601-9B29-6371C3D891C1}"/>
                </a:ext>
              </a:extLst>
            </p:cNvPr>
            <p:cNvSpPr>
              <a:spLocks/>
            </p:cNvSpPr>
            <p:nvPr/>
          </p:nvSpPr>
          <p:spPr bwMode="auto">
            <a:xfrm>
              <a:off x="9585391" y="3275122"/>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4" y="25"/>
                    <a:pt x="126" y="12"/>
                  </a:cubicBezTo>
                  <a:cubicBezTo>
                    <a:pt x="88" y="0"/>
                    <a:pt x="47" y="13"/>
                    <a:pt x="24" y="45"/>
                  </a:cubicBezTo>
                  <a:cubicBezTo>
                    <a:pt x="0" y="78"/>
                    <a:pt x="0" y="121"/>
                    <a:pt x="24" y="153"/>
                  </a:cubicBezTo>
                  <a:cubicBezTo>
                    <a:pt x="47" y="185"/>
                    <a:pt x="88" y="198"/>
                    <a:pt x="126" y="186"/>
                  </a:cubicBezTo>
                  <a:cubicBezTo>
                    <a:pt x="164"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0" name="Freeform 243">
              <a:extLst>
                <a:ext uri="{FF2B5EF4-FFF2-40B4-BE49-F238E27FC236}">
                  <a16:creationId xmlns:a16="http://schemas.microsoft.com/office/drawing/2014/main" id="{531CAD66-0349-3042-04F5-4697699F92C6}"/>
                </a:ext>
              </a:extLst>
            </p:cNvPr>
            <p:cNvSpPr>
              <a:spLocks/>
            </p:cNvSpPr>
            <p:nvPr/>
          </p:nvSpPr>
          <p:spPr bwMode="auto">
            <a:xfrm>
              <a:off x="10428063" y="3564790"/>
              <a:ext cx="72924" cy="76975"/>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1" name="Freeform 244">
              <a:extLst>
                <a:ext uri="{FF2B5EF4-FFF2-40B4-BE49-F238E27FC236}">
                  <a16:creationId xmlns:a16="http://schemas.microsoft.com/office/drawing/2014/main" id="{22948BE2-5C37-632B-427C-38BDA0D96D8C}"/>
                </a:ext>
              </a:extLst>
            </p:cNvPr>
            <p:cNvSpPr>
              <a:spLocks/>
            </p:cNvSpPr>
            <p:nvPr/>
          </p:nvSpPr>
          <p:spPr bwMode="auto">
            <a:xfrm>
              <a:off x="7754199" y="2975326"/>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5"/>
                    <a:pt x="126" y="12"/>
                  </a:cubicBezTo>
                  <a:cubicBezTo>
                    <a:pt x="88" y="0"/>
                    <a:pt x="47" y="13"/>
                    <a:pt x="24" y="45"/>
                  </a:cubicBezTo>
                  <a:cubicBezTo>
                    <a:pt x="0" y="78"/>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2" name="Freeform 245">
              <a:extLst>
                <a:ext uri="{FF2B5EF4-FFF2-40B4-BE49-F238E27FC236}">
                  <a16:creationId xmlns:a16="http://schemas.microsoft.com/office/drawing/2014/main" id="{D897457F-A21F-AB2B-957A-C3A7B43E1566}"/>
                </a:ext>
              </a:extLst>
            </p:cNvPr>
            <p:cNvSpPr>
              <a:spLocks/>
            </p:cNvSpPr>
            <p:nvPr/>
          </p:nvSpPr>
          <p:spPr bwMode="auto">
            <a:xfrm>
              <a:off x="7958791" y="3558714"/>
              <a:ext cx="74950" cy="76975"/>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4" y="25"/>
                    <a:pt x="126" y="13"/>
                  </a:cubicBezTo>
                  <a:cubicBezTo>
                    <a:pt x="88" y="0"/>
                    <a:pt x="47" y="14"/>
                    <a:pt x="24" y="46"/>
                  </a:cubicBezTo>
                  <a:cubicBezTo>
                    <a:pt x="0" y="78"/>
                    <a:pt x="0" y="121"/>
                    <a:pt x="24" y="153"/>
                  </a:cubicBezTo>
                  <a:cubicBezTo>
                    <a:pt x="47" y="185"/>
                    <a:pt x="88" y="199"/>
                    <a:pt x="126" y="186"/>
                  </a:cubicBezTo>
                  <a:cubicBezTo>
                    <a:pt x="164" y="174"/>
                    <a:pt x="189" y="139"/>
                    <a:pt x="189" y="100"/>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3" name="Freeform 246">
              <a:extLst>
                <a:ext uri="{FF2B5EF4-FFF2-40B4-BE49-F238E27FC236}">
                  <a16:creationId xmlns:a16="http://schemas.microsoft.com/office/drawing/2014/main" id="{4666B171-BBF6-388A-75B2-624ECADA3FE7}"/>
                </a:ext>
              </a:extLst>
            </p:cNvPr>
            <p:cNvSpPr>
              <a:spLocks/>
            </p:cNvSpPr>
            <p:nvPr/>
          </p:nvSpPr>
          <p:spPr bwMode="auto">
            <a:xfrm>
              <a:off x="8163381" y="3617457"/>
              <a:ext cx="74950"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7" y="0"/>
                    <a:pt x="46" y="13"/>
                    <a:pt x="23" y="45"/>
                  </a:cubicBezTo>
                  <a:cubicBezTo>
                    <a:pt x="0" y="77"/>
                    <a:pt x="0" y="121"/>
                    <a:pt x="23" y="153"/>
                  </a:cubicBezTo>
                  <a:cubicBezTo>
                    <a:pt x="46" y="185"/>
                    <a:pt x="87" y="198"/>
                    <a:pt x="125" y="186"/>
                  </a:cubicBezTo>
                  <a:cubicBezTo>
                    <a:pt x="163" y="174"/>
                    <a:pt x="188" y="138"/>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4" name="Freeform 247">
              <a:extLst>
                <a:ext uri="{FF2B5EF4-FFF2-40B4-BE49-F238E27FC236}">
                  <a16:creationId xmlns:a16="http://schemas.microsoft.com/office/drawing/2014/main" id="{DCF17265-EB60-F703-E515-5C2BBBF46C6F}"/>
                </a:ext>
              </a:extLst>
            </p:cNvPr>
            <p:cNvSpPr>
              <a:spLocks/>
            </p:cNvSpPr>
            <p:nvPr/>
          </p:nvSpPr>
          <p:spPr bwMode="auto">
            <a:xfrm>
              <a:off x="8355819" y="3629611"/>
              <a:ext cx="72924"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5" name="Freeform 248">
              <a:extLst>
                <a:ext uri="{FF2B5EF4-FFF2-40B4-BE49-F238E27FC236}">
                  <a16:creationId xmlns:a16="http://schemas.microsoft.com/office/drawing/2014/main" id="{96921C14-C862-126C-D349-7847CDFE48D0}"/>
                </a:ext>
              </a:extLst>
            </p:cNvPr>
            <p:cNvSpPr>
              <a:spLocks/>
            </p:cNvSpPr>
            <p:nvPr/>
          </p:nvSpPr>
          <p:spPr bwMode="auto">
            <a:xfrm>
              <a:off x="9117465" y="3635689"/>
              <a:ext cx="74950" cy="79001"/>
            </a:xfrm>
            <a:custGeom>
              <a:avLst/>
              <a:gdLst>
                <a:gd name="T0" fmla="*/ 97 w 188"/>
                <a:gd name="T1" fmla="*/ 100 h 199"/>
                <a:gd name="T2" fmla="*/ 188 w 188"/>
                <a:gd name="T3" fmla="*/ 100 h 199"/>
                <a:gd name="T4" fmla="*/ 125 w 188"/>
                <a:gd name="T5" fmla="*/ 13 h 199"/>
                <a:gd name="T6" fmla="*/ 23 w 188"/>
                <a:gd name="T7" fmla="*/ 46 h 199"/>
                <a:gd name="T8" fmla="*/ 23 w 188"/>
                <a:gd name="T9" fmla="*/ 153 h 199"/>
                <a:gd name="T10" fmla="*/ 125 w 188"/>
                <a:gd name="T11" fmla="*/ 187 h 199"/>
                <a:gd name="T12" fmla="*/ 188 w 188"/>
                <a:gd name="T13" fmla="*/ 100 h 199"/>
                <a:gd name="T14" fmla="*/ 97 w 188"/>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100"/>
                  </a:moveTo>
                  <a:lnTo>
                    <a:pt x="188" y="100"/>
                  </a:lnTo>
                  <a:cubicBezTo>
                    <a:pt x="188" y="60"/>
                    <a:pt x="163" y="25"/>
                    <a:pt x="125" y="13"/>
                  </a:cubicBezTo>
                  <a:cubicBezTo>
                    <a:pt x="88" y="0"/>
                    <a:pt x="46" y="14"/>
                    <a:pt x="23" y="46"/>
                  </a:cubicBezTo>
                  <a:cubicBezTo>
                    <a:pt x="0" y="78"/>
                    <a:pt x="0" y="121"/>
                    <a:pt x="23" y="153"/>
                  </a:cubicBezTo>
                  <a:cubicBezTo>
                    <a:pt x="46" y="186"/>
                    <a:pt x="88" y="199"/>
                    <a:pt x="125" y="187"/>
                  </a:cubicBezTo>
                  <a:cubicBezTo>
                    <a:pt x="163" y="174"/>
                    <a:pt x="188" y="139"/>
                    <a:pt x="188" y="100"/>
                  </a:cubicBezTo>
                  <a:lnTo>
                    <a:pt x="97" y="1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6" name="Freeform 249">
              <a:extLst>
                <a:ext uri="{FF2B5EF4-FFF2-40B4-BE49-F238E27FC236}">
                  <a16:creationId xmlns:a16="http://schemas.microsoft.com/office/drawing/2014/main" id="{F1544A1E-D4CC-14C3-F372-FEBC3D25D179}"/>
                </a:ext>
              </a:extLst>
            </p:cNvPr>
            <p:cNvSpPr>
              <a:spLocks/>
            </p:cNvSpPr>
            <p:nvPr/>
          </p:nvSpPr>
          <p:spPr bwMode="auto">
            <a:xfrm>
              <a:off x="10709630" y="3672151"/>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7" name="Freeform 250">
              <a:extLst>
                <a:ext uri="{FF2B5EF4-FFF2-40B4-BE49-F238E27FC236}">
                  <a16:creationId xmlns:a16="http://schemas.microsoft.com/office/drawing/2014/main" id="{729F87E8-7AAB-2D85-1299-E405DD138877}"/>
                </a:ext>
              </a:extLst>
            </p:cNvPr>
            <p:cNvSpPr>
              <a:spLocks/>
            </p:cNvSpPr>
            <p:nvPr/>
          </p:nvSpPr>
          <p:spPr bwMode="auto">
            <a:xfrm>
              <a:off x="7754199" y="1648521"/>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8" name="Freeform 251">
              <a:extLst>
                <a:ext uri="{FF2B5EF4-FFF2-40B4-BE49-F238E27FC236}">
                  <a16:creationId xmlns:a16="http://schemas.microsoft.com/office/drawing/2014/main" id="{5ACE954F-DCC1-6DD5-04BB-12C4993C6811}"/>
                </a:ext>
              </a:extLst>
            </p:cNvPr>
            <p:cNvSpPr>
              <a:spLocks/>
            </p:cNvSpPr>
            <p:nvPr/>
          </p:nvSpPr>
          <p:spPr bwMode="auto">
            <a:xfrm>
              <a:off x="7952713" y="2632989"/>
              <a:ext cx="74950"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9" name="Freeform 252">
              <a:extLst>
                <a:ext uri="{FF2B5EF4-FFF2-40B4-BE49-F238E27FC236}">
                  <a16:creationId xmlns:a16="http://schemas.microsoft.com/office/drawing/2014/main" id="{4F82590A-97AF-E36A-0306-FEA9CB188909}"/>
                </a:ext>
              </a:extLst>
            </p:cNvPr>
            <p:cNvSpPr>
              <a:spLocks/>
            </p:cNvSpPr>
            <p:nvPr/>
          </p:nvSpPr>
          <p:spPr bwMode="auto">
            <a:xfrm>
              <a:off x="8139073" y="2626913"/>
              <a:ext cx="74950" cy="79001"/>
            </a:xfrm>
            <a:custGeom>
              <a:avLst/>
              <a:gdLst>
                <a:gd name="T0" fmla="*/ 97 w 188"/>
                <a:gd name="T1" fmla="*/ 99 h 199"/>
                <a:gd name="T2" fmla="*/ 188 w 188"/>
                <a:gd name="T3" fmla="*/ 99 h 199"/>
                <a:gd name="T4" fmla="*/ 125 w 188"/>
                <a:gd name="T5" fmla="*/ 13 h 199"/>
                <a:gd name="T6" fmla="*/ 23 w 188"/>
                <a:gd name="T7" fmla="*/ 46 h 199"/>
                <a:gd name="T8" fmla="*/ 23 w 188"/>
                <a:gd name="T9" fmla="*/ 153 h 199"/>
                <a:gd name="T10" fmla="*/ 125 w 188"/>
                <a:gd name="T11" fmla="*/ 186 h 199"/>
                <a:gd name="T12" fmla="*/ 188 w 188"/>
                <a:gd name="T13" fmla="*/ 99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99"/>
                  </a:lnTo>
                  <a:cubicBezTo>
                    <a:pt x="188" y="60"/>
                    <a:pt x="163" y="25"/>
                    <a:pt x="125" y="13"/>
                  </a:cubicBezTo>
                  <a:cubicBezTo>
                    <a:pt x="87" y="0"/>
                    <a:pt x="46" y="13"/>
                    <a:pt x="23" y="46"/>
                  </a:cubicBezTo>
                  <a:cubicBezTo>
                    <a:pt x="0" y="78"/>
                    <a:pt x="0" y="121"/>
                    <a:pt x="23" y="153"/>
                  </a:cubicBezTo>
                  <a:cubicBezTo>
                    <a:pt x="46" y="185"/>
                    <a:pt x="87" y="199"/>
                    <a:pt x="125" y="186"/>
                  </a:cubicBezTo>
                  <a:cubicBezTo>
                    <a:pt x="163" y="174"/>
                    <a:pt x="188" y="139"/>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0" name="Freeform 253">
              <a:extLst>
                <a:ext uri="{FF2B5EF4-FFF2-40B4-BE49-F238E27FC236}">
                  <a16:creationId xmlns:a16="http://schemas.microsoft.com/office/drawing/2014/main" id="{680CFDF9-A724-B1D6-6227-2D70D8597038}"/>
                </a:ext>
              </a:extLst>
            </p:cNvPr>
            <p:cNvSpPr>
              <a:spLocks/>
            </p:cNvSpPr>
            <p:nvPr/>
          </p:nvSpPr>
          <p:spPr bwMode="auto">
            <a:xfrm>
              <a:off x="8475332" y="2590451"/>
              <a:ext cx="74950" cy="79001"/>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1" name="Freeform 254">
              <a:extLst>
                <a:ext uri="{FF2B5EF4-FFF2-40B4-BE49-F238E27FC236}">
                  <a16:creationId xmlns:a16="http://schemas.microsoft.com/office/drawing/2014/main" id="{CDE1BEF6-57ED-B9A4-E2CD-7DAFA3760008}"/>
                </a:ext>
              </a:extLst>
            </p:cNvPr>
            <p:cNvSpPr>
              <a:spLocks/>
            </p:cNvSpPr>
            <p:nvPr/>
          </p:nvSpPr>
          <p:spPr bwMode="auto">
            <a:xfrm>
              <a:off x="9220773" y="3256891"/>
              <a:ext cx="72924"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2" name="Freeform 255">
              <a:extLst>
                <a:ext uri="{FF2B5EF4-FFF2-40B4-BE49-F238E27FC236}">
                  <a16:creationId xmlns:a16="http://schemas.microsoft.com/office/drawing/2014/main" id="{A6CD0D7E-21CE-8442-0082-8FDF350A2C82}"/>
                </a:ext>
              </a:extLst>
            </p:cNvPr>
            <p:cNvSpPr>
              <a:spLocks/>
            </p:cNvSpPr>
            <p:nvPr/>
          </p:nvSpPr>
          <p:spPr bwMode="auto">
            <a:xfrm>
              <a:off x="10474654" y="2914556"/>
              <a:ext cx="74950" cy="79001"/>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3" name="Freeform 256">
              <a:extLst>
                <a:ext uri="{FF2B5EF4-FFF2-40B4-BE49-F238E27FC236}">
                  <a16:creationId xmlns:a16="http://schemas.microsoft.com/office/drawing/2014/main" id="{14342C88-4610-B737-BD02-32A6CA3AFC89}"/>
                </a:ext>
              </a:extLst>
            </p:cNvPr>
            <p:cNvSpPr>
              <a:spLocks/>
            </p:cNvSpPr>
            <p:nvPr/>
          </p:nvSpPr>
          <p:spPr bwMode="auto">
            <a:xfrm>
              <a:off x="7701532" y="3042172"/>
              <a:ext cx="72924" cy="76975"/>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5" y="12"/>
                  </a:cubicBezTo>
                  <a:cubicBezTo>
                    <a:pt x="88" y="0"/>
                    <a:pt x="47" y="13"/>
                    <a:pt x="24" y="45"/>
                  </a:cubicBezTo>
                  <a:cubicBezTo>
                    <a:pt x="0" y="77"/>
                    <a:pt x="0" y="121"/>
                    <a:pt x="24" y="153"/>
                  </a:cubicBezTo>
                  <a:cubicBezTo>
                    <a:pt x="47" y="185"/>
                    <a:pt x="88" y="198"/>
                    <a:pt x="125" y="186"/>
                  </a:cubicBezTo>
                  <a:cubicBezTo>
                    <a:pt x="163" y="174"/>
                    <a:pt x="189" y="138"/>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4" name="Freeform 257">
              <a:extLst>
                <a:ext uri="{FF2B5EF4-FFF2-40B4-BE49-F238E27FC236}">
                  <a16:creationId xmlns:a16="http://schemas.microsoft.com/office/drawing/2014/main" id="{9BAA366F-B58E-7337-172B-B957C7A90497}"/>
                </a:ext>
              </a:extLst>
            </p:cNvPr>
            <p:cNvSpPr>
              <a:spLocks/>
            </p:cNvSpPr>
            <p:nvPr/>
          </p:nvSpPr>
          <p:spPr bwMode="auto">
            <a:xfrm>
              <a:off x="7754199" y="2896324"/>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5" name="Freeform 258">
              <a:extLst>
                <a:ext uri="{FF2B5EF4-FFF2-40B4-BE49-F238E27FC236}">
                  <a16:creationId xmlns:a16="http://schemas.microsoft.com/office/drawing/2014/main" id="{39E93887-D6B9-761B-3731-799E75E28389}"/>
                </a:ext>
              </a:extLst>
            </p:cNvPr>
            <p:cNvSpPr>
              <a:spLocks/>
            </p:cNvSpPr>
            <p:nvPr/>
          </p:nvSpPr>
          <p:spPr bwMode="auto">
            <a:xfrm>
              <a:off x="7958791" y="2975326"/>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4" y="25"/>
                    <a:pt x="126" y="12"/>
                  </a:cubicBezTo>
                  <a:cubicBezTo>
                    <a:pt x="88" y="0"/>
                    <a:pt x="47" y="13"/>
                    <a:pt x="24" y="45"/>
                  </a:cubicBezTo>
                  <a:cubicBezTo>
                    <a:pt x="0" y="78"/>
                    <a:pt x="0" y="121"/>
                    <a:pt x="24" y="153"/>
                  </a:cubicBezTo>
                  <a:cubicBezTo>
                    <a:pt x="47" y="185"/>
                    <a:pt x="88" y="198"/>
                    <a:pt x="126" y="186"/>
                  </a:cubicBezTo>
                  <a:cubicBezTo>
                    <a:pt x="164"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6" name="Freeform 259">
              <a:extLst>
                <a:ext uri="{FF2B5EF4-FFF2-40B4-BE49-F238E27FC236}">
                  <a16:creationId xmlns:a16="http://schemas.microsoft.com/office/drawing/2014/main" id="{DCA036A3-3E4E-FFDA-34D5-9A63A52474A7}"/>
                </a:ext>
              </a:extLst>
            </p:cNvPr>
            <p:cNvSpPr>
              <a:spLocks/>
            </p:cNvSpPr>
            <p:nvPr/>
          </p:nvSpPr>
          <p:spPr bwMode="auto">
            <a:xfrm>
              <a:off x="8242382" y="2987480"/>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8" y="0"/>
                    <a:pt x="46" y="13"/>
                    <a:pt x="23" y="45"/>
                  </a:cubicBezTo>
                  <a:cubicBezTo>
                    <a:pt x="0" y="77"/>
                    <a:pt x="0" y="121"/>
                    <a:pt x="23" y="153"/>
                  </a:cubicBezTo>
                  <a:cubicBezTo>
                    <a:pt x="46" y="185"/>
                    <a:pt x="88" y="198"/>
                    <a:pt x="125" y="186"/>
                  </a:cubicBezTo>
                  <a:cubicBezTo>
                    <a:pt x="163" y="174"/>
                    <a:pt x="188" y="138"/>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7" name="Freeform 260">
              <a:extLst>
                <a:ext uri="{FF2B5EF4-FFF2-40B4-BE49-F238E27FC236}">
                  <a16:creationId xmlns:a16="http://schemas.microsoft.com/office/drawing/2014/main" id="{55103ABC-4EAE-FD7E-1D39-4CB629B67521}"/>
                </a:ext>
              </a:extLst>
            </p:cNvPr>
            <p:cNvSpPr>
              <a:spLocks/>
            </p:cNvSpPr>
            <p:nvPr/>
          </p:nvSpPr>
          <p:spPr bwMode="auto">
            <a:xfrm>
              <a:off x="8398357" y="2932786"/>
              <a:ext cx="72924" cy="79001"/>
            </a:xfrm>
            <a:custGeom>
              <a:avLst/>
              <a:gdLst>
                <a:gd name="T0" fmla="*/ 97 w 189"/>
                <a:gd name="T1" fmla="*/ 99 h 199"/>
                <a:gd name="T2" fmla="*/ 189 w 189"/>
                <a:gd name="T3" fmla="*/ 99 h 199"/>
                <a:gd name="T4" fmla="*/ 125 w 189"/>
                <a:gd name="T5" fmla="*/ 13 h 199"/>
                <a:gd name="T6" fmla="*/ 23 w 189"/>
                <a:gd name="T7" fmla="*/ 46 h 199"/>
                <a:gd name="T8" fmla="*/ 23 w 189"/>
                <a:gd name="T9" fmla="*/ 153 h 199"/>
                <a:gd name="T10" fmla="*/ 125 w 189"/>
                <a:gd name="T11" fmla="*/ 186 h 199"/>
                <a:gd name="T12" fmla="*/ 189 w 189"/>
                <a:gd name="T13" fmla="*/ 99 h 199"/>
                <a:gd name="T14" fmla="*/ 97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99"/>
                  </a:moveTo>
                  <a:lnTo>
                    <a:pt x="189" y="99"/>
                  </a:lnTo>
                  <a:cubicBezTo>
                    <a:pt x="189" y="60"/>
                    <a:pt x="163" y="25"/>
                    <a:pt x="125" y="13"/>
                  </a:cubicBezTo>
                  <a:cubicBezTo>
                    <a:pt x="88" y="0"/>
                    <a:pt x="47" y="14"/>
                    <a:pt x="23" y="46"/>
                  </a:cubicBezTo>
                  <a:cubicBezTo>
                    <a:pt x="0" y="78"/>
                    <a:pt x="0" y="121"/>
                    <a:pt x="23" y="153"/>
                  </a:cubicBezTo>
                  <a:cubicBezTo>
                    <a:pt x="47" y="185"/>
                    <a:pt x="88" y="199"/>
                    <a:pt x="125" y="186"/>
                  </a:cubicBezTo>
                  <a:cubicBezTo>
                    <a:pt x="163" y="174"/>
                    <a:pt x="189" y="139"/>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8" name="Freeform 261">
              <a:extLst>
                <a:ext uri="{FF2B5EF4-FFF2-40B4-BE49-F238E27FC236}">
                  <a16:creationId xmlns:a16="http://schemas.microsoft.com/office/drawing/2014/main" id="{92100964-7B00-4E8A-4FB8-E0B3ED50F523}"/>
                </a:ext>
              </a:extLst>
            </p:cNvPr>
            <p:cNvSpPr>
              <a:spLocks/>
            </p:cNvSpPr>
            <p:nvPr/>
          </p:nvSpPr>
          <p:spPr bwMode="auto">
            <a:xfrm>
              <a:off x="9064798" y="2993556"/>
              <a:ext cx="72924" cy="76975"/>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7" y="0"/>
                    <a:pt x="46" y="13"/>
                    <a:pt x="23" y="45"/>
                  </a:cubicBezTo>
                  <a:cubicBezTo>
                    <a:pt x="0" y="77"/>
                    <a:pt x="0" y="121"/>
                    <a:pt x="23" y="153"/>
                  </a:cubicBezTo>
                  <a:cubicBezTo>
                    <a:pt x="46" y="185"/>
                    <a:pt x="87" y="198"/>
                    <a:pt x="125" y="186"/>
                  </a:cubicBezTo>
                  <a:cubicBezTo>
                    <a:pt x="163" y="174"/>
                    <a:pt x="188" y="139"/>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9" name="Freeform 262">
              <a:extLst>
                <a:ext uri="{FF2B5EF4-FFF2-40B4-BE49-F238E27FC236}">
                  <a16:creationId xmlns:a16="http://schemas.microsoft.com/office/drawing/2014/main" id="{A1BC8296-BAF3-05F6-1454-96E642CEB25F}"/>
                </a:ext>
              </a:extLst>
            </p:cNvPr>
            <p:cNvSpPr>
              <a:spLocks/>
            </p:cNvSpPr>
            <p:nvPr/>
          </p:nvSpPr>
          <p:spPr bwMode="auto">
            <a:xfrm>
              <a:off x="7695456" y="2398013"/>
              <a:ext cx="72924" cy="79001"/>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60"/>
                    <a:pt x="163" y="24"/>
                    <a:pt x="125" y="12"/>
                  </a:cubicBezTo>
                  <a:cubicBezTo>
                    <a:pt x="88" y="0"/>
                    <a:pt x="46" y="13"/>
                    <a:pt x="23" y="45"/>
                  </a:cubicBezTo>
                  <a:cubicBezTo>
                    <a:pt x="0" y="77"/>
                    <a:pt x="0" y="121"/>
                    <a:pt x="23" y="153"/>
                  </a:cubicBezTo>
                  <a:cubicBezTo>
                    <a:pt x="46" y="185"/>
                    <a:pt x="88" y="198"/>
                    <a:pt x="125" y="186"/>
                  </a:cubicBezTo>
                  <a:cubicBezTo>
                    <a:pt x="163" y="174"/>
                    <a:pt x="189" y="139"/>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0" name="Freeform 263">
              <a:extLst>
                <a:ext uri="{FF2B5EF4-FFF2-40B4-BE49-F238E27FC236}">
                  <a16:creationId xmlns:a16="http://schemas.microsoft.com/office/drawing/2014/main" id="{C44DDECA-1D94-E64D-5818-A8AAC787B48E}"/>
                </a:ext>
              </a:extLst>
            </p:cNvPr>
            <p:cNvSpPr>
              <a:spLocks/>
            </p:cNvSpPr>
            <p:nvPr/>
          </p:nvSpPr>
          <p:spPr bwMode="auto">
            <a:xfrm>
              <a:off x="7754199" y="2211653"/>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1" name="Freeform 264">
              <a:extLst>
                <a:ext uri="{FF2B5EF4-FFF2-40B4-BE49-F238E27FC236}">
                  <a16:creationId xmlns:a16="http://schemas.microsoft.com/office/drawing/2014/main" id="{080F1D77-75B6-CA0B-B998-D465B508C49B}"/>
                </a:ext>
              </a:extLst>
            </p:cNvPr>
            <p:cNvSpPr>
              <a:spLocks/>
            </p:cNvSpPr>
            <p:nvPr/>
          </p:nvSpPr>
          <p:spPr bwMode="auto">
            <a:xfrm>
              <a:off x="7958791" y="3406789"/>
              <a:ext cx="74950"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4" y="25"/>
                    <a:pt x="126" y="13"/>
                  </a:cubicBezTo>
                  <a:cubicBezTo>
                    <a:pt x="88" y="0"/>
                    <a:pt x="47" y="14"/>
                    <a:pt x="24" y="46"/>
                  </a:cubicBezTo>
                  <a:cubicBezTo>
                    <a:pt x="0" y="78"/>
                    <a:pt x="0" y="121"/>
                    <a:pt x="24" y="153"/>
                  </a:cubicBezTo>
                  <a:cubicBezTo>
                    <a:pt x="47" y="185"/>
                    <a:pt x="88" y="199"/>
                    <a:pt x="126" y="186"/>
                  </a:cubicBezTo>
                  <a:cubicBezTo>
                    <a:pt x="164" y="174"/>
                    <a:pt x="189" y="139"/>
                    <a:pt x="189" y="100"/>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2" name="Freeform 265">
              <a:extLst>
                <a:ext uri="{FF2B5EF4-FFF2-40B4-BE49-F238E27FC236}">
                  <a16:creationId xmlns:a16="http://schemas.microsoft.com/office/drawing/2014/main" id="{E699E65A-5E95-3D55-3AEC-646A6493DF25}"/>
                </a:ext>
              </a:extLst>
            </p:cNvPr>
            <p:cNvSpPr>
              <a:spLocks/>
            </p:cNvSpPr>
            <p:nvPr/>
          </p:nvSpPr>
          <p:spPr bwMode="auto">
            <a:xfrm>
              <a:off x="8193767" y="3497944"/>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60"/>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3" name="Freeform 266">
              <a:extLst>
                <a:ext uri="{FF2B5EF4-FFF2-40B4-BE49-F238E27FC236}">
                  <a16:creationId xmlns:a16="http://schemas.microsoft.com/office/drawing/2014/main" id="{1F81ECD7-8281-FB42-41B7-02AAAD8164B4}"/>
                </a:ext>
              </a:extLst>
            </p:cNvPr>
            <p:cNvSpPr>
              <a:spLocks/>
            </p:cNvSpPr>
            <p:nvPr/>
          </p:nvSpPr>
          <p:spPr bwMode="auto">
            <a:xfrm>
              <a:off x="8380127" y="3534406"/>
              <a:ext cx="72924" cy="76975"/>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4" name="Freeform 267">
              <a:extLst>
                <a:ext uri="{FF2B5EF4-FFF2-40B4-BE49-F238E27FC236}">
                  <a16:creationId xmlns:a16="http://schemas.microsoft.com/office/drawing/2014/main" id="{2FEA2A60-E4F0-02D1-D70C-28AED1F7AF48}"/>
                </a:ext>
              </a:extLst>
            </p:cNvPr>
            <p:cNvSpPr>
              <a:spLocks/>
            </p:cNvSpPr>
            <p:nvPr/>
          </p:nvSpPr>
          <p:spPr bwMode="auto">
            <a:xfrm>
              <a:off x="9010105" y="3564790"/>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4" y="24"/>
                    <a:pt x="126" y="12"/>
                  </a:cubicBezTo>
                  <a:cubicBezTo>
                    <a:pt x="88" y="0"/>
                    <a:pt x="47" y="13"/>
                    <a:pt x="24" y="45"/>
                  </a:cubicBezTo>
                  <a:cubicBezTo>
                    <a:pt x="0" y="77"/>
                    <a:pt x="0" y="121"/>
                    <a:pt x="24" y="153"/>
                  </a:cubicBezTo>
                  <a:cubicBezTo>
                    <a:pt x="47" y="185"/>
                    <a:pt x="88" y="198"/>
                    <a:pt x="126" y="186"/>
                  </a:cubicBezTo>
                  <a:cubicBezTo>
                    <a:pt x="164" y="174"/>
                    <a:pt x="189" y="138"/>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5" name="Freeform 268">
              <a:extLst>
                <a:ext uri="{FF2B5EF4-FFF2-40B4-BE49-F238E27FC236}">
                  <a16:creationId xmlns:a16="http://schemas.microsoft.com/office/drawing/2014/main" id="{C8A3FE65-88A4-12D2-FC78-AB8EB1C3B481}"/>
                </a:ext>
              </a:extLst>
            </p:cNvPr>
            <p:cNvSpPr>
              <a:spLocks/>
            </p:cNvSpPr>
            <p:nvPr/>
          </p:nvSpPr>
          <p:spPr bwMode="auto">
            <a:xfrm>
              <a:off x="7677224" y="2645143"/>
              <a:ext cx="72924" cy="76975"/>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5" y="12"/>
                  </a:cubicBezTo>
                  <a:cubicBezTo>
                    <a:pt x="88" y="0"/>
                    <a:pt x="47" y="13"/>
                    <a:pt x="24" y="45"/>
                  </a:cubicBezTo>
                  <a:cubicBezTo>
                    <a:pt x="0" y="77"/>
                    <a:pt x="0" y="121"/>
                    <a:pt x="24" y="153"/>
                  </a:cubicBezTo>
                  <a:cubicBezTo>
                    <a:pt x="47" y="185"/>
                    <a:pt x="88" y="198"/>
                    <a:pt x="125"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6" name="Freeform 269">
              <a:extLst>
                <a:ext uri="{FF2B5EF4-FFF2-40B4-BE49-F238E27FC236}">
                  <a16:creationId xmlns:a16="http://schemas.microsoft.com/office/drawing/2014/main" id="{3C496CFA-BCC3-B29D-2058-AE82E6F35691}"/>
                </a:ext>
              </a:extLst>
            </p:cNvPr>
            <p:cNvSpPr>
              <a:spLocks/>
            </p:cNvSpPr>
            <p:nvPr/>
          </p:nvSpPr>
          <p:spPr bwMode="auto">
            <a:xfrm>
              <a:off x="7754199" y="3023941"/>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7" name="Freeform 270">
              <a:extLst>
                <a:ext uri="{FF2B5EF4-FFF2-40B4-BE49-F238E27FC236}">
                  <a16:creationId xmlns:a16="http://schemas.microsoft.com/office/drawing/2014/main" id="{AC4FDFF6-AED3-0EC8-7F10-C0F89D686925}"/>
                </a:ext>
              </a:extLst>
            </p:cNvPr>
            <p:cNvSpPr>
              <a:spLocks/>
            </p:cNvSpPr>
            <p:nvPr/>
          </p:nvSpPr>
          <p:spPr bwMode="auto">
            <a:xfrm>
              <a:off x="7958791" y="3659997"/>
              <a:ext cx="74950"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4" y="25"/>
                    <a:pt x="126" y="13"/>
                  </a:cubicBezTo>
                  <a:cubicBezTo>
                    <a:pt x="88" y="0"/>
                    <a:pt x="47" y="14"/>
                    <a:pt x="24" y="46"/>
                  </a:cubicBezTo>
                  <a:cubicBezTo>
                    <a:pt x="0" y="78"/>
                    <a:pt x="0" y="121"/>
                    <a:pt x="24" y="153"/>
                  </a:cubicBezTo>
                  <a:cubicBezTo>
                    <a:pt x="47" y="186"/>
                    <a:pt x="88" y="199"/>
                    <a:pt x="126" y="186"/>
                  </a:cubicBezTo>
                  <a:cubicBezTo>
                    <a:pt x="164" y="174"/>
                    <a:pt x="189" y="139"/>
                    <a:pt x="189" y="100"/>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8" name="Freeform 271">
              <a:extLst>
                <a:ext uri="{FF2B5EF4-FFF2-40B4-BE49-F238E27FC236}">
                  <a16:creationId xmlns:a16="http://schemas.microsoft.com/office/drawing/2014/main" id="{C3CBAB6D-16CE-EFB0-EB86-1056831FAEC2}"/>
                </a:ext>
              </a:extLst>
            </p:cNvPr>
            <p:cNvSpPr>
              <a:spLocks/>
            </p:cNvSpPr>
            <p:nvPr/>
          </p:nvSpPr>
          <p:spPr bwMode="auto">
            <a:xfrm>
              <a:off x="8169459" y="3161686"/>
              <a:ext cx="72924" cy="79001"/>
            </a:xfrm>
            <a:custGeom>
              <a:avLst/>
              <a:gdLst>
                <a:gd name="T0" fmla="*/ 97 w 188"/>
                <a:gd name="T1" fmla="*/ 100 h 199"/>
                <a:gd name="T2" fmla="*/ 188 w 188"/>
                <a:gd name="T3" fmla="*/ 100 h 199"/>
                <a:gd name="T4" fmla="*/ 125 w 188"/>
                <a:gd name="T5" fmla="*/ 13 h 199"/>
                <a:gd name="T6" fmla="*/ 23 w 188"/>
                <a:gd name="T7" fmla="*/ 46 h 199"/>
                <a:gd name="T8" fmla="*/ 23 w 188"/>
                <a:gd name="T9" fmla="*/ 154 h 199"/>
                <a:gd name="T10" fmla="*/ 125 w 188"/>
                <a:gd name="T11" fmla="*/ 187 h 199"/>
                <a:gd name="T12" fmla="*/ 188 w 188"/>
                <a:gd name="T13" fmla="*/ 100 h 199"/>
                <a:gd name="T14" fmla="*/ 97 w 188"/>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100"/>
                  </a:moveTo>
                  <a:lnTo>
                    <a:pt x="188" y="100"/>
                  </a:lnTo>
                  <a:cubicBezTo>
                    <a:pt x="188" y="60"/>
                    <a:pt x="163" y="25"/>
                    <a:pt x="125" y="13"/>
                  </a:cubicBezTo>
                  <a:cubicBezTo>
                    <a:pt x="88" y="0"/>
                    <a:pt x="46" y="14"/>
                    <a:pt x="23" y="46"/>
                  </a:cubicBezTo>
                  <a:cubicBezTo>
                    <a:pt x="0" y="78"/>
                    <a:pt x="0" y="121"/>
                    <a:pt x="23" y="154"/>
                  </a:cubicBezTo>
                  <a:cubicBezTo>
                    <a:pt x="46" y="186"/>
                    <a:pt x="88" y="199"/>
                    <a:pt x="125" y="187"/>
                  </a:cubicBezTo>
                  <a:cubicBezTo>
                    <a:pt x="163" y="174"/>
                    <a:pt x="188" y="139"/>
                    <a:pt x="188" y="100"/>
                  </a:cubicBezTo>
                  <a:lnTo>
                    <a:pt x="97" y="1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9" name="Freeform 272">
              <a:extLst>
                <a:ext uri="{FF2B5EF4-FFF2-40B4-BE49-F238E27FC236}">
                  <a16:creationId xmlns:a16="http://schemas.microsoft.com/office/drawing/2014/main" id="{26585D4E-F8BC-F16B-1E6A-CC674C4D5A3D}"/>
                </a:ext>
              </a:extLst>
            </p:cNvPr>
            <p:cNvSpPr>
              <a:spLocks/>
            </p:cNvSpPr>
            <p:nvPr/>
          </p:nvSpPr>
          <p:spPr bwMode="auto">
            <a:xfrm>
              <a:off x="8374049" y="3173840"/>
              <a:ext cx="72924" cy="76975"/>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60"/>
                    <a:pt x="163" y="24"/>
                    <a:pt x="125" y="12"/>
                  </a:cubicBezTo>
                  <a:cubicBezTo>
                    <a:pt x="88" y="0"/>
                    <a:pt x="47" y="13"/>
                    <a:pt x="23" y="45"/>
                  </a:cubicBezTo>
                  <a:cubicBezTo>
                    <a:pt x="0" y="77"/>
                    <a:pt x="0" y="121"/>
                    <a:pt x="23" y="153"/>
                  </a:cubicBezTo>
                  <a:cubicBezTo>
                    <a:pt x="47" y="185"/>
                    <a:pt x="88" y="198"/>
                    <a:pt x="125" y="186"/>
                  </a:cubicBezTo>
                  <a:cubicBezTo>
                    <a:pt x="163" y="174"/>
                    <a:pt x="189" y="139"/>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0" name="Freeform 273">
              <a:extLst>
                <a:ext uri="{FF2B5EF4-FFF2-40B4-BE49-F238E27FC236}">
                  <a16:creationId xmlns:a16="http://schemas.microsoft.com/office/drawing/2014/main" id="{2D0EB654-129A-D377-5927-048F65B51D98}"/>
                </a:ext>
              </a:extLst>
            </p:cNvPr>
            <p:cNvSpPr>
              <a:spLocks/>
            </p:cNvSpPr>
            <p:nvPr/>
          </p:nvSpPr>
          <p:spPr bwMode="auto">
            <a:xfrm>
              <a:off x="9040490" y="3185994"/>
              <a:ext cx="72924" cy="76975"/>
            </a:xfrm>
            <a:custGeom>
              <a:avLst/>
              <a:gdLst>
                <a:gd name="T0" fmla="*/ 97 w 188"/>
                <a:gd name="T1" fmla="*/ 100 h 199"/>
                <a:gd name="T2" fmla="*/ 188 w 188"/>
                <a:gd name="T3" fmla="*/ 100 h 199"/>
                <a:gd name="T4" fmla="*/ 125 w 188"/>
                <a:gd name="T5" fmla="*/ 13 h 199"/>
                <a:gd name="T6" fmla="*/ 23 w 188"/>
                <a:gd name="T7" fmla="*/ 46 h 199"/>
                <a:gd name="T8" fmla="*/ 23 w 188"/>
                <a:gd name="T9" fmla="*/ 153 h 199"/>
                <a:gd name="T10" fmla="*/ 125 w 188"/>
                <a:gd name="T11" fmla="*/ 187 h 199"/>
                <a:gd name="T12" fmla="*/ 188 w 188"/>
                <a:gd name="T13" fmla="*/ 100 h 199"/>
                <a:gd name="T14" fmla="*/ 97 w 188"/>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100"/>
                  </a:moveTo>
                  <a:lnTo>
                    <a:pt x="188" y="100"/>
                  </a:lnTo>
                  <a:cubicBezTo>
                    <a:pt x="188" y="60"/>
                    <a:pt x="163" y="25"/>
                    <a:pt x="125" y="13"/>
                  </a:cubicBezTo>
                  <a:cubicBezTo>
                    <a:pt x="87" y="0"/>
                    <a:pt x="46" y="14"/>
                    <a:pt x="23" y="46"/>
                  </a:cubicBezTo>
                  <a:cubicBezTo>
                    <a:pt x="0" y="78"/>
                    <a:pt x="0" y="121"/>
                    <a:pt x="23" y="153"/>
                  </a:cubicBezTo>
                  <a:cubicBezTo>
                    <a:pt x="46" y="186"/>
                    <a:pt x="87" y="199"/>
                    <a:pt x="125" y="187"/>
                  </a:cubicBezTo>
                  <a:cubicBezTo>
                    <a:pt x="163" y="174"/>
                    <a:pt x="188" y="139"/>
                    <a:pt x="188" y="100"/>
                  </a:cubicBezTo>
                  <a:lnTo>
                    <a:pt x="97" y="1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1" name="Freeform 274">
              <a:extLst>
                <a:ext uri="{FF2B5EF4-FFF2-40B4-BE49-F238E27FC236}">
                  <a16:creationId xmlns:a16="http://schemas.microsoft.com/office/drawing/2014/main" id="{69C253FF-242D-E9CF-7147-0F3D0143DFEB}"/>
                </a:ext>
              </a:extLst>
            </p:cNvPr>
            <p:cNvSpPr>
              <a:spLocks/>
            </p:cNvSpPr>
            <p:nvPr/>
          </p:nvSpPr>
          <p:spPr bwMode="auto">
            <a:xfrm>
              <a:off x="7677224" y="2543861"/>
              <a:ext cx="72924" cy="76975"/>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5" y="12"/>
                  </a:cubicBezTo>
                  <a:cubicBezTo>
                    <a:pt x="88" y="0"/>
                    <a:pt x="47" y="13"/>
                    <a:pt x="24" y="45"/>
                  </a:cubicBezTo>
                  <a:cubicBezTo>
                    <a:pt x="0" y="77"/>
                    <a:pt x="0" y="121"/>
                    <a:pt x="24" y="153"/>
                  </a:cubicBezTo>
                  <a:cubicBezTo>
                    <a:pt x="47" y="185"/>
                    <a:pt x="88" y="198"/>
                    <a:pt x="125"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2" name="Freeform 275">
              <a:extLst>
                <a:ext uri="{FF2B5EF4-FFF2-40B4-BE49-F238E27FC236}">
                  <a16:creationId xmlns:a16="http://schemas.microsoft.com/office/drawing/2014/main" id="{4901590D-CD74-F993-8B8A-815B07246F02}"/>
                </a:ext>
              </a:extLst>
            </p:cNvPr>
            <p:cNvSpPr>
              <a:spLocks/>
            </p:cNvSpPr>
            <p:nvPr/>
          </p:nvSpPr>
          <p:spPr bwMode="auto">
            <a:xfrm>
              <a:off x="7754199" y="2513476"/>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3" name="Freeform 276">
              <a:extLst>
                <a:ext uri="{FF2B5EF4-FFF2-40B4-BE49-F238E27FC236}">
                  <a16:creationId xmlns:a16="http://schemas.microsoft.com/office/drawing/2014/main" id="{30D5F1EA-603C-C5AE-0494-4660F32A4E49}"/>
                </a:ext>
              </a:extLst>
            </p:cNvPr>
            <p:cNvSpPr>
              <a:spLocks/>
            </p:cNvSpPr>
            <p:nvPr/>
          </p:nvSpPr>
          <p:spPr bwMode="auto">
            <a:xfrm>
              <a:off x="8374049" y="3256891"/>
              <a:ext cx="72924" cy="79001"/>
            </a:xfrm>
            <a:custGeom>
              <a:avLst/>
              <a:gdLst>
                <a:gd name="T0" fmla="*/ 97 w 189"/>
                <a:gd name="T1" fmla="*/ 99 h 199"/>
                <a:gd name="T2" fmla="*/ 189 w 189"/>
                <a:gd name="T3" fmla="*/ 100 h 199"/>
                <a:gd name="T4" fmla="*/ 125 w 189"/>
                <a:gd name="T5" fmla="*/ 13 h 199"/>
                <a:gd name="T6" fmla="*/ 23 w 189"/>
                <a:gd name="T7" fmla="*/ 46 h 199"/>
                <a:gd name="T8" fmla="*/ 23 w 189"/>
                <a:gd name="T9" fmla="*/ 153 h 199"/>
                <a:gd name="T10" fmla="*/ 125 w 189"/>
                <a:gd name="T11" fmla="*/ 186 h 199"/>
                <a:gd name="T12" fmla="*/ 189 w 189"/>
                <a:gd name="T13" fmla="*/ 100 h 199"/>
                <a:gd name="T14" fmla="*/ 97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99"/>
                  </a:moveTo>
                  <a:lnTo>
                    <a:pt x="189" y="100"/>
                  </a:lnTo>
                  <a:cubicBezTo>
                    <a:pt x="189" y="60"/>
                    <a:pt x="163" y="25"/>
                    <a:pt x="125" y="13"/>
                  </a:cubicBezTo>
                  <a:cubicBezTo>
                    <a:pt x="88" y="0"/>
                    <a:pt x="47" y="14"/>
                    <a:pt x="23" y="46"/>
                  </a:cubicBezTo>
                  <a:cubicBezTo>
                    <a:pt x="0" y="78"/>
                    <a:pt x="0" y="121"/>
                    <a:pt x="23" y="153"/>
                  </a:cubicBezTo>
                  <a:cubicBezTo>
                    <a:pt x="47" y="185"/>
                    <a:pt x="88" y="199"/>
                    <a:pt x="125" y="186"/>
                  </a:cubicBezTo>
                  <a:cubicBezTo>
                    <a:pt x="163" y="174"/>
                    <a:pt x="189" y="139"/>
                    <a:pt x="189" y="100"/>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4" name="Freeform 277">
              <a:extLst>
                <a:ext uri="{FF2B5EF4-FFF2-40B4-BE49-F238E27FC236}">
                  <a16:creationId xmlns:a16="http://schemas.microsoft.com/office/drawing/2014/main" id="{96B461DA-E3FE-14A0-F36B-91E99F5F5B7D}"/>
                </a:ext>
              </a:extLst>
            </p:cNvPr>
            <p:cNvSpPr>
              <a:spLocks/>
            </p:cNvSpPr>
            <p:nvPr/>
          </p:nvSpPr>
          <p:spPr bwMode="auto">
            <a:xfrm>
              <a:off x="8991875" y="3293353"/>
              <a:ext cx="74950"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5" name="Freeform 278">
              <a:extLst>
                <a:ext uri="{FF2B5EF4-FFF2-40B4-BE49-F238E27FC236}">
                  <a16:creationId xmlns:a16="http://schemas.microsoft.com/office/drawing/2014/main" id="{A9E1815A-5824-5B4A-E1F0-1CEDA696319C}"/>
                </a:ext>
              </a:extLst>
            </p:cNvPr>
            <p:cNvSpPr>
              <a:spLocks/>
            </p:cNvSpPr>
            <p:nvPr/>
          </p:nvSpPr>
          <p:spPr bwMode="auto">
            <a:xfrm>
              <a:off x="7701532" y="2398013"/>
              <a:ext cx="72924" cy="79001"/>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5" y="12"/>
                  </a:cubicBezTo>
                  <a:cubicBezTo>
                    <a:pt x="88" y="0"/>
                    <a:pt x="47" y="13"/>
                    <a:pt x="24" y="45"/>
                  </a:cubicBezTo>
                  <a:cubicBezTo>
                    <a:pt x="0" y="77"/>
                    <a:pt x="0" y="121"/>
                    <a:pt x="24" y="153"/>
                  </a:cubicBezTo>
                  <a:cubicBezTo>
                    <a:pt x="47" y="185"/>
                    <a:pt x="88" y="198"/>
                    <a:pt x="125"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6" name="Freeform 279">
              <a:extLst>
                <a:ext uri="{FF2B5EF4-FFF2-40B4-BE49-F238E27FC236}">
                  <a16:creationId xmlns:a16="http://schemas.microsoft.com/office/drawing/2014/main" id="{BC105AD1-4960-FCA6-5E38-3CC1C62E5462}"/>
                </a:ext>
              </a:extLst>
            </p:cNvPr>
            <p:cNvSpPr>
              <a:spLocks/>
            </p:cNvSpPr>
            <p:nvPr/>
          </p:nvSpPr>
          <p:spPr bwMode="auto">
            <a:xfrm>
              <a:off x="7754199" y="2379783"/>
              <a:ext cx="74950"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7" name="Freeform 280">
              <a:extLst>
                <a:ext uri="{FF2B5EF4-FFF2-40B4-BE49-F238E27FC236}">
                  <a16:creationId xmlns:a16="http://schemas.microsoft.com/office/drawing/2014/main" id="{533E1FE9-B629-1978-BDB2-7C7B1899EEE2}"/>
                </a:ext>
              </a:extLst>
            </p:cNvPr>
            <p:cNvSpPr>
              <a:spLocks/>
            </p:cNvSpPr>
            <p:nvPr/>
          </p:nvSpPr>
          <p:spPr bwMode="auto">
            <a:xfrm>
              <a:off x="7952713" y="3360200"/>
              <a:ext cx="74950" cy="76975"/>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6"/>
                    <a:pt x="88" y="199"/>
                    <a:pt x="126"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8" name="Freeform 281">
              <a:extLst>
                <a:ext uri="{FF2B5EF4-FFF2-40B4-BE49-F238E27FC236}">
                  <a16:creationId xmlns:a16="http://schemas.microsoft.com/office/drawing/2014/main" id="{717EA68C-768E-5C45-DC57-615B8FE69CC8}"/>
                </a:ext>
              </a:extLst>
            </p:cNvPr>
            <p:cNvSpPr>
              <a:spLocks/>
            </p:cNvSpPr>
            <p:nvPr/>
          </p:nvSpPr>
          <p:spPr bwMode="auto">
            <a:xfrm>
              <a:off x="8193767" y="3797741"/>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60"/>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9" name="Freeform 282">
              <a:extLst>
                <a:ext uri="{FF2B5EF4-FFF2-40B4-BE49-F238E27FC236}">
                  <a16:creationId xmlns:a16="http://schemas.microsoft.com/office/drawing/2014/main" id="{6BA71A70-123C-138C-F7DA-9498C80AE2C9}"/>
                </a:ext>
              </a:extLst>
            </p:cNvPr>
            <p:cNvSpPr>
              <a:spLocks/>
            </p:cNvSpPr>
            <p:nvPr/>
          </p:nvSpPr>
          <p:spPr bwMode="auto">
            <a:xfrm>
              <a:off x="8374049" y="3564790"/>
              <a:ext cx="72924" cy="76975"/>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0" name="Freeform 283">
              <a:extLst>
                <a:ext uri="{FF2B5EF4-FFF2-40B4-BE49-F238E27FC236}">
                  <a16:creationId xmlns:a16="http://schemas.microsoft.com/office/drawing/2014/main" id="{11A34478-D2D2-2812-4076-17137E83F0E2}"/>
                </a:ext>
              </a:extLst>
            </p:cNvPr>
            <p:cNvSpPr>
              <a:spLocks/>
            </p:cNvSpPr>
            <p:nvPr/>
          </p:nvSpPr>
          <p:spPr bwMode="auto">
            <a:xfrm>
              <a:off x="8985797" y="3491867"/>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4" y="24"/>
                    <a:pt x="126" y="12"/>
                  </a:cubicBezTo>
                  <a:cubicBezTo>
                    <a:pt x="88" y="0"/>
                    <a:pt x="47" y="13"/>
                    <a:pt x="24" y="45"/>
                  </a:cubicBezTo>
                  <a:cubicBezTo>
                    <a:pt x="0" y="77"/>
                    <a:pt x="0" y="121"/>
                    <a:pt x="24" y="153"/>
                  </a:cubicBezTo>
                  <a:cubicBezTo>
                    <a:pt x="47" y="185"/>
                    <a:pt x="88" y="198"/>
                    <a:pt x="126" y="186"/>
                  </a:cubicBezTo>
                  <a:cubicBezTo>
                    <a:pt x="164" y="174"/>
                    <a:pt x="189" y="138"/>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1" name="Freeform 284">
              <a:extLst>
                <a:ext uri="{FF2B5EF4-FFF2-40B4-BE49-F238E27FC236}">
                  <a16:creationId xmlns:a16="http://schemas.microsoft.com/office/drawing/2014/main" id="{A36349CD-F806-22FA-DCF6-F20F9EC0EC98}"/>
                </a:ext>
              </a:extLst>
            </p:cNvPr>
            <p:cNvSpPr>
              <a:spLocks/>
            </p:cNvSpPr>
            <p:nvPr/>
          </p:nvSpPr>
          <p:spPr bwMode="auto">
            <a:xfrm>
              <a:off x="7683302" y="2626913"/>
              <a:ext cx="72924"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4" y="25"/>
                    <a:pt x="126" y="13"/>
                  </a:cubicBezTo>
                  <a:cubicBezTo>
                    <a:pt x="88" y="0"/>
                    <a:pt x="47" y="13"/>
                    <a:pt x="24" y="46"/>
                  </a:cubicBezTo>
                  <a:cubicBezTo>
                    <a:pt x="0" y="78"/>
                    <a:pt x="0" y="121"/>
                    <a:pt x="24" y="153"/>
                  </a:cubicBezTo>
                  <a:cubicBezTo>
                    <a:pt x="47" y="185"/>
                    <a:pt x="88" y="199"/>
                    <a:pt x="126" y="186"/>
                  </a:cubicBezTo>
                  <a:cubicBezTo>
                    <a:pt x="164"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2" name="Freeform 285">
              <a:extLst>
                <a:ext uri="{FF2B5EF4-FFF2-40B4-BE49-F238E27FC236}">
                  <a16:creationId xmlns:a16="http://schemas.microsoft.com/office/drawing/2014/main" id="{5DA45916-0DAE-91E4-40C6-F7DD95E92191}"/>
                </a:ext>
              </a:extLst>
            </p:cNvPr>
            <p:cNvSpPr>
              <a:spLocks/>
            </p:cNvSpPr>
            <p:nvPr/>
          </p:nvSpPr>
          <p:spPr bwMode="auto">
            <a:xfrm>
              <a:off x="7754199" y="3299430"/>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3" name="Freeform 286">
              <a:extLst>
                <a:ext uri="{FF2B5EF4-FFF2-40B4-BE49-F238E27FC236}">
                  <a16:creationId xmlns:a16="http://schemas.microsoft.com/office/drawing/2014/main" id="{6581C9DF-1A04-FB57-ED36-CC171073F305}"/>
                </a:ext>
              </a:extLst>
            </p:cNvPr>
            <p:cNvSpPr>
              <a:spLocks/>
            </p:cNvSpPr>
            <p:nvPr/>
          </p:nvSpPr>
          <p:spPr bwMode="auto">
            <a:xfrm>
              <a:off x="7958791" y="3996256"/>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4" y="24"/>
                    <a:pt x="126" y="12"/>
                  </a:cubicBezTo>
                  <a:cubicBezTo>
                    <a:pt x="88" y="0"/>
                    <a:pt x="47" y="13"/>
                    <a:pt x="24" y="45"/>
                  </a:cubicBezTo>
                  <a:cubicBezTo>
                    <a:pt x="0" y="77"/>
                    <a:pt x="0" y="121"/>
                    <a:pt x="24" y="153"/>
                  </a:cubicBezTo>
                  <a:cubicBezTo>
                    <a:pt x="47" y="185"/>
                    <a:pt x="88" y="198"/>
                    <a:pt x="126" y="186"/>
                  </a:cubicBezTo>
                  <a:cubicBezTo>
                    <a:pt x="164"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4" name="Freeform 287">
              <a:extLst>
                <a:ext uri="{FF2B5EF4-FFF2-40B4-BE49-F238E27FC236}">
                  <a16:creationId xmlns:a16="http://schemas.microsoft.com/office/drawing/2014/main" id="{B4B7C6C4-B006-D44B-DBC6-E7961090AFA1}"/>
                </a:ext>
              </a:extLst>
            </p:cNvPr>
            <p:cNvSpPr>
              <a:spLocks/>
            </p:cNvSpPr>
            <p:nvPr/>
          </p:nvSpPr>
          <p:spPr bwMode="auto">
            <a:xfrm>
              <a:off x="8169459" y="3815972"/>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8" y="0"/>
                    <a:pt x="46" y="13"/>
                    <a:pt x="23" y="45"/>
                  </a:cubicBezTo>
                  <a:cubicBezTo>
                    <a:pt x="0" y="77"/>
                    <a:pt x="0" y="121"/>
                    <a:pt x="23" y="153"/>
                  </a:cubicBezTo>
                  <a:cubicBezTo>
                    <a:pt x="46" y="185"/>
                    <a:pt x="88" y="198"/>
                    <a:pt x="125" y="186"/>
                  </a:cubicBezTo>
                  <a:cubicBezTo>
                    <a:pt x="163" y="174"/>
                    <a:pt x="188" y="138"/>
                    <a:pt x="188"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5" name="Freeform 288">
              <a:extLst>
                <a:ext uri="{FF2B5EF4-FFF2-40B4-BE49-F238E27FC236}">
                  <a16:creationId xmlns:a16="http://schemas.microsoft.com/office/drawing/2014/main" id="{5ECEEFB2-EB6E-A233-2C8E-8BB4B6D57A13}"/>
                </a:ext>
              </a:extLst>
            </p:cNvPr>
            <p:cNvSpPr>
              <a:spLocks/>
            </p:cNvSpPr>
            <p:nvPr/>
          </p:nvSpPr>
          <p:spPr bwMode="auto">
            <a:xfrm>
              <a:off x="8374049" y="3919281"/>
              <a:ext cx="72924" cy="76975"/>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6" name="Freeform 289">
              <a:extLst>
                <a:ext uri="{FF2B5EF4-FFF2-40B4-BE49-F238E27FC236}">
                  <a16:creationId xmlns:a16="http://schemas.microsoft.com/office/drawing/2014/main" id="{B402A5BA-0964-E9EE-A2FC-25BBB122D1D8}"/>
                </a:ext>
              </a:extLst>
            </p:cNvPr>
            <p:cNvSpPr>
              <a:spLocks/>
            </p:cNvSpPr>
            <p:nvPr/>
          </p:nvSpPr>
          <p:spPr bwMode="auto">
            <a:xfrm>
              <a:off x="9004028" y="3779510"/>
              <a:ext cx="74950"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7" name="Freeform 290">
              <a:extLst>
                <a:ext uri="{FF2B5EF4-FFF2-40B4-BE49-F238E27FC236}">
                  <a16:creationId xmlns:a16="http://schemas.microsoft.com/office/drawing/2014/main" id="{A3914635-0E5A-93B3-6B07-7925E62527A0}"/>
                </a:ext>
              </a:extLst>
            </p:cNvPr>
            <p:cNvSpPr>
              <a:spLocks/>
            </p:cNvSpPr>
            <p:nvPr/>
          </p:nvSpPr>
          <p:spPr bwMode="auto">
            <a:xfrm>
              <a:off x="7677224" y="2308885"/>
              <a:ext cx="72924" cy="76975"/>
            </a:xfrm>
            <a:custGeom>
              <a:avLst/>
              <a:gdLst>
                <a:gd name="T0" fmla="*/ 98 w 189"/>
                <a:gd name="T1" fmla="*/ 99 h 199"/>
                <a:gd name="T2" fmla="*/ 189 w 189"/>
                <a:gd name="T3" fmla="*/ 100 h 199"/>
                <a:gd name="T4" fmla="*/ 125 w 189"/>
                <a:gd name="T5" fmla="*/ 13 h 199"/>
                <a:gd name="T6" fmla="*/ 24 w 189"/>
                <a:gd name="T7" fmla="*/ 46 h 199"/>
                <a:gd name="T8" fmla="*/ 24 w 189"/>
                <a:gd name="T9" fmla="*/ 153 h 199"/>
                <a:gd name="T10" fmla="*/ 125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5" y="13"/>
                  </a:cubicBezTo>
                  <a:cubicBezTo>
                    <a:pt x="88" y="0"/>
                    <a:pt x="47" y="14"/>
                    <a:pt x="24" y="46"/>
                  </a:cubicBezTo>
                  <a:cubicBezTo>
                    <a:pt x="0" y="78"/>
                    <a:pt x="0" y="121"/>
                    <a:pt x="24" y="153"/>
                  </a:cubicBezTo>
                  <a:cubicBezTo>
                    <a:pt x="47" y="186"/>
                    <a:pt x="88" y="199"/>
                    <a:pt x="125"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8" name="Freeform 291">
              <a:extLst>
                <a:ext uri="{FF2B5EF4-FFF2-40B4-BE49-F238E27FC236}">
                  <a16:creationId xmlns:a16="http://schemas.microsoft.com/office/drawing/2014/main" id="{5D102925-ADDE-69AF-BBA8-D71199D04BA0}"/>
                </a:ext>
              </a:extLst>
            </p:cNvPr>
            <p:cNvSpPr>
              <a:spLocks/>
            </p:cNvSpPr>
            <p:nvPr/>
          </p:nvSpPr>
          <p:spPr bwMode="auto">
            <a:xfrm>
              <a:off x="7754199" y="2543861"/>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9" name="Freeform 292">
              <a:extLst>
                <a:ext uri="{FF2B5EF4-FFF2-40B4-BE49-F238E27FC236}">
                  <a16:creationId xmlns:a16="http://schemas.microsoft.com/office/drawing/2014/main" id="{0F4A5F41-B97A-32FF-5627-D1F24D9573C5}"/>
                </a:ext>
              </a:extLst>
            </p:cNvPr>
            <p:cNvSpPr>
              <a:spLocks/>
            </p:cNvSpPr>
            <p:nvPr/>
          </p:nvSpPr>
          <p:spPr bwMode="auto">
            <a:xfrm>
              <a:off x="7958791" y="3534406"/>
              <a:ext cx="74950" cy="76975"/>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4" y="25"/>
                    <a:pt x="126" y="13"/>
                  </a:cubicBezTo>
                  <a:cubicBezTo>
                    <a:pt x="88" y="0"/>
                    <a:pt x="47" y="14"/>
                    <a:pt x="24" y="46"/>
                  </a:cubicBezTo>
                  <a:cubicBezTo>
                    <a:pt x="0" y="78"/>
                    <a:pt x="0" y="121"/>
                    <a:pt x="24" y="153"/>
                  </a:cubicBezTo>
                  <a:cubicBezTo>
                    <a:pt x="47" y="185"/>
                    <a:pt x="88" y="199"/>
                    <a:pt x="126" y="186"/>
                  </a:cubicBezTo>
                  <a:cubicBezTo>
                    <a:pt x="164"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0" name="Freeform 293">
              <a:extLst>
                <a:ext uri="{FF2B5EF4-FFF2-40B4-BE49-F238E27FC236}">
                  <a16:creationId xmlns:a16="http://schemas.microsoft.com/office/drawing/2014/main" id="{CCD285A9-CB05-73E6-DD4D-0E0711306EC3}"/>
                </a:ext>
              </a:extLst>
            </p:cNvPr>
            <p:cNvSpPr>
              <a:spLocks/>
            </p:cNvSpPr>
            <p:nvPr/>
          </p:nvSpPr>
          <p:spPr bwMode="auto">
            <a:xfrm>
              <a:off x="8367973" y="3773434"/>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60"/>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1" name="Freeform 294">
              <a:extLst>
                <a:ext uri="{FF2B5EF4-FFF2-40B4-BE49-F238E27FC236}">
                  <a16:creationId xmlns:a16="http://schemas.microsoft.com/office/drawing/2014/main" id="{192FB2FF-FD31-7CA8-AD2A-5AEC8B359F26}"/>
                </a:ext>
              </a:extLst>
            </p:cNvPr>
            <p:cNvSpPr>
              <a:spLocks/>
            </p:cNvSpPr>
            <p:nvPr/>
          </p:nvSpPr>
          <p:spPr bwMode="auto">
            <a:xfrm>
              <a:off x="8985797" y="3678227"/>
              <a:ext cx="74950"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4" y="25"/>
                    <a:pt x="126" y="13"/>
                  </a:cubicBezTo>
                  <a:cubicBezTo>
                    <a:pt x="88" y="0"/>
                    <a:pt x="47" y="13"/>
                    <a:pt x="24" y="46"/>
                  </a:cubicBezTo>
                  <a:cubicBezTo>
                    <a:pt x="0" y="78"/>
                    <a:pt x="0" y="121"/>
                    <a:pt x="24" y="153"/>
                  </a:cubicBezTo>
                  <a:cubicBezTo>
                    <a:pt x="47" y="185"/>
                    <a:pt x="88" y="199"/>
                    <a:pt x="126" y="186"/>
                  </a:cubicBezTo>
                  <a:cubicBezTo>
                    <a:pt x="164"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2" name="Freeform 295">
              <a:extLst>
                <a:ext uri="{FF2B5EF4-FFF2-40B4-BE49-F238E27FC236}">
                  <a16:creationId xmlns:a16="http://schemas.microsoft.com/office/drawing/2014/main" id="{E627212C-6F1E-632B-1B55-10A39AA73594}"/>
                </a:ext>
              </a:extLst>
            </p:cNvPr>
            <p:cNvSpPr>
              <a:spLocks/>
            </p:cNvSpPr>
            <p:nvPr/>
          </p:nvSpPr>
          <p:spPr bwMode="auto">
            <a:xfrm>
              <a:off x="7701532" y="2483091"/>
              <a:ext cx="72924" cy="76975"/>
            </a:xfrm>
            <a:custGeom>
              <a:avLst/>
              <a:gdLst>
                <a:gd name="T0" fmla="*/ 98 w 189"/>
                <a:gd name="T1" fmla="*/ 99 h 199"/>
                <a:gd name="T2" fmla="*/ 189 w 189"/>
                <a:gd name="T3" fmla="*/ 99 h 199"/>
                <a:gd name="T4" fmla="*/ 125 w 189"/>
                <a:gd name="T5" fmla="*/ 13 h 199"/>
                <a:gd name="T6" fmla="*/ 24 w 189"/>
                <a:gd name="T7" fmla="*/ 46 h 199"/>
                <a:gd name="T8" fmla="*/ 24 w 189"/>
                <a:gd name="T9" fmla="*/ 153 h 199"/>
                <a:gd name="T10" fmla="*/ 125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5" y="13"/>
                  </a:cubicBezTo>
                  <a:cubicBezTo>
                    <a:pt x="88" y="0"/>
                    <a:pt x="47" y="14"/>
                    <a:pt x="24" y="46"/>
                  </a:cubicBezTo>
                  <a:cubicBezTo>
                    <a:pt x="0" y="78"/>
                    <a:pt x="0" y="121"/>
                    <a:pt x="24" y="153"/>
                  </a:cubicBezTo>
                  <a:cubicBezTo>
                    <a:pt x="47" y="185"/>
                    <a:pt x="88" y="199"/>
                    <a:pt x="125"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3" name="Freeform 296">
              <a:extLst>
                <a:ext uri="{FF2B5EF4-FFF2-40B4-BE49-F238E27FC236}">
                  <a16:creationId xmlns:a16="http://schemas.microsoft.com/office/drawing/2014/main" id="{9DB3CBBE-9596-E10A-3756-C9AFE22D2A66}"/>
                </a:ext>
              </a:extLst>
            </p:cNvPr>
            <p:cNvSpPr>
              <a:spLocks/>
            </p:cNvSpPr>
            <p:nvPr/>
          </p:nvSpPr>
          <p:spPr bwMode="auto">
            <a:xfrm>
              <a:off x="7754199" y="2831503"/>
              <a:ext cx="74950" cy="76975"/>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4" name="Freeform 297">
              <a:extLst>
                <a:ext uri="{FF2B5EF4-FFF2-40B4-BE49-F238E27FC236}">
                  <a16:creationId xmlns:a16="http://schemas.microsoft.com/office/drawing/2014/main" id="{EDBE8B59-A732-586A-CDCB-513AEB25AEE9}"/>
                </a:ext>
              </a:extLst>
            </p:cNvPr>
            <p:cNvSpPr>
              <a:spLocks/>
            </p:cNvSpPr>
            <p:nvPr/>
          </p:nvSpPr>
          <p:spPr bwMode="auto">
            <a:xfrm>
              <a:off x="7952713" y="3534406"/>
              <a:ext cx="74950" cy="76975"/>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5" name="Freeform 298">
              <a:extLst>
                <a:ext uri="{FF2B5EF4-FFF2-40B4-BE49-F238E27FC236}">
                  <a16:creationId xmlns:a16="http://schemas.microsoft.com/office/drawing/2014/main" id="{D1BF1D28-5859-2727-43F8-4764C37A1D11}"/>
                </a:ext>
              </a:extLst>
            </p:cNvPr>
            <p:cNvSpPr>
              <a:spLocks/>
            </p:cNvSpPr>
            <p:nvPr/>
          </p:nvSpPr>
          <p:spPr bwMode="auto">
            <a:xfrm>
              <a:off x="8145151" y="3461483"/>
              <a:ext cx="74950" cy="79001"/>
            </a:xfrm>
            <a:custGeom>
              <a:avLst/>
              <a:gdLst>
                <a:gd name="T0" fmla="*/ 97 w 189"/>
                <a:gd name="T1" fmla="*/ 100 h 199"/>
                <a:gd name="T2" fmla="*/ 189 w 189"/>
                <a:gd name="T3" fmla="*/ 100 h 199"/>
                <a:gd name="T4" fmla="*/ 125 w 189"/>
                <a:gd name="T5" fmla="*/ 13 h 199"/>
                <a:gd name="T6" fmla="*/ 23 w 189"/>
                <a:gd name="T7" fmla="*/ 46 h 199"/>
                <a:gd name="T8" fmla="*/ 23 w 189"/>
                <a:gd name="T9" fmla="*/ 154 h 199"/>
                <a:gd name="T10" fmla="*/ 125 w 189"/>
                <a:gd name="T11" fmla="*/ 187 h 199"/>
                <a:gd name="T12" fmla="*/ 189 w 189"/>
                <a:gd name="T13" fmla="*/ 100 h 199"/>
                <a:gd name="T14" fmla="*/ 97 w 189"/>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100"/>
                  </a:moveTo>
                  <a:lnTo>
                    <a:pt x="189" y="100"/>
                  </a:lnTo>
                  <a:cubicBezTo>
                    <a:pt x="189" y="60"/>
                    <a:pt x="163" y="25"/>
                    <a:pt x="125" y="13"/>
                  </a:cubicBezTo>
                  <a:cubicBezTo>
                    <a:pt x="88" y="0"/>
                    <a:pt x="46" y="14"/>
                    <a:pt x="23" y="46"/>
                  </a:cubicBezTo>
                  <a:cubicBezTo>
                    <a:pt x="0" y="78"/>
                    <a:pt x="0" y="121"/>
                    <a:pt x="23" y="154"/>
                  </a:cubicBezTo>
                  <a:cubicBezTo>
                    <a:pt x="46" y="186"/>
                    <a:pt x="88" y="199"/>
                    <a:pt x="125" y="187"/>
                  </a:cubicBezTo>
                  <a:cubicBezTo>
                    <a:pt x="163" y="174"/>
                    <a:pt x="189" y="139"/>
                    <a:pt x="189" y="100"/>
                  </a:cubicBezTo>
                  <a:lnTo>
                    <a:pt x="97" y="100"/>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6" name="Freeform 299">
              <a:extLst>
                <a:ext uri="{FF2B5EF4-FFF2-40B4-BE49-F238E27FC236}">
                  <a16:creationId xmlns:a16="http://schemas.microsoft.com/office/drawing/2014/main" id="{80912AE0-34AE-204F-8F54-C69CB3E82D17}"/>
                </a:ext>
              </a:extLst>
            </p:cNvPr>
            <p:cNvSpPr>
              <a:spLocks/>
            </p:cNvSpPr>
            <p:nvPr/>
          </p:nvSpPr>
          <p:spPr bwMode="auto">
            <a:xfrm>
              <a:off x="9253183" y="3662022"/>
              <a:ext cx="34437" cy="38488"/>
            </a:xfrm>
            <a:custGeom>
              <a:avLst/>
              <a:gdLst>
                <a:gd name="T0" fmla="*/ 9 w 17"/>
                <a:gd name="T1" fmla="*/ 0 h 19"/>
                <a:gd name="T2" fmla="*/ 17 w 17"/>
                <a:gd name="T3" fmla="*/ 5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7" name="Freeform 300">
              <a:extLst>
                <a:ext uri="{FF2B5EF4-FFF2-40B4-BE49-F238E27FC236}">
                  <a16:creationId xmlns:a16="http://schemas.microsoft.com/office/drawing/2014/main" id="{E7A5E50C-C3F2-C59C-2626-C86978662D4E}"/>
                </a:ext>
              </a:extLst>
            </p:cNvPr>
            <p:cNvSpPr>
              <a:spLocks/>
            </p:cNvSpPr>
            <p:nvPr/>
          </p:nvSpPr>
          <p:spPr bwMode="auto">
            <a:xfrm>
              <a:off x="9328133" y="3550612"/>
              <a:ext cx="36462" cy="38488"/>
            </a:xfrm>
            <a:custGeom>
              <a:avLst/>
              <a:gdLst>
                <a:gd name="T0" fmla="*/ 9 w 18"/>
                <a:gd name="T1" fmla="*/ 0 h 19"/>
                <a:gd name="T2" fmla="*/ 18 w 18"/>
                <a:gd name="T3" fmla="*/ 6 h 19"/>
                <a:gd name="T4" fmla="*/ 8 w 18"/>
                <a:gd name="T5" fmla="*/ 19 h 19"/>
                <a:gd name="T6" fmla="*/ 0 w 18"/>
                <a:gd name="T7" fmla="*/ 14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lnTo>
                    <a:pt x="18" y="6"/>
                  </a:lnTo>
                  <a:lnTo>
                    <a:pt x="8" y="19"/>
                  </a:lnTo>
                  <a:lnTo>
                    <a:pt x="0" y="14"/>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8" name="Freeform 301">
              <a:extLst>
                <a:ext uri="{FF2B5EF4-FFF2-40B4-BE49-F238E27FC236}">
                  <a16:creationId xmlns:a16="http://schemas.microsoft.com/office/drawing/2014/main" id="{3BDFB1D0-56D8-6349-5765-C152479E4F3B}"/>
                </a:ext>
              </a:extLst>
            </p:cNvPr>
            <p:cNvSpPr>
              <a:spLocks/>
            </p:cNvSpPr>
            <p:nvPr/>
          </p:nvSpPr>
          <p:spPr bwMode="auto">
            <a:xfrm>
              <a:off x="9403082" y="3441226"/>
              <a:ext cx="36462" cy="38488"/>
            </a:xfrm>
            <a:custGeom>
              <a:avLst/>
              <a:gdLst>
                <a:gd name="T0" fmla="*/ 10 w 18"/>
                <a:gd name="T1" fmla="*/ 0 h 19"/>
                <a:gd name="T2" fmla="*/ 18 w 18"/>
                <a:gd name="T3" fmla="*/ 5 h 19"/>
                <a:gd name="T4" fmla="*/ 9 w 18"/>
                <a:gd name="T5" fmla="*/ 19 h 19"/>
                <a:gd name="T6" fmla="*/ 0 w 18"/>
                <a:gd name="T7" fmla="*/ 13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5"/>
                  </a:lnTo>
                  <a:lnTo>
                    <a:pt x="9" y="19"/>
                  </a:lnTo>
                  <a:lnTo>
                    <a:pt x="0" y="13"/>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9" name="Freeform 302">
              <a:extLst>
                <a:ext uri="{FF2B5EF4-FFF2-40B4-BE49-F238E27FC236}">
                  <a16:creationId xmlns:a16="http://schemas.microsoft.com/office/drawing/2014/main" id="{8B3855E4-9C51-02F0-D309-A763E16030AF}"/>
                </a:ext>
              </a:extLst>
            </p:cNvPr>
            <p:cNvSpPr>
              <a:spLocks/>
            </p:cNvSpPr>
            <p:nvPr/>
          </p:nvSpPr>
          <p:spPr bwMode="auto">
            <a:xfrm>
              <a:off x="9480057" y="3331841"/>
              <a:ext cx="34437" cy="38488"/>
            </a:xfrm>
            <a:custGeom>
              <a:avLst/>
              <a:gdLst>
                <a:gd name="T0" fmla="*/ 9 w 17"/>
                <a:gd name="T1" fmla="*/ 0 h 19"/>
                <a:gd name="T2" fmla="*/ 17 w 17"/>
                <a:gd name="T3" fmla="*/ 5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0" name="Freeform 303">
              <a:extLst>
                <a:ext uri="{FF2B5EF4-FFF2-40B4-BE49-F238E27FC236}">
                  <a16:creationId xmlns:a16="http://schemas.microsoft.com/office/drawing/2014/main" id="{E3C06478-EB1C-7950-B09D-3971AEA567FA}"/>
                </a:ext>
              </a:extLst>
            </p:cNvPr>
            <p:cNvSpPr>
              <a:spLocks/>
            </p:cNvSpPr>
            <p:nvPr/>
          </p:nvSpPr>
          <p:spPr bwMode="auto">
            <a:xfrm>
              <a:off x="9555007" y="3220429"/>
              <a:ext cx="36462" cy="38488"/>
            </a:xfrm>
            <a:custGeom>
              <a:avLst/>
              <a:gdLst>
                <a:gd name="T0" fmla="*/ 9 w 18"/>
                <a:gd name="T1" fmla="*/ 0 h 19"/>
                <a:gd name="T2" fmla="*/ 18 w 18"/>
                <a:gd name="T3" fmla="*/ 6 h 19"/>
                <a:gd name="T4" fmla="*/ 8 w 18"/>
                <a:gd name="T5" fmla="*/ 19 h 19"/>
                <a:gd name="T6" fmla="*/ 0 w 18"/>
                <a:gd name="T7" fmla="*/ 14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lnTo>
                    <a:pt x="18" y="6"/>
                  </a:lnTo>
                  <a:lnTo>
                    <a:pt x="8" y="19"/>
                  </a:lnTo>
                  <a:lnTo>
                    <a:pt x="0" y="14"/>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1" name="Freeform 304">
              <a:extLst>
                <a:ext uri="{FF2B5EF4-FFF2-40B4-BE49-F238E27FC236}">
                  <a16:creationId xmlns:a16="http://schemas.microsoft.com/office/drawing/2014/main" id="{F3F2C013-A540-7A51-0A84-B42CC8994F97}"/>
                </a:ext>
              </a:extLst>
            </p:cNvPr>
            <p:cNvSpPr>
              <a:spLocks/>
            </p:cNvSpPr>
            <p:nvPr/>
          </p:nvSpPr>
          <p:spPr bwMode="auto">
            <a:xfrm>
              <a:off x="9629955" y="3111044"/>
              <a:ext cx="36462" cy="38488"/>
            </a:xfrm>
            <a:custGeom>
              <a:avLst/>
              <a:gdLst>
                <a:gd name="T0" fmla="*/ 10 w 18"/>
                <a:gd name="T1" fmla="*/ 0 h 19"/>
                <a:gd name="T2" fmla="*/ 18 w 18"/>
                <a:gd name="T3" fmla="*/ 6 h 19"/>
                <a:gd name="T4" fmla="*/ 9 w 18"/>
                <a:gd name="T5" fmla="*/ 19 h 19"/>
                <a:gd name="T6" fmla="*/ 0 w 18"/>
                <a:gd name="T7" fmla="*/ 14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6"/>
                  </a:lnTo>
                  <a:lnTo>
                    <a:pt x="9" y="19"/>
                  </a:lnTo>
                  <a:lnTo>
                    <a:pt x="0" y="14"/>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2" name="Freeform 305">
              <a:extLst>
                <a:ext uri="{FF2B5EF4-FFF2-40B4-BE49-F238E27FC236}">
                  <a16:creationId xmlns:a16="http://schemas.microsoft.com/office/drawing/2014/main" id="{4928544C-3716-6F97-3DDA-82A421F59366}"/>
                </a:ext>
              </a:extLst>
            </p:cNvPr>
            <p:cNvSpPr>
              <a:spLocks/>
            </p:cNvSpPr>
            <p:nvPr/>
          </p:nvSpPr>
          <p:spPr bwMode="auto">
            <a:xfrm>
              <a:off x="9706930" y="3001658"/>
              <a:ext cx="34437" cy="38488"/>
            </a:xfrm>
            <a:custGeom>
              <a:avLst/>
              <a:gdLst>
                <a:gd name="T0" fmla="*/ 9 w 17"/>
                <a:gd name="T1" fmla="*/ 0 h 19"/>
                <a:gd name="T2" fmla="*/ 17 w 17"/>
                <a:gd name="T3" fmla="*/ 5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3" name="Freeform 306">
              <a:extLst>
                <a:ext uri="{FF2B5EF4-FFF2-40B4-BE49-F238E27FC236}">
                  <a16:creationId xmlns:a16="http://schemas.microsoft.com/office/drawing/2014/main" id="{E6FD39D4-7CAB-BF43-7560-1B56CB2DE920}"/>
                </a:ext>
              </a:extLst>
            </p:cNvPr>
            <p:cNvSpPr>
              <a:spLocks/>
            </p:cNvSpPr>
            <p:nvPr/>
          </p:nvSpPr>
          <p:spPr bwMode="auto">
            <a:xfrm>
              <a:off x="9781880" y="2892273"/>
              <a:ext cx="36462" cy="38488"/>
            </a:xfrm>
            <a:custGeom>
              <a:avLst/>
              <a:gdLst>
                <a:gd name="T0" fmla="*/ 10 w 18"/>
                <a:gd name="T1" fmla="*/ 0 h 19"/>
                <a:gd name="T2" fmla="*/ 18 w 18"/>
                <a:gd name="T3" fmla="*/ 5 h 19"/>
                <a:gd name="T4" fmla="*/ 8 w 18"/>
                <a:gd name="T5" fmla="*/ 19 h 19"/>
                <a:gd name="T6" fmla="*/ 0 w 18"/>
                <a:gd name="T7" fmla="*/ 13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5"/>
                  </a:lnTo>
                  <a:lnTo>
                    <a:pt x="8" y="19"/>
                  </a:lnTo>
                  <a:lnTo>
                    <a:pt x="0" y="13"/>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4" name="Freeform 307">
              <a:extLst>
                <a:ext uri="{FF2B5EF4-FFF2-40B4-BE49-F238E27FC236}">
                  <a16:creationId xmlns:a16="http://schemas.microsoft.com/office/drawing/2014/main" id="{2A900859-592A-8C6F-120E-03BC8632730B}"/>
                </a:ext>
              </a:extLst>
            </p:cNvPr>
            <p:cNvSpPr>
              <a:spLocks/>
            </p:cNvSpPr>
            <p:nvPr/>
          </p:nvSpPr>
          <p:spPr bwMode="auto">
            <a:xfrm>
              <a:off x="9858855" y="2780863"/>
              <a:ext cx="34437" cy="38488"/>
            </a:xfrm>
            <a:custGeom>
              <a:avLst/>
              <a:gdLst>
                <a:gd name="T0" fmla="*/ 9 w 17"/>
                <a:gd name="T1" fmla="*/ 0 h 19"/>
                <a:gd name="T2" fmla="*/ 17 w 17"/>
                <a:gd name="T3" fmla="*/ 6 h 19"/>
                <a:gd name="T4" fmla="*/ 8 w 17"/>
                <a:gd name="T5" fmla="*/ 19 h 19"/>
                <a:gd name="T6" fmla="*/ 0 w 17"/>
                <a:gd name="T7" fmla="*/ 14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6"/>
                  </a:lnTo>
                  <a:lnTo>
                    <a:pt x="8" y="19"/>
                  </a:lnTo>
                  <a:lnTo>
                    <a:pt x="0" y="14"/>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5" name="Freeform 308">
              <a:extLst>
                <a:ext uri="{FF2B5EF4-FFF2-40B4-BE49-F238E27FC236}">
                  <a16:creationId xmlns:a16="http://schemas.microsoft.com/office/drawing/2014/main" id="{ECFEC033-168D-B2AD-A507-376C4A408F2C}"/>
                </a:ext>
              </a:extLst>
            </p:cNvPr>
            <p:cNvSpPr>
              <a:spLocks/>
            </p:cNvSpPr>
            <p:nvPr/>
          </p:nvSpPr>
          <p:spPr bwMode="auto">
            <a:xfrm>
              <a:off x="9933803" y="2671477"/>
              <a:ext cx="34437" cy="38488"/>
            </a:xfrm>
            <a:custGeom>
              <a:avLst/>
              <a:gdLst>
                <a:gd name="T0" fmla="*/ 9 w 17"/>
                <a:gd name="T1" fmla="*/ 0 h 19"/>
                <a:gd name="T2" fmla="*/ 17 w 17"/>
                <a:gd name="T3" fmla="*/ 5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6" name="Freeform 309">
              <a:extLst>
                <a:ext uri="{FF2B5EF4-FFF2-40B4-BE49-F238E27FC236}">
                  <a16:creationId xmlns:a16="http://schemas.microsoft.com/office/drawing/2014/main" id="{9970FE90-0CCD-CF89-D2B0-34D90087362B}"/>
                </a:ext>
              </a:extLst>
            </p:cNvPr>
            <p:cNvSpPr>
              <a:spLocks/>
            </p:cNvSpPr>
            <p:nvPr/>
          </p:nvSpPr>
          <p:spPr bwMode="auto">
            <a:xfrm>
              <a:off x="10008753" y="2562092"/>
              <a:ext cx="36462" cy="38488"/>
            </a:xfrm>
            <a:custGeom>
              <a:avLst/>
              <a:gdLst>
                <a:gd name="T0" fmla="*/ 9 w 18"/>
                <a:gd name="T1" fmla="*/ 0 h 19"/>
                <a:gd name="T2" fmla="*/ 18 w 18"/>
                <a:gd name="T3" fmla="*/ 5 h 19"/>
                <a:gd name="T4" fmla="*/ 8 w 18"/>
                <a:gd name="T5" fmla="*/ 19 h 19"/>
                <a:gd name="T6" fmla="*/ 0 w 18"/>
                <a:gd name="T7" fmla="*/ 13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lnTo>
                    <a:pt x="18"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7" name="Freeform 310">
              <a:extLst>
                <a:ext uri="{FF2B5EF4-FFF2-40B4-BE49-F238E27FC236}">
                  <a16:creationId xmlns:a16="http://schemas.microsoft.com/office/drawing/2014/main" id="{3DF7648A-4765-907A-1286-0EBD00EE3C06}"/>
                </a:ext>
              </a:extLst>
            </p:cNvPr>
            <p:cNvSpPr>
              <a:spLocks/>
            </p:cNvSpPr>
            <p:nvPr/>
          </p:nvSpPr>
          <p:spPr bwMode="auto">
            <a:xfrm>
              <a:off x="10083702" y="2450680"/>
              <a:ext cx="36462" cy="38488"/>
            </a:xfrm>
            <a:custGeom>
              <a:avLst/>
              <a:gdLst>
                <a:gd name="T0" fmla="*/ 10 w 18"/>
                <a:gd name="T1" fmla="*/ 0 h 19"/>
                <a:gd name="T2" fmla="*/ 18 w 18"/>
                <a:gd name="T3" fmla="*/ 6 h 19"/>
                <a:gd name="T4" fmla="*/ 9 w 18"/>
                <a:gd name="T5" fmla="*/ 19 h 19"/>
                <a:gd name="T6" fmla="*/ 0 w 18"/>
                <a:gd name="T7" fmla="*/ 14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6"/>
                  </a:lnTo>
                  <a:lnTo>
                    <a:pt x="9" y="19"/>
                  </a:lnTo>
                  <a:lnTo>
                    <a:pt x="0" y="14"/>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8" name="Freeform 311">
              <a:extLst>
                <a:ext uri="{FF2B5EF4-FFF2-40B4-BE49-F238E27FC236}">
                  <a16:creationId xmlns:a16="http://schemas.microsoft.com/office/drawing/2014/main" id="{956DBE7F-370B-B157-14B8-1D7F332B0F56}"/>
                </a:ext>
              </a:extLst>
            </p:cNvPr>
            <p:cNvSpPr>
              <a:spLocks/>
            </p:cNvSpPr>
            <p:nvPr/>
          </p:nvSpPr>
          <p:spPr bwMode="auto">
            <a:xfrm>
              <a:off x="10160677" y="2341295"/>
              <a:ext cx="34437" cy="38488"/>
            </a:xfrm>
            <a:custGeom>
              <a:avLst/>
              <a:gdLst>
                <a:gd name="T0" fmla="*/ 9 w 17"/>
                <a:gd name="T1" fmla="*/ 0 h 19"/>
                <a:gd name="T2" fmla="*/ 17 w 17"/>
                <a:gd name="T3" fmla="*/ 6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6"/>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9" name="Freeform 312">
              <a:extLst>
                <a:ext uri="{FF2B5EF4-FFF2-40B4-BE49-F238E27FC236}">
                  <a16:creationId xmlns:a16="http://schemas.microsoft.com/office/drawing/2014/main" id="{3577077F-85B7-F781-02A2-B8957FE57B83}"/>
                </a:ext>
              </a:extLst>
            </p:cNvPr>
            <p:cNvSpPr>
              <a:spLocks/>
            </p:cNvSpPr>
            <p:nvPr/>
          </p:nvSpPr>
          <p:spPr bwMode="auto">
            <a:xfrm>
              <a:off x="10235626" y="2231910"/>
              <a:ext cx="36462" cy="38488"/>
            </a:xfrm>
            <a:custGeom>
              <a:avLst/>
              <a:gdLst>
                <a:gd name="T0" fmla="*/ 9 w 18"/>
                <a:gd name="T1" fmla="*/ 0 h 19"/>
                <a:gd name="T2" fmla="*/ 18 w 18"/>
                <a:gd name="T3" fmla="*/ 5 h 19"/>
                <a:gd name="T4" fmla="*/ 8 w 18"/>
                <a:gd name="T5" fmla="*/ 19 h 19"/>
                <a:gd name="T6" fmla="*/ 0 w 18"/>
                <a:gd name="T7" fmla="*/ 13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lnTo>
                    <a:pt x="18"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0" name="Freeform 313">
              <a:extLst>
                <a:ext uri="{FF2B5EF4-FFF2-40B4-BE49-F238E27FC236}">
                  <a16:creationId xmlns:a16="http://schemas.microsoft.com/office/drawing/2014/main" id="{F19242B6-0BAE-8A00-0AAC-B65777815AB7}"/>
                </a:ext>
              </a:extLst>
            </p:cNvPr>
            <p:cNvSpPr>
              <a:spLocks/>
            </p:cNvSpPr>
            <p:nvPr/>
          </p:nvSpPr>
          <p:spPr bwMode="auto">
            <a:xfrm>
              <a:off x="10310575" y="2120499"/>
              <a:ext cx="36462" cy="40513"/>
            </a:xfrm>
            <a:custGeom>
              <a:avLst/>
              <a:gdLst>
                <a:gd name="T0" fmla="*/ 10 w 18"/>
                <a:gd name="T1" fmla="*/ 0 h 20"/>
                <a:gd name="T2" fmla="*/ 18 w 18"/>
                <a:gd name="T3" fmla="*/ 6 h 20"/>
                <a:gd name="T4" fmla="*/ 9 w 18"/>
                <a:gd name="T5" fmla="*/ 20 h 20"/>
                <a:gd name="T6" fmla="*/ 0 w 18"/>
                <a:gd name="T7" fmla="*/ 14 h 20"/>
                <a:gd name="T8" fmla="*/ 10 w 18"/>
                <a:gd name="T9" fmla="*/ 0 h 20"/>
              </a:gdLst>
              <a:ahLst/>
              <a:cxnLst>
                <a:cxn ang="0">
                  <a:pos x="T0" y="T1"/>
                </a:cxn>
                <a:cxn ang="0">
                  <a:pos x="T2" y="T3"/>
                </a:cxn>
                <a:cxn ang="0">
                  <a:pos x="T4" y="T5"/>
                </a:cxn>
                <a:cxn ang="0">
                  <a:pos x="T6" y="T7"/>
                </a:cxn>
                <a:cxn ang="0">
                  <a:pos x="T8" y="T9"/>
                </a:cxn>
              </a:cxnLst>
              <a:rect l="0" t="0" r="r" b="b"/>
              <a:pathLst>
                <a:path w="18" h="20">
                  <a:moveTo>
                    <a:pt x="10" y="0"/>
                  </a:moveTo>
                  <a:lnTo>
                    <a:pt x="18" y="6"/>
                  </a:lnTo>
                  <a:lnTo>
                    <a:pt x="9" y="20"/>
                  </a:lnTo>
                  <a:lnTo>
                    <a:pt x="0" y="14"/>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1" name="Freeform 314">
              <a:extLst>
                <a:ext uri="{FF2B5EF4-FFF2-40B4-BE49-F238E27FC236}">
                  <a16:creationId xmlns:a16="http://schemas.microsoft.com/office/drawing/2014/main" id="{2C2CB425-85A9-82C8-05F1-7CA7091F21B3}"/>
                </a:ext>
              </a:extLst>
            </p:cNvPr>
            <p:cNvSpPr>
              <a:spLocks/>
            </p:cNvSpPr>
            <p:nvPr/>
          </p:nvSpPr>
          <p:spPr bwMode="auto">
            <a:xfrm>
              <a:off x="10387550" y="2011114"/>
              <a:ext cx="34437" cy="38488"/>
            </a:xfrm>
            <a:custGeom>
              <a:avLst/>
              <a:gdLst>
                <a:gd name="T0" fmla="*/ 9 w 17"/>
                <a:gd name="T1" fmla="*/ 0 h 19"/>
                <a:gd name="T2" fmla="*/ 17 w 17"/>
                <a:gd name="T3" fmla="*/ 6 h 19"/>
                <a:gd name="T4" fmla="*/ 8 w 17"/>
                <a:gd name="T5" fmla="*/ 19 h 19"/>
                <a:gd name="T6" fmla="*/ 0 w 17"/>
                <a:gd name="T7" fmla="*/ 14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6"/>
                  </a:lnTo>
                  <a:lnTo>
                    <a:pt x="8" y="19"/>
                  </a:lnTo>
                  <a:lnTo>
                    <a:pt x="0" y="14"/>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2" name="Freeform 315">
              <a:extLst>
                <a:ext uri="{FF2B5EF4-FFF2-40B4-BE49-F238E27FC236}">
                  <a16:creationId xmlns:a16="http://schemas.microsoft.com/office/drawing/2014/main" id="{B9C49551-A311-4224-7835-AA143103CB13}"/>
                </a:ext>
              </a:extLst>
            </p:cNvPr>
            <p:cNvSpPr>
              <a:spLocks/>
            </p:cNvSpPr>
            <p:nvPr/>
          </p:nvSpPr>
          <p:spPr bwMode="auto">
            <a:xfrm>
              <a:off x="10454397" y="2021242"/>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3" name="Freeform 316">
              <a:extLst>
                <a:ext uri="{FF2B5EF4-FFF2-40B4-BE49-F238E27FC236}">
                  <a16:creationId xmlns:a16="http://schemas.microsoft.com/office/drawing/2014/main" id="{C8D5D721-741E-7E93-732E-9337C6A35E27}"/>
                </a:ext>
              </a:extLst>
            </p:cNvPr>
            <p:cNvSpPr>
              <a:spLocks/>
            </p:cNvSpPr>
            <p:nvPr/>
          </p:nvSpPr>
          <p:spPr bwMode="auto">
            <a:xfrm>
              <a:off x="10513140" y="2140756"/>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4" name="Freeform 317">
              <a:extLst>
                <a:ext uri="{FF2B5EF4-FFF2-40B4-BE49-F238E27FC236}">
                  <a16:creationId xmlns:a16="http://schemas.microsoft.com/office/drawing/2014/main" id="{94011814-772B-E191-4924-26C960A9A25F}"/>
                </a:ext>
              </a:extLst>
            </p:cNvPr>
            <p:cNvSpPr>
              <a:spLocks/>
            </p:cNvSpPr>
            <p:nvPr/>
          </p:nvSpPr>
          <p:spPr bwMode="auto">
            <a:xfrm>
              <a:off x="10569859" y="2262295"/>
              <a:ext cx="32410" cy="38488"/>
            </a:xfrm>
            <a:custGeom>
              <a:avLst/>
              <a:gdLst>
                <a:gd name="T0" fmla="*/ 16 w 16"/>
                <a:gd name="T1" fmla="*/ 14 h 19"/>
                <a:gd name="T2" fmla="*/ 7 w 16"/>
                <a:gd name="T3" fmla="*/ 19 h 19"/>
                <a:gd name="T4" fmla="*/ 0 w 16"/>
                <a:gd name="T5" fmla="*/ 4 h 19"/>
                <a:gd name="T6" fmla="*/ 9 w 16"/>
                <a:gd name="T7" fmla="*/ 0 h 19"/>
                <a:gd name="T8" fmla="*/ 16 w 16"/>
                <a:gd name="T9" fmla="*/ 14 h 19"/>
              </a:gdLst>
              <a:ahLst/>
              <a:cxnLst>
                <a:cxn ang="0">
                  <a:pos x="T0" y="T1"/>
                </a:cxn>
                <a:cxn ang="0">
                  <a:pos x="T2" y="T3"/>
                </a:cxn>
                <a:cxn ang="0">
                  <a:pos x="T4" y="T5"/>
                </a:cxn>
                <a:cxn ang="0">
                  <a:pos x="T6" y="T7"/>
                </a:cxn>
                <a:cxn ang="0">
                  <a:pos x="T8" y="T9"/>
                </a:cxn>
              </a:cxnLst>
              <a:rect l="0" t="0" r="r" b="b"/>
              <a:pathLst>
                <a:path w="16" h="19">
                  <a:moveTo>
                    <a:pt x="16" y="14"/>
                  </a:moveTo>
                  <a:lnTo>
                    <a:pt x="7" y="19"/>
                  </a:lnTo>
                  <a:lnTo>
                    <a:pt x="0" y="4"/>
                  </a:lnTo>
                  <a:lnTo>
                    <a:pt x="9" y="0"/>
                  </a:lnTo>
                  <a:lnTo>
                    <a:pt x="16" y="14"/>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5" name="Freeform 318">
              <a:extLst>
                <a:ext uri="{FF2B5EF4-FFF2-40B4-BE49-F238E27FC236}">
                  <a16:creationId xmlns:a16="http://schemas.microsoft.com/office/drawing/2014/main" id="{5277ECAF-F4DE-2ECE-1997-D5453B22ED06}"/>
                </a:ext>
              </a:extLst>
            </p:cNvPr>
            <p:cNvSpPr>
              <a:spLocks/>
            </p:cNvSpPr>
            <p:nvPr/>
          </p:nvSpPr>
          <p:spPr bwMode="auto">
            <a:xfrm>
              <a:off x="10628603" y="2381808"/>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6" name="Freeform 319">
              <a:extLst>
                <a:ext uri="{FF2B5EF4-FFF2-40B4-BE49-F238E27FC236}">
                  <a16:creationId xmlns:a16="http://schemas.microsoft.com/office/drawing/2014/main" id="{882402EE-21A8-451C-124C-5A15BD1B82C3}"/>
                </a:ext>
              </a:extLst>
            </p:cNvPr>
            <p:cNvSpPr>
              <a:spLocks/>
            </p:cNvSpPr>
            <p:nvPr/>
          </p:nvSpPr>
          <p:spPr bwMode="auto">
            <a:xfrm>
              <a:off x="10685322" y="2501322"/>
              <a:ext cx="32410" cy="40513"/>
            </a:xfrm>
            <a:custGeom>
              <a:avLst/>
              <a:gdLst>
                <a:gd name="T0" fmla="*/ 16 w 16"/>
                <a:gd name="T1" fmla="*/ 15 h 20"/>
                <a:gd name="T2" fmla="*/ 7 w 16"/>
                <a:gd name="T3" fmla="*/ 20 h 20"/>
                <a:gd name="T4" fmla="*/ 0 w 16"/>
                <a:gd name="T5" fmla="*/ 5 h 20"/>
                <a:gd name="T6" fmla="*/ 9 w 16"/>
                <a:gd name="T7" fmla="*/ 0 h 20"/>
                <a:gd name="T8" fmla="*/ 16 w 16"/>
                <a:gd name="T9" fmla="*/ 15 h 20"/>
              </a:gdLst>
              <a:ahLst/>
              <a:cxnLst>
                <a:cxn ang="0">
                  <a:pos x="T0" y="T1"/>
                </a:cxn>
                <a:cxn ang="0">
                  <a:pos x="T2" y="T3"/>
                </a:cxn>
                <a:cxn ang="0">
                  <a:pos x="T4" y="T5"/>
                </a:cxn>
                <a:cxn ang="0">
                  <a:pos x="T6" y="T7"/>
                </a:cxn>
                <a:cxn ang="0">
                  <a:pos x="T8" y="T9"/>
                </a:cxn>
              </a:cxnLst>
              <a:rect l="0" t="0" r="r" b="b"/>
              <a:pathLst>
                <a:path w="16" h="20">
                  <a:moveTo>
                    <a:pt x="16" y="15"/>
                  </a:moveTo>
                  <a:lnTo>
                    <a:pt x="7" y="20"/>
                  </a:lnTo>
                  <a:lnTo>
                    <a:pt x="0" y="5"/>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7" name="Freeform 320">
              <a:extLst>
                <a:ext uri="{FF2B5EF4-FFF2-40B4-BE49-F238E27FC236}">
                  <a16:creationId xmlns:a16="http://schemas.microsoft.com/office/drawing/2014/main" id="{DB2FF7DC-AE50-5348-A2F2-69E389926761}"/>
                </a:ext>
              </a:extLst>
            </p:cNvPr>
            <p:cNvSpPr>
              <a:spLocks/>
            </p:cNvSpPr>
            <p:nvPr/>
          </p:nvSpPr>
          <p:spPr bwMode="auto">
            <a:xfrm>
              <a:off x="10744065" y="2622862"/>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8" name="Freeform 321">
              <a:extLst>
                <a:ext uri="{FF2B5EF4-FFF2-40B4-BE49-F238E27FC236}">
                  <a16:creationId xmlns:a16="http://schemas.microsoft.com/office/drawing/2014/main" id="{D62114E8-FF41-7AF4-D27A-0F547385D1F1}"/>
                </a:ext>
              </a:extLst>
            </p:cNvPr>
            <p:cNvSpPr>
              <a:spLocks/>
            </p:cNvSpPr>
            <p:nvPr/>
          </p:nvSpPr>
          <p:spPr bwMode="auto">
            <a:xfrm>
              <a:off x="10800783" y="2742375"/>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9" name="Freeform 322">
              <a:extLst>
                <a:ext uri="{FF2B5EF4-FFF2-40B4-BE49-F238E27FC236}">
                  <a16:creationId xmlns:a16="http://schemas.microsoft.com/office/drawing/2014/main" id="{4D7AA861-762A-CABD-DD40-449C1FA72441}"/>
                </a:ext>
              </a:extLst>
            </p:cNvPr>
            <p:cNvSpPr>
              <a:spLocks/>
            </p:cNvSpPr>
            <p:nvPr/>
          </p:nvSpPr>
          <p:spPr bwMode="auto">
            <a:xfrm>
              <a:off x="10859528" y="2863914"/>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0" name="Freeform 323">
              <a:extLst>
                <a:ext uri="{FF2B5EF4-FFF2-40B4-BE49-F238E27FC236}">
                  <a16:creationId xmlns:a16="http://schemas.microsoft.com/office/drawing/2014/main" id="{3EC01025-5EB0-3C75-AC28-DAD0CA1B2E9E}"/>
                </a:ext>
              </a:extLst>
            </p:cNvPr>
            <p:cNvSpPr>
              <a:spLocks/>
            </p:cNvSpPr>
            <p:nvPr/>
          </p:nvSpPr>
          <p:spPr bwMode="auto">
            <a:xfrm>
              <a:off x="10916246" y="2983428"/>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1" name="Freeform 324">
              <a:extLst>
                <a:ext uri="{FF2B5EF4-FFF2-40B4-BE49-F238E27FC236}">
                  <a16:creationId xmlns:a16="http://schemas.microsoft.com/office/drawing/2014/main" id="{9724CB88-B6BA-9FC8-1D95-A565497BFD63}"/>
                </a:ext>
              </a:extLst>
            </p:cNvPr>
            <p:cNvSpPr>
              <a:spLocks/>
            </p:cNvSpPr>
            <p:nvPr/>
          </p:nvSpPr>
          <p:spPr bwMode="auto">
            <a:xfrm>
              <a:off x="10974990" y="3102941"/>
              <a:ext cx="32410" cy="40513"/>
            </a:xfrm>
            <a:custGeom>
              <a:avLst/>
              <a:gdLst>
                <a:gd name="T0" fmla="*/ 16 w 16"/>
                <a:gd name="T1" fmla="*/ 15 h 20"/>
                <a:gd name="T2" fmla="*/ 7 w 16"/>
                <a:gd name="T3" fmla="*/ 20 h 20"/>
                <a:gd name="T4" fmla="*/ 0 w 16"/>
                <a:gd name="T5" fmla="*/ 5 h 20"/>
                <a:gd name="T6" fmla="*/ 9 w 16"/>
                <a:gd name="T7" fmla="*/ 0 h 20"/>
                <a:gd name="T8" fmla="*/ 16 w 16"/>
                <a:gd name="T9" fmla="*/ 15 h 20"/>
              </a:gdLst>
              <a:ahLst/>
              <a:cxnLst>
                <a:cxn ang="0">
                  <a:pos x="T0" y="T1"/>
                </a:cxn>
                <a:cxn ang="0">
                  <a:pos x="T2" y="T3"/>
                </a:cxn>
                <a:cxn ang="0">
                  <a:pos x="T4" y="T5"/>
                </a:cxn>
                <a:cxn ang="0">
                  <a:pos x="T6" y="T7"/>
                </a:cxn>
                <a:cxn ang="0">
                  <a:pos x="T8" y="T9"/>
                </a:cxn>
              </a:cxnLst>
              <a:rect l="0" t="0" r="r" b="b"/>
              <a:pathLst>
                <a:path w="16" h="20">
                  <a:moveTo>
                    <a:pt x="16" y="15"/>
                  </a:moveTo>
                  <a:lnTo>
                    <a:pt x="7" y="20"/>
                  </a:lnTo>
                  <a:lnTo>
                    <a:pt x="0" y="5"/>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2" name="Freeform 325">
              <a:extLst>
                <a:ext uri="{FF2B5EF4-FFF2-40B4-BE49-F238E27FC236}">
                  <a16:creationId xmlns:a16="http://schemas.microsoft.com/office/drawing/2014/main" id="{D1D82452-FCF6-BA68-6F47-FD54C5E1DC10}"/>
                </a:ext>
              </a:extLst>
            </p:cNvPr>
            <p:cNvSpPr>
              <a:spLocks/>
            </p:cNvSpPr>
            <p:nvPr/>
          </p:nvSpPr>
          <p:spPr bwMode="auto">
            <a:xfrm>
              <a:off x="9220773" y="3653919"/>
              <a:ext cx="72924"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3" name="Freeform 326">
              <a:extLst>
                <a:ext uri="{FF2B5EF4-FFF2-40B4-BE49-F238E27FC236}">
                  <a16:creationId xmlns:a16="http://schemas.microsoft.com/office/drawing/2014/main" id="{50F6952E-4515-4FC3-6666-9815417D9553}"/>
                </a:ext>
              </a:extLst>
            </p:cNvPr>
            <p:cNvSpPr>
              <a:spLocks/>
            </p:cNvSpPr>
            <p:nvPr/>
          </p:nvSpPr>
          <p:spPr bwMode="auto">
            <a:xfrm>
              <a:off x="10403755" y="1936164"/>
              <a:ext cx="74950" cy="79001"/>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5" y="12"/>
                  </a:cubicBezTo>
                  <a:cubicBezTo>
                    <a:pt x="88" y="0"/>
                    <a:pt x="47" y="13"/>
                    <a:pt x="24" y="45"/>
                  </a:cubicBezTo>
                  <a:cubicBezTo>
                    <a:pt x="0" y="77"/>
                    <a:pt x="0" y="121"/>
                    <a:pt x="24" y="153"/>
                  </a:cubicBezTo>
                  <a:cubicBezTo>
                    <a:pt x="47" y="185"/>
                    <a:pt x="88" y="198"/>
                    <a:pt x="125" y="186"/>
                  </a:cubicBezTo>
                  <a:cubicBezTo>
                    <a:pt x="163" y="174"/>
                    <a:pt x="189" y="138"/>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4" name="Freeform 327">
              <a:extLst>
                <a:ext uri="{FF2B5EF4-FFF2-40B4-BE49-F238E27FC236}">
                  <a16:creationId xmlns:a16="http://schemas.microsoft.com/office/drawing/2014/main" id="{E7C1E4D6-CD8F-6752-F8E5-7240215D0383}"/>
                </a:ext>
              </a:extLst>
            </p:cNvPr>
            <p:cNvSpPr>
              <a:spLocks/>
            </p:cNvSpPr>
            <p:nvPr/>
          </p:nvSpPr>
          <p:spPr bwMode="auto">
            <a:xfrm>
              <a:off x="10995246" y="3173840"/>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5" name="Freeform 328">
              <a:extLst>
                <a:ext uri="{FF2B5EF4-FFF2-40B4-BE49-F238E27FC236}">
                  <a16:creationId xmlns:a16="http://schemas.microsoft.com/office/drawing/2014/main" id="{676D0484-7CE6-BD8C-F919-D739CAC4A488}"/>
                </a:ext>
              </a:extLst>
            </p:cNvPr>
            <p:cNvSpPr>
              <a:spLocks/>
            </p:cNvSpPr>
            <p:nvPr/>
          </p:nvSpPr>
          <p:spPr bwMode="auto">
            <a:xfrm>
              <a:off x="7509095" y="4099563"/>
              <a:ext cx="50642" cy="52667"/>
            </a:xfrm>
            <a:custGeom>
              <a:avLst/>
              <a:gdLst>
                <a:gd name="T0" fmla="*/ 65 w 126"/>
                <a:gd name="T1" fmla="*/ 67 h 133"/>
                <a:gd name="T2" fmla="*/ 126 w 126"/>
                <a:gd name="T3" fmla="*/ 67 h 133"/>
                <a:gd name="T4" fmla="*/ 84 w 126"/>
                <a:gd name="T5" fmla="*/ 9 h 133"/>
                <a:gd name="T6" fmla="*/ 16 w 126"/>
                <a:gd name="T7" fmla="*/ 31 h 133"/>
                <a:gd name="T8" fmla="*/ 16 w 126"/>
                <a:gd name="T9" fmla="*/ 102 h 133"/>
                <a:gd name="T10" fmla="*/ 84 w 126"/>
                <a:gd name="T11" fmla="*/ 125 h 133"/>
                <a:gd name="T12" fmla="*/ 126 w 126"/>
                <a:gd name="T13" fmla="*/ 67 h 133"/>
                <a:gd name="T14" fmla="*/ 65 w 126"/>
                <a:gd name="T15" fmla="*/ 67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7"/>
                  </a:moveTo>
                  <a:lnTo>
                    <a:pt x="126" y="67"/>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7"/>
                  </a:cubicBezTo>
                  <a:lnTo>
                    <a:pt x="65" y="6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6" name="Freeform 329">
              <a:extLst>
                <a:ext uri="{FF2B5EF4-FFF2-40B4-BE49-F238E27FC236}">
                  <a16:creationId xmlns:a16="http://schemas.microsoft.com/office/drawing/2014/main" id="{A433E433-8FFB-8D8D-398A-4481FC73446E}"/>
                </a:ext>
              </a:extLst>
            </p:cNvPr>
            <p:cNvSpPr>
              <a:spLocks/>
            </p:cNvSpPr>
            <p:nvPr/>
          </p:nvSpPr>
          <p:spPr bwMode="auto">
            <a:xfrm>
              <a:off x="7509095" y="4050948"/>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1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8"/>
                    <a:pt x="16" y="30"/>
                  </a:cubicBezTo>
                  <a:cubicBezTo>
                    <a:pt x="0" y="51"/>
                    <a:pt x="0" y="80"/>
                    <a:pt x="16" y="101"/>
                  </a:cubicBezTo>
                  <a:cubicBezTo>
                    <a:pt x="31" y="123"/>
                    <a:pt x="59" y="132"/>
                    <a:pt x="84" y="124"/>
                  </a:cubicBezTo>
                  <a:cubicBezTo>
                    <a:pt x="109" y="115"/>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7" name="Freeform 330">
              <a:extLst>
                <a:ext uri="{FF2B5EF4-FFF2-40B4-BE49-F238E27FC236}">
                  <a16:creationId xmlns:a16="http://schemas.microsoft.com/office/drawing/2014/main" id="{0D132F13-0674-E8A3-D052-B573A3E54A92}"/>
                </a:ext>
              </a:extLst>
            </p:cNvPr>
            <p:cNvSpPr>
              <a:spLocks/>
            </p:cNvSpPr>
            <p:nvPr/>
          </p:nvSpPr>
          <p:spPr bwMode="auto">
            <a:xfrm>
              <a:off x="7509095" y="4142103"/>
              <a:ext cx="50642" cy="52667"/>
            </a:xfrm>
            <a:custGeom>
              <a:avLst/>
              <a:gdLst>
                <a:gd name="T0" fmla="*/ 65 w 126"/>
                <a:gd name="T1" fmla="*/ 66 h 133"/>
                <a:gd name="T2" fmla="*/ 126 w 126"/>
                <a:gd name="T3" fmla="*/ 66 h 133"/>
                <a:gd name="T4" fmla="*/ 84 w 126"/>
                <a:gd name="T5" fmla="*/ 8 h 133"/>
                <a:gd name="T6" fmla="*/ 16 w 126"/>
                <a:gd name="T7" fmla="*/ 31 h 133"/>
                <a:gd name="T8" fmla="*/ 16 w 126"/>
                <a:gd name="T9" fmla="*/ 102 h 133"/>
                <a:gd name="T10" fmla="*/ 84 w 126"/>
                <a:gd name="T11" fmla="*/ 124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8" name="Freeform 331">
              <a:extLst>
                <a:ext uri="{FF2B5EF4-FFF2-40B4-BE49-F238E27FC236}">
                  <a16:creationId xmlns:a16="http://schemas.microsoft.com/office/drawing/2014/main" id="{3C736301-CE8C-A153-2243-1F42B324EE05}"/>
                </a:ext>
              </a:extLst>
            </p:cNvPr>
            <p:cNvSpPr>
              <a:spLocks/>
            </p:cNvSpPr>
            <p:nvPr/>
          </p:nvSpPr>
          <p:spPr bwMode="auto">
            <a:xfrm>
              <a:off x="7509095" y="4099563"/>
              <a:ext cx="50642" cy="52667"/>
            </a:xfrm>
            <a:custGeom>
              <a:avLst/>
              <a:gdLst>
                <a:gd name="T0" fmla="*/ 65 w 126"/>
                <a:gd name="T1" fmla="*/ 67 h 133"/>
                <a:gd name="T2" fmla="*/ 126 w 126"/>
                <a:gd name="T3" fmla="*/ 67 h 133"/>
                <a:gd name="T4" fmla="*/ 84 w 126"/>
                <a:gd name="T5" fmla="*/ 9 h 133"/>
                <a:gd name="T6" fmla="*/ 16 w 126"/>
                <a:gd name="T7" fmla="*/ 31 h 133"/>
                <a:gd name="T8" fmla="*/ 16 w 126"/>
                <a:gd name="T9" fmla="*/ 102 h 133"/>
                <a:gd name="T10" fmla="*/ 84 w 126"/>
                <a:gd name="T11" fmla="*/ 125 h 133"/>
                <a:gd name="T12" fmla="*/ 126 w 126"/>
                <a:gd name="T13" fmla="*/ 67 h 133"/>
                <a:gd name="T14" fmla="*/ 65 w 126"/>
                <a:gd name="T15" fmla="*/ 67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7"/>
                  </a:moveTo>
                  <a:lnTo>
                    <a:pt x="126" y="67"/>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7"/>
                  </a:cubicBezTo>
                  <a:lnTo>
                    <a:pt x="65" y="6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9" name="Freeform 332">
              <a:extLst>
                <a:ext uri="{FF2B5EF4-FFF2-40B4-BE49-F238E27FC236}">
                  <a16:creationId xmlns:a16="http://schemas.microsoft.com/office/drawing/2014/main" id="{0762D9E9-88CC-7416-EBA9-864A59EF43AA}"/>
                </a:ext>
              </a:extLst>
            </p:cNvPr>
            <p:cNvSpPr>
              <a:spLocks/>
            </p:cNvSpPr>
            <p:nvPr/>
          </p:nvSpPr>
          <p:spPr bwMode="auto">
            <a:xfrm>
              <a:off x="7509095" y="4148179"/>
              <a:ext cx="50642" cy="52667"/>
            </a:xfrm>
            <a:custGeom>
              <a:avLst/>
              <a:gdLst>
                <a:gd name="T0" fmla="*/ 65 w 126"/>
                <a:gd name="T1" fmla="*/ 66 h 133"/>
                <a:gd name="T2" fmla="*/ 126 w 126"/>
                <a:gd name="T3" fmla="*/ 66 h 133"/>
                <a:gd name="T4" fmla="*/ 84 w 126"/>
                <a:gd name="T5" fmla="*/ 9 h 133"/>
                <a:gd name="T6" fmla="*/ 16 w 126"/>
                <a:gd name="T7" fmla="*/ 31 h 133"/>
                <a:gd name="T8" fmla="*/ 16 w 126"/>
                <a:gd name="T9" fmla="*/ 102 h 133"/>
                <a:gd name="T10" fmla="*/ 84 w 126"/>
                <a:gd name="T11" fmla="*/ 125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0" name="Freeform 333">
              <a:extLst>
                <a:ext uri="{FF2B5EF4-FFF2-40B4-BE49-F238E27FC236}">
                  <a16:creationId xmlns:a16="http://schemas.microsoft.com/office/drawing/2014/main" id="{CA870F9A-10E2-CC9C-3B59-DDEA271E9577}"/>
                </a:ext>
              </a:extLst>
            </p:cNvPr>
            <p:cNvSpPr>
              <a:spLocks/>
            </p:cNvSpPr>
            <p:nvPr/>
          </p:nvSpPr>
          <p:spPr bwMode="auto">
            <a:xfrm>
              <a:off x="7509095" y="4028666"/>
              <a:ext cx="50642" cy="50642"/>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8"/>
                    <a:pt x="16" y="30"/>
                  </a:cubicBezTo>
                  <a:cubicBezTo>
                    <a:pt x="0" y="51"/>
                    <a:pt x="0" y="80"/>
                    <a:pt x="16" y="102"/>
                  </a:cubicBezTo>
                  <a:cubicBezTo>
                    <a:pt x="31" y="123"/>
                    <a:pt x="59" y="132"/>
                    <a:pt x="84" y="124"/>
                  </a:cubicBezTo>
                  <a:cubicBezTo>
                    <a:pt x="109" y="115"/>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1" name="Freeform 334">
              <a:extLst>
                <a:ext uri="{FF2B5EF4-FFF2-40B4-BE49-F238E27FC236}">
                  <a16:creationId xmlns:a16="http://schemas.microsoft.com/office/drawing/2014/main" id="{7BD6372D-7695-BE58-8628-93DA022E83E4}"/>
                </a:ext>
              </a:extLst>
            </p:cNvPr>
            <p:cNvSpPr>
              <a:spLocks/>
            </p:cNvSpPr>
            <p:nvPr/>
          </p:nvSpPr>
          <p:spPr bwMode="auto">
            <a:xfrm>
              <a:off x="7509095" y="4154257"/>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2" name="Freeform 335">
              <a:extLst>
                <a:ext uri="{FF2B5EF4-FFF2-40B4-BE49-F238E27FC236}">
                  <a16:creationId xmlns:a16="http://schemas.microsoft.com/office/drawing/2014/main" id="{CBFE0A8F-D357-E81F-2806-8C5414178B9C}"/>
                </a:ext>
              </a:extLst>
            </p:cNvPr>
            <p:cNvSpPr>
              <a:spLocks/>
            </p:cNvSpPr>
            <p:nvPr/>
          </p:nvSpPr>
          <p:spPr bwMode="auto">
            <a:xfrm>
              <a:off x="7509095" y="4172487"/>
              <a:ext cx="50642" cy="50642"/>
            </a:xfrm>
            <a:custGeom>
              <a:avLst/>
              <a:gdLst>
                <a:gd name="T0" fmla="*/ 65 w 126"/>
                <a:gd name="T1" fmla="*/ 66 h 133"/>
                <a:gd name="T2" fmla="*/ 126 w 126"/>
                <a:gd name="T3" fmla="*/ 67 h 133"/>
                <a:gd name="T4" fmla="*/ 84 w 126"/>
                <a:gd name="T5" fmla="*/ 9 h 133"/>
                <a:gd name="T6" fmla="*/ 16 w 126"/>
                <a:gd name="T7" fmla="*/ 31 h 133"/>
                <a:gd name="T8" fmla="*/ 16 w 126"/>
                <a:gd name="T9" fmla="*/ 102 h 133"/>
                <a:gd name="T10" fmla="*/ 84 w 126"/>
                <a:gd name="T11" fmla="*/ 124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9"/>
                  </a:cubicBezTo>
                  <a:cubicBezTo>
                    <a:pt x="59" y="0"/>
                    <a:pt x="31" y="9"/>
                    <a:pt x="16" y="31"/>
                  </a:cubicBezTo>
                  <a:cubicBezTo>
                    <a:pt x="0" y="52"/>
                    <a:pt x="0" y="81"/>
                    <a:pt x="16" y="102"/>
                  </a:cubicBezTo>
                  <a:cubicBezTo>
                    <a:pt x="31" y="124"/>
                    <a:pt x="59" y="133"/>
                    <a:pt x="84" y="124"/>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3" name="Freeform 336">
              <a:extLst>
                <a:ext uri="{FF2B5EF4-FFF2-40B4-BE49-F238E27FC236}">
                  <a16:creationId xmlns:a16="http://schemas.microsoft.com/office/drawing/2014/main" id="{D5B5D235-82DD-48C3-1A88-273C31952975}"/>
                </a:ext>
              </a:extLst>
            </p:cNvPr>
            <p:cNvSpPr>
              <a:spLocks/>
            </p:cNvSpPr>
            <p:nvPr/>
          </p:nvSpPr>
          <p:spPr bwMode="auto">
            <a:xfrm>
              <a:off x="7509095" y="4136025"/>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4" name="Freeform 337">
              <a:extLst>
                <a:ext uri="{FF2B5EF4-FFF2-40B4-BE49-F238E27FC236}">
                  <a16:creationId xmlns:a16="http://schemas.microsoft.com/office/drawing/2014/main" id="{95781ACD-673B-A023-31CF-BD52AA66E5C2}"/>
                </a:ext>
              </a:extLst>
            </p:cNvPr>
            <p:cNvSpPr>
              <a:spLocks/>
            </p:cNvSpPr>
            <p:nvPr/>
          </p:nvSpPr>
          <p:spPr bwMode="auto">
            <a:xfrm>
              <a:off x="7509095" y="4136025"/>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5" name="Freeform 338">
              <a:extLst>
                <a:ext uri="{FF2B5EF4-FFF2-40B4-BE49-F238E27FC236}">
                  <a16:creationId xmlns:a16="http://schemas.microsoft.com/office/drawing/2014/main" id="{F96FE225-9618-F919-EEA4-8465CC6764F8}"/>
                </a:ext>
              </a:extLst>
            </p:cNvPr>
            <p:cNvSpPr>
              <a:spLocks/>
            </p:cNvSpPr>
            <p:nvPr/>
          </p:nvSpPr>
          <p:spPr bwMode="auto">
            <a:xfrm>
              <a:off x="7509095" y="4050948"/>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1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8"/>
                    <a:pt x="16" y="30"/>
                  </a:cubicBezTo>
                  <a:cubicBezTo>
                    <a:pt x="0" y="51"/>
                    <a:pt x="0" y="80"/>
                    <a:pt x="16" y="101"/>
                  </a:cubicBezTo>
                  <a:cubicBezTo>
                    <a:pt x="31" y="123"/>
                    <a:pt x="59" y="132"/>
                    <a:pt x="84" y="124"/>
                  </a:cubicBezTo>
                  <a:cubicBezTo>
                    <a:pt x="109" y="115"/>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6" name="Freeform 339">
              <a:extLst>
                <a:ext uri="{FF2B5EF4-FFF2-40B4-BE49-F238E27FC236}">
                  <a16:creationId xmlns:a16="http://schemas.microsoft.com/office/drawing/2014/main" id="{DEF53E19-EBED-DF69-63DA-8827513883BE}"/>
                </a:ext>
              </a:extLst>
            </p:cNvPr>
            <p:cNvSpPr>
              <a:spLocks/>
            </p:cNvSpPr>
            <p:nvPr/>
          </p:nvSpPr>
          <p:spPr bwMode="auto">
            <a:xfrm>
              <a:off x="7509095" y="4154257"/>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7" name="Freeform 340">
              <a:extLst>
                <a:ext uri="{FF2B5EF4-FFF2-40B4-BE49-F238E27FC236}">
                  <a16:creationId xmlns:a16="http://schemas.microsoft.com/office/drawing/2014/main" id="{CD88F18B-10E5-4440-E02A-174DCF798630}"/>
                </a:ext>
              </a:extLst>
            </p:cNvPr>
            <p:cNvSpPr>
              <a:spLocks/>
            </p:cNvSpPr>
            <p:nvPr/>
          </p:nvSpPr>
          <p:spPr bwMode="auto">
            <a:xfrm>
              <a:off x="7509095" y="4136025"/>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8" name="Freeform 341">
              <a:extLst>
                <a:ext uri="{FF2B5EF4-FFF2-40B4-BE49-F238E27FC236}">
                  <a16:creationId xmlns:a16="http://schemas.microsoft.com/office/drawing/2014/main" id="{2A6432A5-B9C7-F2F7-154A-372E2D5FD0F5}"/>
                </a:ext>
              </a:extLst>
            </p:cNvPr>
            <p:cNvSpPr>
              <a:spLocks/>
            </p:cNvSpPr>
            <p:nvPr/>
          </p:nvSpPr>
          <p:spPr bwMode="auto">
            <a:xfrm>
              <a:off x="7509095" y="4160333"/>
              <a:ext cx="50642" cy="50642"/>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9" name="Freeform 342">
              <a:extLst>
                <a:ext uri="{FF2B5EF4-FFF2-40B4-BE49-F238E27FC236}">
                  <a16:creationId xmlns:a16="http://schemas.microsoft.com/office/drawing/2014/main" id="{B0470D18-5A6F-38D9-B4D5-51477A0F4A27}"/>
                </a:ext>
              </a:extLst>
            </p:cNvPr>
            <p:cNvSpPr>
              <a:spLocks/>
            </p:cNvSpPr>
            <p:nvPr/>
          </p:nvSpPr>
          <p:spPr bwMode="auto">
            <a:xfrm>
              <a:off x="7509095" y="4166410"/>
              <a:ext cx="50642" cy="52667"/>
            </a:xfrm>
            <a:custGeom>
              <a:avLst/>
              <a:gdLst>
                <a:gd name="T0" fmla="*/ 65 w 126"/>
                <a:gd name="T1" fmla="*/ 66 h 133"/>
                <a:gd name="T2" fmla="*/ 126 w 126"/>
                <a:gd name="T3" fmla="*/ 66 h 133"/>
                <a:gd name="T4" fmla="*/ 84 w 126"/>
                <a:gd name="T5" fmla="*/ 8 h 133"/>
                <a:gd name="T6" fmla="*/ 16 w 126"/>
                <a:gd name="T7" fmla="*/ 31 h 133"/>
                <a:gd name="T8" fmla="*/ 16 w 126"/>
                <a:gd name="T9" fmla="*/ 102 h 133"/>
                <a:gd name="T10" fmla="*/ 84 w 126"/>
                <a:gd name="T11" fmla="*/ 124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0" name="Freeform 343">
              <a:extLst>
                <a:ext uri="{FF2B5EF4-FFF2-40B4-BE49-F238E27FC236}">
                  <a16:creationId xmlns:a16="http://schemas.microsoft.com/office/drawing/2014/main" id="{0B52F44A-2EBB-C303-8AC1-124C4134B138}"/>
                </a:ext>
              </a:extLst>
            </p:cNvPr>
            <p:cNvSpPr>
              <a:spLocks/>
            </p:cNvSpPr>
            <p:nvPr/>
          </p:nvSpPr>
          <p:spPr bwMode="auto">
            <a:xfrm>
              <a:off x="7509095" y="4123871"/>
              <a:ext cx="50642" cy="52667"/>
            </a:xfrm>
            <a:custGeom>
              <a:avLst/>
              <a:gdLst>
                <a:gd name="T0" fmla="*/ 65 w 126"/>
                <a:gd name="T1" fmla="*/ 66 h 133"/>
                <a:gd name="T2" fmla="*/ 126 w 126"/>
                <a:gd name="T3" fmla="*/ 67 h 133"/>
                <a:gd name="T4" fmla="*/ 84 w 126"/>
                <a:gd name="T5" fmla="*/ 9 h 133"/>
                <a:gd name="T6" fmla="*/ 16 w 126"/>
                <a:gd name="T7" fmla="*/ 31 h 133"/>
                <a:gd name="T8" fmla="*/ 16 w 126"/>
                <a:gd name="T9" fmla="*/ 102 h 133"/>
                <a:gd name="T10" fmla="*/ 84 w 126"/>
                <a:gd name="T11" fmla="*/ 125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1" name="Freeform 344">
              <a:extLst>
                <a:ext uri="{FF2B5EF4-FFF2-40B4-BE49-F238E27FC236}">
                  <a16:creationId xmlns:a16="http://schemas.microsoft.com/office/drawing/2014/main" id="{AEE7F197-1934-3183-7443-F06E75F477D8}"/>
                </a:ext>
              </a:extLst>
            </p:cNvPr>
            <p:cNvSpPr>
              <a:spLocks/>
            </p:cNvSpPr>
            <p:nvPr/>
          </p:nvSpPr>
          <p:spPr bwMode="auto">
            <a:xfrm>
              <a:off x="7509095" y="4093487"/>
              <a:ext cx="50642" cy="52667"/>
            </a:xfrm>
            <a:custGeom>
              <a:avLst/>
              <a:gdLst>
                <a:gd name="T0" fmla="*/ 65 w 126"/>
                <a:gd name="T1" fmla="*/ 66 h 133"/>
                <a:gd name="T2" fmla="*/ 126 w 126"/>
                <a:gd name="T3" fmla="*/ 67 h 133"/>
                <a:gd name="T4" fmla="*/ 84 w 126"/>
                <a:gd name="T5" fmla="*/ 8 h 133"/>
                <a:gd name="T6" fmla="*/ 16 w 126"/>
                <a:gd name="T7" fmla="*/ 31 h 133"/>
                <a:gd name="T8" fmla="*/ 16 w 126"/>
                <a:gd name="T9" fmla="*/ 102 h 133"/>
                <a:gd name="T10" fmla="*/ 84 w 126"/>
                <a:gd name="T11" fmla="*/ 124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2" name="Freeform 345">
              <a:extLst>
                <a:ext uri="{FF2B5EF4-FFF2-40B4-BE49-F238E27FC236}">
                  <a16:creationId xmlns:a16="http://schemas.microsoft.com/office/drawing/2014/main" id="{B41BB66C-7C8C-365E-2797-29C18F9115C8}"/>
                </a:ext>
              </a:extLst>
            </p:cNvPr>
            <p:cNvSpPr>
              <a:spLocks/>
            </p:cNvSpPr>
            <p:nvPr/>
          </p:nvSpPr>
          <p:spPr bwMode="auto">
            <a:xfrm>
              <a:off x="7509095" y="4129949"/>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3" name="Freeform 346">
              <a:extLst>
                <a:ext uri="{FF2B5EF4-FFF2-40B4-BE49-F238E27FC236}">
                  <a16:creationId xmlns:a16="http://schemas.microsoft.com/office/drawing/2014/main" id="{EC928137-F07D-032D-2F5D-BBE94A3881C3}"/>
                </a:ext>
              </a:extLst>
            </p:cNvPr>
            <p:cNvSpPr>
              <a:spLocks/>
            </p:cNvSpPr>
            <p:nvPr/>
          </p:nvSpPr>
          <p:spPr bwMode="auto">
            <a:xfrm>
              <a:off x="7509095" y="4166410"/>
              <a:ext cx="50642" cy="52667"/>
            </a:xfrm>
            <a:custGeom>
              <a:avLst/>
              <a:gdLst>
                <a:gd name="T0" fmla="*/ 65 w 126"/>
                <a:gd name="T1" fmla="*/ 66 h 133"/>
                <a:gd name="T2" fmla="*/ 126 w 126"/>
                <a:gd name="T3" fmla="*/ 66 h 133"/>
                <a:gd name="T4" fmla="*/ 84 w 126"/>
                <a:gd name="T5" fmla="*/ 8 h 133"/>
                <a:gd name="T6" fmla="*/ 16 w 126"/>
                <a:gd name="T7" fmla="*/ 31 h 133"/>
                <a:gd name="T8" fmla="*/ 16 w 126"/>
                <a:gd name="T9" fmla="*/ 102 h 133"/>
                <a:gd name="T10" fmla="*/ 84 w 126"/>
                <a:gd name="T11" fmla="*/ 124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4" name="Freeform 347">
              <a:extLst>
                <a:ext uri="{FF2B5EF4-FFF2-40B4-BE49-F238E27FC236}">
                  <a16:creationId xmlns:a16="http://schemas.microsoft.com/office/drawing/2014/main" id="{E2E8FD77-0F2D-A240-2939-00EA5E232FA6}"/>
                </a:ext>
              </a:extLst>
            </p:cNvPr>
            <p:cNvSpPr>
              <a:spLocks/>
            </p:cNvSpPr>
            <p:nvPr/>
          </p:nvSpPr>
          <p:spPr bwMode="auto">
            <a:xfrm>
              <a:off x="7509095" y="4136025"/>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5" name="Freeform 348">
              <a:extLst>
                <a:ext uri="{FF2B5EF4-FFF2-40B4-BE49-F238E27FC236}">
                  <a16:creationId xmlns:a16="http://schemas.microsoft.com/office/drawing/2014/main" id="{0EE358C7-61AE-01F8-13F1-01FAA8D21D9E}"/>
                </a:ext>
              </a:extLst>
            </p:cNvPr>
            <p:cNvSpPr>
              <a:spLocks/>
            </p:cNvSpPr>
            <p:nvPr/>
          </p:nvSpPr>
          <p:spPr bwMode="auto">
            <a:xfrm>
              <a:off x="7509095" y="4142103"/>
              <a:ext cx="50642" cy="52667"/>
            </a:xfrm>
            <a:custGeom>
              <a:avLst/>
              <a:gdLst>
                <a:gd name="T0" fmla="*/ 65 w 126"/>
                <a:gd name="T1" fmla="*/ 66 h 133"/>
                <a:gd name="T2" fmla="*/ 126 w 126"/>
                <a:gd name="T3" fmla="*/ 66 h 133"/>
                <a:gd name="T4" fmla="*/ 84 w 126"/>
                <a:gd name="T5" fmla="*/ 8 h 133"/>
                <a:gd name="T6" fmla="*/ 16 w 126"/>
                <a:gd name="T7" fmla="*/ 31 h 133"/>
                <a:gd name="T8" fmla="*/ 16 w 126"/>
                <a:gd name="T9" fmla="*/ 102 h 133"/>
                <a:gd name="T10" fmla="*/ 84 w 126"/>
                <a:gd name="T11" fmla="*/ 124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6" name="Freeform 349">
              <a:extLst>
                <a:ext uri="{FF2B5EF4-FFF2-40B4-BE49-F238E27FC236}">
                  <a16:creationId xmlns:a16="http://schemas.microsoft.com/office/drawing/2014/main" id="{ADEDC8CE-311A-A565-B6CC-58C60A372411}"/>
                </a:ext>
              </a:extLst>
            </p:cNvPr>
            <p:cNvSpPr>
              <a:spLocks/>
            </p:cNvSpPr>
            <p:nvPr/>
          </p:nvSpPr>
          <p:spPr bwMode="auto">
            <a:xfrm>
              <a:off x="7509095" y="4105641"/>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7" name="Freeform 350">
              <a:extLst>
                <a:ext uri="{FF2B5EF4-FFF2-40B4-BE49-F238E27FC236}">
                  <a16:creationId xmlns:a16="http://schemas.microsoft.com/office/drawing/2014/main" id="{F9CE9158-840F-0B52-21B1-DF49BCB98352}"/>
                </a:ext>
              </a:extLst>
            </p:cNvPr>
            <p:cNvSpPr>
              <a:spLocks/>
            </p:cNvSpPr>
            <p:nvPr/>
          </p:nvSpPr>
          <p:spPr bwMode="auto">
            <a:xfrm>
              <a:off x="7509095" y="4160333"/>
              <a:ext cx="50642" cy="50642"/>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8" name="Freeform 351">
              <a:extLst>
                <a:ext uri="{FF2B5EF4-FFF2-40B4-BE49-F238E27FC236}">
                  <a16:creationId xmlns:a16="http://schemas.microsoft.com/office/drawing/2014/main" id="{FE9D4141-C95F-1925-EC0A-95CD81179E52}"/>
                </a:ext>
              </a:extLst>
            </p:cNvPr>
            <p:cNvSpPr>
              <a:spLocks/>
            </p:cNvSpPr>
            <p:nvPr/>
          </p:nvSpPr>
          <p:spPr bwMode="auto">
            <a:xfrm>
              <a:off x="7509095" y="4117795"/>
              <a:ext cx="50642" cy="52667"/>
            </a:xfrm>
            <a:custGeom>
              <a:avLst/>
              <a:gdLst>
                <a:gd name="T0" fmla="*/ 65 w 126"/>
                <a:gd name="T1" fmla="*/ 66 h 133"/>
                <a:gd name="T2" fmla="*/ 126 w 126"/>
                <a:gd name="T3" fmla="*/ 67 h 133"/>
                <a:gd name="T4" fmla="*/ 84 w 126"/>
                <a:gd name="T5" fmla="*/ 8 h 133"/>
                <a:gd name="T6" fmla="*/ 16 w 126"/>
                <a:gd name="T7" fmla="*/ 31 h 133"/>
                <a:gd name="T8" fmla="*/ 16 w 126"/>
                <a:gd name="T9" fmla="*/ 102 h 133"/>
                <a:gd name="T10" fmla="*/ 84 w 126"/>
                <a:gd name="T11" fmla="*/ 124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9" name="Freeform 352">
              <a:extLst>
                <a:ext uri="{FF2B5EF4-FFF2-40B4-BE49-F238E27FC236}">
                  <a16:creationId xmlns:a16="http://schemas.microsoft.com/office/drawing/2014/main" id="{F34FF32F-D2F7-BF38-E97E-C98EB24E3153}"/>
                </a:ext>
              </a:extLst>
            </p:cNvPr>
            <p:cNvSpPr>
              <a:spLocks/>
            </p:cNvSpPr>
            <p:nvPr/>
          </p:nvSpPr>
          <p:spPr bwMode="auto">
            <a:xfrm>
              <a:off x="7509095" y="4004358"/>
              <a:ext cx="50642" cy="50642"/>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0" name="Freeform 353">
              <a:extLst>
                <a:ext uri="{FF2B5EF4-FFF2-40B4-BE49-F238E27FC236}">
                  <a16:creationId xmlns:a16="http://schemas.microsoft.com/office/drawing/2014/main" id="{1C0FE22F-CFFF-2571-D1AF-A218A7504485}"/>
                </a:ext>
              </a:extLst>
            </p:cNvPr>
            <p:cNvSpPr>
              <a:spLocks/>
            </p:cNvSpPr>
            <p:nvPr/>
          </p:nvSpPr>
          <p:spPr bwMode="auto">
            <a:xfrm>
              <a:off x="7509095" y="4117795"/>
              <a:ext cx="50642" cy="52667"/>
            </a:xfrm>
            <a:custGeom>
              <a:avLst/>
              <a:gdLst>
                <a:gd name="T0" fmla="*/ 65 w 126"/>
                <a:gd name="T1" fmla="*/ 66 h 133"/>
                <a:gd name="T2" fmla="*/ 126 w 126"/>
                <a:gd name="T3" fmla="*/ 67 h 133"/>
                <a:gd name="T4" fmla="*/ 84 w 126"/>
                <a:gd name="T5" fmla="*/ 8 h 133"/>
                <a:gd name="T6" fmla="*/ 16 w 126"/>
                <a:gd name="T7" fmla="*/ 31 h 133"/>
                <a:gd name="T8" fmla="*/ 16 w 126"/>
                <a:gd name="T9" fmla="*/ 102 h 133"/>
                <a:gd name="T10" fmla="*/ 84 w 126"/>
                <a:gd name="T11" fmla="*/ 124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1" name="Freeform 354">
              <a:extLst>
                <a:ext uri="{FF2B5EF4-FFF2-40B4-BE49-F238E27FC236}">
                  <a16:creationId xmlns:a16="http://schemas.microsoft.com/office/drawing/2014/main" id="{BFC85B8C-D143-91DB-1247-CC1F14400439}"/>
                </a:ext>
              </a:extLst>
            </p:cNvPr>
            <p:cNvSpPr>
              <a:spLocks/>
            </p:cNvSpPr>
            <p:nvPr/>
          </p:nvSpPr>
          <p:spPr bwMode="auto">
            <a:xfrm>
              <a:off x="7509095" y="4099563"/>
              <a:ext cx="50642" cy="52667"/>
            </a:xfrm>
            <a:custGeom>
              <a:avLst/>
              <a:gdLst>
                <a:gd name="T0" fmla="*/ 65 w 126"/>
                <a:gd name="T1" fmla="*/ 67 h 133"/>
                <a:gd name="T2" fmla="*/ 126 w 126"/>
                <a:gd name="T3" fmla="*/ 67 h 133"/>
                <a:gd name="T4" fmla="*/ 84 w 126"/>
                <a:gd name="T5" fmla="*/ 9 h 133"/>
                <a:gd name="T6" fmla="*/ 16 w 126"/>
                <a:gd name="T7" fmla="*/ 31 h 133"/>
                <a:gd name="T8" fmla="*/ 16 w 126"/>
                <a:gd name="T9" fmla="*/ 102 h 133"/>
                <a:gd name="T10" fmla="*/ 84 w 126"/>
                <a:gd name="T11" fmla="*/ 125 h 133"/>
                <a:gd name="T12" fmla="*/ 126 w 126"/>
                <a:gd name="T13" fmla="*/ 67 h 133"/>
                <a:gd name="T14" fmla="*/ 65 w 126"/>
                <a:gd name="T15" fmla="*/ 67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7"/>
                  </a:moveTo>
                  <a:lnTo>
                    <a:pt x="126" y="67"/>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7"/>
                  </a:cubicBezTo>
                  <a:lnTo>
                    <a:pt x="65" y="6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2" name="Freeform 355">
              <a:extLst>
                <a:ext uri="{FF2B5EF4-FFF2-40B4-BE49-F238E27FC236}">
                  <a16:creationId xmlns:a16="http://schemas.microsoft.com/office/drawing/2014/main" id="{6B942529-B177-B163-3C2C-A835C396F93C}"/>
                </a:ext>
              </a:extLst>
            </p:cNvPr>
            <p:cNvSpPr>
              <a:spLocks/>
            </p:cNvSpPr>
            <p:nvPr/>
          </p:nvSpPr>
          <p:spPr bwMode="auto">
            <a:xfrm>
              <a:off x="7509095" y="4063101"/>
              <a:ext cx="50642" cy="52667"/>
            </a:xfrm>
            <a:custGeom>
              <a:avLst/>
              <a:gdLst>
                <a:gd name="T0" fmla="*/ 65 w 126"/>
                <a:gd name="T1" fmla="*/ 66 h 132"/>
                <a:gd name="T2" fmla="*/ 126 w 126"/>
                <a:gd name="T3" fmla="*/ 66 h 132"/>
                <a:gd name="T4" fmla="*/ 84 w 126"/>
                <a:gd name="T5" fmla="*/ 8 h 132"/>
                <a:gd name="T6" fmla="*/ 16 w 126"/>
                <a:gd name="T7" fmla="*/ 31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7"/>
                    <a:pt x="84" y="8"/>
                  </a:cubicBezTo>
                  <a:cubicBezTo>
                    <a:pt x="59" y="0"/>
                    <a:pt x="31" y="9"/>
                    <a:pt x="16" y="31"/>
                  </a:cubicBezTo>
                  <a:cubicBezTo>
                    <a:pt x="0" y="52"/>
                    <a:pt x="0" y="81"/>
                    <a:pt x="16" y="102"/>
                  </a:cubicBezTo>
                  <a:cubicBezTo>
                    <a:pt x="31" y="124"/>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3" name="Freeform 356">
              <a:extLst>
                <a:ext uri="{FF2B5EF4-FFF2-40B4-BE49-F238E27FC236}">
                  <a16:creationId xmlns:a16="http://schemas.microsoft.com/office/drawing/2014/main" id="{7968650E-CD4D-FEF9-89DF-56DD19BBED2B}"/>
                </a:ext>
              </a:extLst>
            </p:cNvPr>
            <p:cNvSpPr>
              <a:spLocks/>
            </p:cNvSpPr>
            <p:nvPr/>
          </p:nvSpPr>
          <p:spPr bwMode="auto">
            <a:xfrm>
              <a:off x="7509095" y="4087409"/>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7"/>
                    <a:pt x="84" y="8"/>
                  </a:cubicBezTo>
                  <a:cubicBezTo>
                    <a:pt x="59" y="0"/>
                    <a:pt x="31" y="9"/>
                    <a:pt x="16" y="30"/>
                  </a:cubicBezTo>
                  <a:cubicBezTo>
                    <a:pt x="0" y="52"/>
                    <a:pt x="0" y="81"/>
                    <a:pt x="16" y="102"/>
                  </a:cubicBezTo>
                  <a:cubicBezTo>
                    <a:pt x="31" y="124"/>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4" name="Freeform 357">
              <a:extLst>
                <a:ext uri="{FF2B5EF4-FFF2-40B4-BE49-F238E27FC236}">
                  <a16:creationId xmlns:a16="http://schemas.microsoft.com/office/drawing/2014/main" id="{E453EDDD-D512-67D0-E6B0-86DAC923A3F8}"/>
                </a:ext>
              </a:extLst>
            </p:cNvPr>
            <p:cNvSpPr>
              <a:spLocks/>
            </p:cNvSpPr>
            <p:nvPr/>
          </p:nvSpPr>
          <p:spPr bwMode="auto">
            <a:xfrm>
              <a:off x="7322735" y="3451354"/>
              <a:ext cx="50642" cy="52667"/>
            </a:xfrm>
            <a:custGeom>
              <a:avLst/>
              <a:gdLst>
                <a:gd name="T0" fmla="*/ 65 w 126"/>
                <a:gd name="T1" fmla="*/ 66 h 132"/>
                <a:gd name="T2" fmla="*/ 126 w 126"/>
                <a:gd name="T3" fmla="*/ 66 h 132"/>
                <a:gd name="T4" fmla="*/ 84 w 126"/>
                <a:gd name="T5" fmla="*/ 8 h 132"/>
                <a:gd name="T6" fmla="*/ 15 w 126"/>
                <a:gd name="T7" fmla="*/ 30 h 132"/>
                <a:gd name="T8" fmla="*/ 15 w 126"/>
                <a:gd name="T9" fmla="*/ 101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8"/>
                    <a:pt x="15" y="30"/>
                  </a:cubicBezTo>
                  <a:cubicBezTo>
                    <a:pt x="0" y="51"/>
                    <a:pt x="0" y="80"/>
                    <a:pt x="15" y="101"/>
                  </a:cubicBezTo>
                  <a:cubicBezTo>
                    <a:pt x="31" y="123"/>
                    <a:pt x="59" y="132"/>
                    <a:pt x="84" y="124"/>
                  </a:cubicBezTo>
                  <a:cubicBezTo>
                    <a:pt x="109" y="115"/>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5" name="Freeform 358">
              <a:extLst>
                <a:ext uri="{FF2B5EF4-FFF2-40B4-BE49-F238E27FC236}">
                  <a16:creationId xmlns:a16="http://schemas.microsoft.com/office/drawing/2014/main" id="{C965B1C1-877F-544D-AAE6-BB9874F8681D}"/>
                </a:ext>
              </a:extLst>
            </p:cNvPr>
            <p:cNvSpPr>
              <a:spLocks/>
            </p:cNvSpPr>
            <p:nvPr/>
          </p:nvSpPr>
          <p:spPr bwMode="auto">
            <a:xfrm>
              <a:off x="7322735" y="3252840"/>
              <a:ext cx="50642" cy="52667"/>
            </a:xfrm>
            <a:custGeom>
              <a:avLst/>
              <a:gdLst>
                <a:gd name="T0" fmla="*/ 65 w 126"/>
                <a:gd name="T1" fmla="*/ 66 h 132"/>
                <a:gd name="T2" fmla="*/ 126 w 126"/>
                <a:gd name="T3" fmla="*/ 66 h 132"/>
                <a:gd name="T4" fmla="*/ 84 w 126"/>
                <a:gd name="T5" fmla="*/ 8 h 132"/>
                <a:gd name="T6" fmla="*/ 15 w 126"/>
                <a:gd name="T7" fmla="*/ 30 h 132"/>
                <a:gd name="T8" fmla="*/ 15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5" y="30"/>
                  </a:cubicBezTo>
                  <a:cubicBezTo>
                    <a:pt x="0" y="51"/>
                    <a:pt x="0" y="80"/>
                    <a:pt x="15"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6" name="Freeform 359">
              <a:extLst>
                <a:ext uri="{FF2B5EF4-FFF2-40B4-BE49-F238E27FC236}">
                  <a16:creationId xmlns:a16="http://schemas.microsoft.com/office/drawing/2014/main" id="{E029E96E-10FE-799D-1F49-1F1406ACFC7A}"/>
                </a:ext>
              </a:extLst>
            </p:cNvPr>
            <p:cNvSpPr>
              <a:spLocks/>
            </p:cNvSpPr>
            <p:nvPr/>
          </p:nvSpPr>
          <p:spPr bwMode="auto">
            <a:xfrm>
              <a:off x="7322735" y="3384508"/>
              <a:ext cx="50642" cy="52667"/>
            </a:xfrm>
            <a:custGeom>
              <a:avLst/>
              <a:gdLst>
                <a:gd name="T0" fmla="*/ 65 w 126"/>
                <a:gd name="T1" fmla="*/ 66 h 132"/>
                <a:gd name="T2" fmla="*/ 126 w 126"/>
                <a:gd name="T3" fmla="*/ 66 h 132"/>
                <a:gd name="T4" fmla="*/ 84 w 126"/>
                <a:gd name="T5" fmla="*/ 8 h 132"/>
                <a:gd name="T6" fmla="*/ 15 w 126"/>
                <a:gd name="T7" fmla="*/ 30 h 132"/>
                <a:gd name="T8" fmla="*/ 15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5" y="30"/>
                  </a:cubicBezTo>
                  <a:cubicBezTo>
                    <a:pt x="0" y="52"/>
                    <a:pt x="0" y="81"/>
                    <a:pt x="15"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7" name="Freeform 360">
              <a:extLst>
                <a:ext uri="{FF2B5EF4-FFF2-40B4-BE49-F238E27FC236}">
                  <a16:creationId xmlns:a16="http://schemas.microsoft.com/office/drawing/2014/main" id="{A52FB863-B901-B403-670C-30E01EC0ED6A}"/>
                </a:ext>
              </a:extLst>
            </p:cNvPr>
            <p:cNvSpPr>
              <a:spLocks/>
            </p:cNvSpPr>
            <p:nvPr/>
          </p:nvSpPr>
          <p:spPr bwMode="auto">
            <a:xfrm>
              <a:off x="7322735" y="3133327"/>
              <a:ext cx="50642" cy="50642"/>
            </a:xfrm>
            <a:custGeom>
              <a:avLst/>
              <a:gdLst>
                <a:gd name="T0" fmla="*/ 65 w 126"/>
                <a:gd name="T1" fmla="*/ 66 h 132"/>
                <a:gd name="T2" fmla="*/ 126 w 126"/>
                <a:gd name="T3" fmla="*/ 66 h 132"/>
                <a:gd name="T4" fmla="*/ 84 w 126"/>
                <a:gd name="T5" fmla="*/ 8 h 132"/>
                <a:gd name="T6" fmla="*/ 15 w 126"/>
                <a:gd name="T7" fmla="*/ 30 h 132"/>
                <a:gd name="T8" fmla="*/ 15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5" y="30"/>
                  </a:cubicBezTo>
                  <a:cubicBezTo>
                    <a:pt x="0" y="52"/>
                    <a:pt x="0" y="80"/>
                    <a:pt x="15"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8" name="Freeform 361">
              <a:extLst>
                <a:ext uri="{FF2B5EF4-FFF2-40B4-BE49-F238E27FC236}">
                  <a16:creationId xmlns:a16="http://schemas.microsoft.com/office/drawing/2014/main" id="{554FEB9F-F1D3-CBF4-78EC-4CF6BB70D31A}"/>
                </a:ext>
              </a:extLst>
            </p:cNvPr>
            <p:cNvSpPr>
              <a:spLocks/>
            </p:cNvSpPr>
            <p:nvPr/>
          </p:nvSpPr>
          <p:spPr bwMode="auto">
            <a:xfrm>
              <a:off x="7142451" y="2616784"/>
              <a:ext cx="50642" cy="50642"/>
            </a:xfrm>
            <a:custGeom>
              <a:avLst/>
              <a:gdLst>
                <a:gd name="T0" fmla="*/ 65 w 125"/>
                <a:gd name="T1" fmla="*/ 66 h 133"/>
                <a:gd name="T2" fmla="*/ 125 w 125"/>
                <a:gd name="T3" fmla="*/ 67 h 133"/>
                <a:gd name="T4" fmla="*/ 83 w 125"/>
                <a:gd name="T5" fmla="*/ 8 h 133"/>
                <a:gd name="T6" fmla="*/ 15 w 125"/>
                <a:gd name="T7" fmla="*/ 31 h 133"/>
                <a:gd name="T8" fmla="*/ 15 w 125"/>
                <a:gd name="T9" fmla="*/ 102 h 133"/>
                <a:gd name="T10" fmla="*/ 83 w 125"/>
                <a:gd name="T11" fmla="*/ 124 h 133"/>
                <a:gd name="T12" fmla="*/ 125 w 125"/>
                <a:gd name="T13" fmla="*/ 67 h 133"/>
                <a:gd name="T14" fmla="*/ 65 w 125"/>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33">
                  <a:moveTo>
                    <a:pt x="65" y="66"/>
                  </a:moveTo>
                  <a:lnTo>
                    <a:pt x="125" y="67"/>
                  </a:lnTo>
                  <a:cubicBezTo>
                    <a:pt x="125" y="40"/>
                    <a:pt x="109" y="17"/>
                    <a:pt x="83" y="8"/>
                  </a:cubicBezTo>
                  <a:cubicBezTo>
                    <a:pt x="58" y="0"/>
                    <a:pt x="31" y="9"/>
                    <a:pt x="15" y="31"/>
                  </a:cubicBezTo>
                  <a:cubicBezTo>
                    <a:pt x="0" y="52"/>
                    <a:pt x="0" y="81"/>
                    <a:pt x="15" y="102"/>
                  </a:cubicBezTo>
                  <a:cubicBezTo>
                    <a:pt x="31" y="124"/>
                    <a:pt x="58" y="133"/>
                    <a:pt x="83" y="124"/>
                  </a:cubicBezTo>
                  <a:cubicBezTo>
                    <a:pt x="109" y="116"/>
                    <a:pt x="125" y="93"/>
                    <a:pt x="125" y="67"/>
                  </a:cubicBezTo>
                  <a:lnTo>
                    <a:pt x="65" y="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9" name="Freeform 362">
              <a:extLst>
                <a:ext uri="{FF2B5EF4-FFF2-40B4-BE49-F238E27FC236}">
                  <a16:creationId xmlns:a16="http://schemas.microsoft.com/office/drawing/2014/main" id="{A69C497B-49A3-2374-15DF-2413C75F4CAC}"/>
                </a:ext>
              </a:extLst>
            </p:cNvPr>
            <p:cNvSpPr>
              <a:spLocks/>
            </p:cNvSpPr>
            <p:nvPr/>
          </p:nvSpPr>
          <p:spPr bwMode="auto">
            <a:xfrm>
              <a:off x="7142451" y="3054325"/>
              <a:ext cx="50642" cy="52667"/>
            </a:xfrm>
            <a:custGeom>
              <a:avLst/>
              <a:gdLst>
                <a:gd name="T0" fmla="*/ 65 w 125"/>
                <a:gd name="T1" fmla="*/ 66 h 132"/>
                <a:gd name="T2" fmla="*/ 125 w 125"/>
                <a:gd name="T3" fmla="*/ 66 h 132"/>
                <a:gd name="T4" fmla="*/ 83 w 125"/>
                <a:gd name="T5" fmla="*/ 8 h 132"/>
                <a:gd name="T6" fmla="*/ 15 w 125"/>
                <a:gd name="T7" fmla="*/ 30 h 132"/>
                <a:gd name="T8" fmla="*/ 15 w 125"/>
                <a:gd name="T9" fmla="*/ 102 h 132"/>
                <a:gd name="T10" fmla="*/ 83 w 125"/>
                <a:gd name="T11" fmla="*/ 124 h 132"/>
                <a:gd name="T12" fmla="*/ 125 w 125"/>
                <a:gd name="T13" fmla="*/ 66 h 132"/>
                <a:gd name="T14" fmla="*/ 65 w 125"/>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32">
                  <a:moveTo>
                    <a:pt x="65" y="66"/>
                  </a:moveTo>
                  <a:lnTo>
                    <a:pt x="125" y="66"/>
                  </a:lnTo>
                  <a:cubicBezTo>
                    <a:pt x="125" y="39"/>
                    <a:pt x="109" y="16"/>
                    <a:pt x="83" y="8"/>
                  </a:cubicBezTo>
                  <a:cubicBezTo>
                    <a:pt x="58" y="0"/>
                    <a:pt x="31" y="9"/>
                    <a:pt x="15" y="30"/>
                  </a:cubicBezTo>
                  <a:cubicBezTo>
                    <a:pt x="0" y="51"/>
                    <a:pt x="0" y="80"/>
                    <a:pt x="15" y="102"/>
                  </a:cubicBezTo>
                  <a:cubicBezTo>
                    <a:pt x="31" y="123"/>
                    <a:pt x="58" y="132"/>
                    <a:pt x="83" y="124"/>
                  </a:cubicBezTo>
                  <a:cubicBezTo>
                    <a:pt x="109" y="116"/>
                    <a:pt x="125" y="92"/>
                    <a:pt x="125" y="66"/>
                  </a:cubicBezTo>
                  <a:lnTo>
                    <a:pt x="65" y="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0" name="Freeform 363">
              <a:extLst>
                <a:ext uri="{FF2B5EF4-FFF2-40B4-BE49-F238E27FC236}">
                  <a16:creationId xmlns:a16="http://schemas.microsoft.com/office/drawing/2014/main" id="{6107DC0F-BA2D-DCC3-A4A2-2E39E377E239}"/>
                </a:ext>
              </a:extLst>
            </p:cNvPr>
            <p:cNvSpPr>
              <a:spLocks/>
            </p:cNvSpPr>
            <p:nvPr/>
          </p:nvSpPr>
          <p:spPr bwMode="auto">
            <a:xfrm>
              <a:off x="7142451" y="3258917"/>
              <a:ext cx="50642" cy="52667"/>
            </a:xfrm>
            <a:custGeom>
              <a:avLst/>
              <a:gdLst>
                <a:gd name="T0" fmla="*/ 65 w 125"/>
                <a:gd name="T1" fmla="*/ 66 h 132"/>
                <a:gd name="T2" fmla="*/ 125 w 125"/>
                <a:gd name="T3" fmla="*/ 66 h 132"/>
                <a:gd name="T4" fmla="*/ 83 w 125"/>
                <a:gd name="T5" fmla="*/ 8 h 132"/>
                <a:gd name="T6" fmla="*/ 15 w 125"/>
                <a:gd name="T7" fmla="*/ 30 h 132"/>
                <a:gd name="T8" fmla="*/ 15 w 125"/>
                <a:gd name="T9" fmla="*/ 102 h 132"/>
                <a:gd name="T10" fmla="*/ 83 w 125"/>
                <a:gd name="T11" fmla="*/ 124 h 132"/>
                <a:gd name="T12" fmla="*/ 125 w 125"/>
                <a:gd name="T13" fmla="*/ 66 h 132"/>
                <a:gd name="T14" fmla="*/ 65 w 125"/>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32">
                  <a:moveTo>
                    <a:pt x="65" y="66"/>
                  </a:moveTo>
                  <a:lnTo>
                    <a:pt x="125" y="66"/>
                  </a:lnTo>
                  <a:cubicBezTo>
                    <a:pt x="125" y="40"/>
                    <a:pt x="109" y="16"/>
                    <a:pt x="83" y="8"/>
                  </a:cubicBezTo>
                  <a:cubicBezTo>
                    <a:pt x="58" y="0"/>
                    <a:pt x="31" y="9"/>
                    <a:pt x="15" y="30"/>
                  </a:cubicBezTo>
                  <a:cubicBezTo>
                    <a:pt x="0" y="52"/>
                    <a:pt x="0" y="81"/>
                    <a:pt x="15" y="102"/>
                  </a:cubicBezTo>
                  <a:cubicBezTo>
                    <a:pt x="31" y="123"/>
                    <a:pt x="58" y="132"/>
                    <a:pt x="83" y="124"/>
                  </a:cubicBezTo>
                  <a:cubicBezTo>
                    <a:pt x="109" y="116"/>
                    <a:pt x="125" y="93"/>
                    <a:pt x="125" y="66"/>
                  </a:cubicBezTo>
                  <a:lnTo>
                    <a:pt x="65" y="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1" name="Freeform 364">
              <a:extLst>
                <a:ext uri="{FF2B5EF4-FFF2-40B4-BE49-F238E27FC236}">
                  <a16:creationId xmlns:a16="http://schemas.microsoft.com/office/drawing/2014/main" id="{57BE6ABA-647D-3EB0-FBEE-7092F49A096D}"/>
                </a:ext>
              </a:extLst>
            </p:cNvPr>
            <p:cNvSpPr>
              <a:spLocks noEditPoints="1"/>
            </p:cNvSpPr>
            <p:nvPr/>
          </p:nvSpPr>
          <p:spPr bwMode="auto">
            <a:xfrm>
              <a:off x="10827118" y="1411520"/>
              <a:ext cx="12154" cy="2943277"/>
            </a:xfrm>
            <a:custGeom>
              <a:avLst/>
              <a:gdLst>
                <a:gd name="T0" fmla="*/ 30 w 30"/>
                <a:gd name="T1" fmla="*/ 7238 h 7464"/>
                <a:gd name="T2" fmla="*/ 0 w 30"/>
                <a:gd name="T3" fmla="*/ 7464 h 7464"/>
                <a:gd name="T4" fmla="*/ 0 w 30"/>
                <a:gd name="T5" fmla="*/ 6857 h 7464"/>
                <a:gd name="T6" fmla="*/ 30 w 30"/>
                <a:gd name="T7" fmla="*/ 7086 h 7464"/>
                <a:gd name="T8" fmla="*/ 0 w 30"/>
                <a:gd name="T9" fmla="*/ 6857 h 7464"/>
                <a:gd name="T10" fmla="*/ 30 w 30"/>
                <a:gd name="T11" fmla="*/ 6476 h 7464"/>
                <a:gd name="T12" fmla="*/ 0 w 30"/>
                <a:gd name="T13" fmla="*/ 6705 h 7464"/>
                <a:gd name="T14" fmla="*/ 0 w 30"/>
                <a:gd name="T15" fmla="*/ 6095 h 7464"/>
                <a:gd name="T16" fmla="*/ 30 w 30"/>
                <a:gd name="T17" fmla="*/ 6324 h 7464"/>
                <a:gd name="T18" fmla="*/ 0 w 30"/>
                <a:gd name="T19" fmla="*/ 6095 h 7464"/>
                <a:gd name="T20" fmla="*/ 30 w 30"/>
                <a:gd name="T21" fmla="*/ 5714 h 7464"/>
                <a:gd name="T22" fmla="*/ 0 w 30"/>
                <a:gd name="T23" fmla="*/ 5943 h 7464"/>
                <a:gd name="T24" fmla="*/ 0 w 30"/>
                <a:gd name="T25" fmla="*/ 5333 h 7464"/>
                <a:gd name="T26" fmla="*/ 30 w 30"/>
                <a:gd name="T27" fmla="*/ 5562 h 7464"/>
                <a:gd name="T28" fmla="*/ 0 w 30"/>
                <a:gd name="T29" fmla="*/ 5333 h 7464"/>
                <a:gd name="T30" fmla="*/ 30 w 30"/>
                <a:gd name="T31" fmla="*/ 4952 h 7464"/>
                <a:gd name="T32" fmla="*/ 0 w 30"/>
                <a:gd name="T33" fmla="*/ 5181 h 7464"/>
                <a:gd name="T34" fmla="*/ 0 w 30"/>
                <a:gd name="T35" fmla="*/ 4571 h 7464"/>
                <a:gd name="T36" fmla="*/ 30 w 30"/>
                <a:gd name="T37" fmla="*/ 4800 h 7464"/>
                <a:gd name="T38" fmla="*/ 0 w 30"/>
                <a:gd name="T39" fmla="*/ 4571 h 7464"/>
                <a:gd name="T40" fmla="*/ 30 w 30"/>
                <a:gd name="T41" fmla="*/ 4190 h 7464"/>
                <a:gd name="T42" fmla="*/ 0 w 30"/>
                <a:gd name="T43" fmla="*/ 4419 h 7464"/>
                <a:gd name="T44" fmla="*/ 0 w 30"/>
                <a:gd name="T45" fmla="*/ 3810 h 7464"/>
                <a:gd name="T46" fmla="*/ 30 w 30"/>
                <a:gd name="T47" fmla="*/ 4038 h 7464"/>
                <a:gd name="T48" fmla="*/ 0 w 30"/>
                <a:gd name="T49" fmla="*/ 3810 h 7464"/>
                <a:gd name="T50" fmla="*/ 30 w 30"/>
                <a:gd name="T51" fmla="*/ 3429 h 7464"/>
                <a:gd name="T52" fmla="*/ 0 w 30"/>
                <a:gd name="T53" fmla="*/ 3657 h 7464"/>
                <a:gd name="T54" fmla="*/ 0 w 30"/>
                <a:gd name="T55" fmla="*/ 3048 h 7464"/>
                <a:gd name="T56" fmla="*/ 30 w 30"/>
                <a:gd name="T57" fmla="*/ 3276 h 7464"/>
                <a:gd name="T58" fmla="*/ 0 w 30"/>
                <a:gd name="T59" fmla="*/ 3048 h 7464"/>
                <a:gd name="T60" fmla="*/ 30 w 30"/>
                <a:gd name="T61" fmla="*/ 2667 h 7464"/>
                <a:gd name="T62" fmla="*/ 0 w 30"/>
                <a:gd name="T63" fmla="*/ 2895 h 7464"/>
                <a:gd name="T64" fmla="*/ 0 w 30"/>
                <a:gd name="T65" fmla="*/ 2286 h 7464"/>
                <a:gd name="T66" fmla="*/ 30 w 30"/>
                <a:gd name="T67" fmla="*/ 2514 h 7464"/>
                <a:gd name="T68" fmla="*/ 0 w 30"/>
                <a:gd name="T69" fmla="*/ 2286 h 7464"/>
                <a:gd name="T70" fmla="*/ 30 w 30"/>
                <a:gd name="T71" fmla="*/ 1905 h 7464"/>
                <a:gd name="T72" fmla="*/ 0 w 30"/>
                <a:gd name="T73" fmla="*/ 2133 h 7464"/>
                <a:gd name="T74" fmla="*/ 0 w 30"/>
                <a:gd name="T75" fmla="*/ 1524 h 7464"/>
                <a:gd name="T76" fmla="*/ 30 w 30"/>
                <a:gd name="T77" fmla="*/ 1752 h 7464"/>
                <a:gd name="T78" fmla="*/ 0 w 30"/>
                <a:gd name="T79" fmla="*/ 1524 h 7464"/>
                <a:gd name="T80" fmla="*/ 30 w 30"/>
                <a:gd name="T81" fmla="*/ 1143 h 7464"/>
                <a:gd name="T82" fmla="*/ 0 w 30"/>
                <a:gd name="T83" fmla="*/ 1371 h 7464"/>
                <a:gd name="T84" fmla="*/ 0 w 30"/>
                <a:gd name="T85" fmla="*/ 762 h 7464"/>
                <a:gd name="T86" fmla="*/ 30 w 30"/>
                <a:gd name="T87" fmla="*/ 990 h 7464"/>
                <a:gd name="T88" fmla="*/ 0 w 30"/>
                <a:gd name="T89" fmla="*/ 762 h 7464"/>
                <a:gd name="T90" fmla="*/ 30 w 30"/>
                <a:gd name="T91" fmla="*/ 381 h 7464"/>
                <a:gd name="T92" fmla="*/ 0 w 30"/>
                <a:gd name="T93" fmla="*/ 609 h 7464"/>
                <a:gd name="T94" fmla="*/ 0 w 30"/>
                <a:gd name="T95" fmla="*/ 0 h 7464"/>
                <a:gd name="T96" fmla="*/ 30 w 30"/>
                <a:gd name="T97" fmla="*/ 228 h 7464"/>
                <a:gd name="T98" fmla="*/ 0 w 30"/>
                <a:gd name="T99" fmla="*/ 0 h 7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7464">
                  <a:moveTo>
                    <a:pt x="0" y="7238"/>
                  </a:moveTo>
                  <a:lnTo>
                    <a:pt x="30" y="7238"/>
                  </a:lnTo>
                  <a:lnTo>
                    <a:pt x="30" y="7464"/>
                  </a:lnTo>
                  <a:lnTo>
                    <a:pt x="0" y="7464"/>
                  </a:lnTo>
                  <a:lnTo>
                    <a:pt x="0" y="7238"/>
                  </a:lnTo>
                  <a:close/>
                  <a:moveTo>
                    <a:pt x="0" y="6857"/>
                  </a:moveTo>
                  <a:lnTo>
                    <a:pt x="30" y="6857"/>
                  </a:lnTo>
                  <a:lnTo>
                    <a:pt x="30" y="7086"/>
                  </a:lnTo>
                  <a:lnTo>
                    <a:pt x="0" y="7086"/>
                  </a:lnTo>
                  <a:lnTo>
                    <a:pt x="0" y="6857"/>
                  </a:lnTo>
                  <a:close/>
                  <a:moveTo>
                    <a:pt x="0" y="6476"/>
                  </a:moveTo>
                  <a:lnTo>
                    <a:pt x="30" y="6476"/>
                  </a:lnTo>
                  <a:lnTo>
                    <a:pt x="30" y="6705"/>
                  </a:lnTo>
                  <a:lnTo>
                    <a:pt x="0" y="6705"/>
                  </a:lnTo>
                  <a:lnTo>
                    <a:pt x="0" y="6476"/>
                  </a:lnTo>
                  <a:close/>
                  <a:moveTo>
                    <a:pt x="0" y="6095"/>
                  </a:moveTo>
                  <a:lnTo>
                    <a:pt x="30" y="6095"/>
                  </a:lnTo>
                  <a:lnTo>
                    <a:pt x="30" y="6324"/>
                  </a:lnTo>
                  <a:lnTo>
                    <a:pt x="0" y="6324"/>
                  </a:lnTo>
                  <a:lnTo>
                    <a:pt x="0" y="6095"/>
                  </a:lnTo>
                  <a:close/>
                  <a:moveTo>
                    <a:pt x="0" y="5714"/>
                  </a:moveTo>
                  <a:lnTo>
                    <a:pt x="30" y="5714"/>
                  </a:lnTo>
                  <a:lnTo>
                    <a:pt x="30" y="5943"/>
                  </a:lnTo>
                  <a:lnTo>
                    <a:pt x="0" y="5943"/>
                  </a:lnTo>
                  <a:lnTo>
                    <a:pt x="0" y="5714"/>
                  </a:lnTo>
                  <a:close/>
                  <a:moveTo>
                    <a:pt x="0" y="5333"/>
                  </a:moveTo>
                  <a:lnTo>
                    <a:pt x="30" y="5333"/>
                  </a:lnTo>
                  <a:lnTo>
                    <a:pt x="30" y="5562"/>
                  </a:lnTo>
                  <a:lnTo>
                    <a:pt x="0" y="5562"/>
                  </a:lnTo>
                  <a:lnTo>
                    <a:pt x="0" y="5333"/>
                  </a:lnTo>
                  <a:close/>
                  <a:moveTo>
                    <a:pt x="0" y="4952"/>
                  </a:moveTo>
                  <a:lnTo>
                    <a:pt x="30" y="4952"/>
                  </a:lnTo>
                  <a:lnTo>
                    <a:pt x="30" y="5181"/>
                  </a:lnTo>
                  <a:lnTo>
                    <a:pt x="0" y="5181"/>
                  </a:lnTo>
                  <a:lnTo>
                    <a:pt x="0" y="4952"/>
                  </a:lnTo>
                  <a:close/>
                  <a:moveTo>
                    <a:pt x="0" y="4571"/>
                  </a:moveTo>
                  <a:lnTo>
                    <a:pt x="30" y="4571"/>
                  </a:lnTo>
                  <a:lnTo>
                    <a:pt x="30" y="4800"/>
                  </a:lnTo>
                  <a:lnTo>
                    <a:pt x="0" y="4800"/>
                  </a:lnTo>
                  <a:lnTo>
                    <a:pt x="0" y="4571"/>
                  </a:lnTo>
                  <a:close/>
                  <a:moveTo>
                    <a:pt x="0" y="4190"/>
                  </a:moveTo>
                  <a:lnTo>
                    <a:pt x="30" y="4190"/>
                  </a:lnTo>
                  <a:lnTo>
                    <a:pt x="30" y="4419"/>
                  </a:lnTo>
                  <a:lnTo>
                    <a:pt x="0" y="4419"/>
                  </a:lnTo>
                  <a:lnTo>
                    <a:pt x="0" y="4190"/>
                  </a:lnTo>
                  <a:close/>
                  <a:moveTo>
                    <a:pt x="0" y="3810"/>
                  </a:moveTo>
                  <a:lnTo>
                    <a:pt x="30" y="3810"/>
                  </a:lnTo>
                  <a:lnTo>
                    <a:pt x="30" y="4038"/>
                  </a:lnTo>
                  <a:lnTo>
                    <a:pt x="0" y="4038"/>
                  </a:lnTo>
                  <a:lnTo>
                    <a:pt x="0" y="3810"/>
                  </a:lnTo>
                  <a:close/>
                  <a:moveTo>
                    <a:pt x="0" y="3429"/>
                  </a:moveTo>
                  <a:lnTo>
                    <a:pt x="30" y="3429"/>
                  </a:lnTo>
                  <a:lnTo>
                    <a:pt x="30" y="3657"/>
                  </a:lnTo>
                  <a:lnTo>
                    <a:pt x="0" y="3657"/>
                  </a:lnTo>
                  <a:lnTo>
                    <a:pt x="0" y="3429"/>
                  </a:lnTo>
                  <a:close/>
                  <a:moveTo>
                    <a:pt x="0" y="3048"/>
                  </a:moveTo>
                  <a:lnTo>
                    <a:pt x="30" y="3048"/>
                  </a:lnTo>
                  <a:lnTo>
                    <a:pt x="30" y="3276"/>
                  </a:lnTo>
                  <a:lnTo>
                    <a:pt x="0" y="3276"/>
                  </a:lnTo>
                  <a:lnTo>
                    <a:pt x="0" y="3048"/>
                  </a:lnTo>
                  <a:close/>
                  <a:moveTo>
                    <a:pt x="0" y="2667"/>
                  </a:moveTo>
                  <a:lnTo>
                    <a:pt x="30" y="2667"/>
                  </a:lnTo>
                  <a:lnTo>
                    <a:pt x="30" y="2895"/>
                  </a:lnTo>
                  <a:lnTo>
                    <a:pt x="0" y="2895"/>
                  </a:lnTo>
                  <a:lnTo>
                    <a:pt x="0" y="2667"/>
                  </a:lnTo>
                  <a:close/>
                  <a:moveTo>
                    <a:pt x="0" y="2286"/>
                  </a:moveTo>
                  <a:lnTo>
                    <a:pt x="30" y="2286"/>
                  </a:lnTo>
                  <a:lnTo>
                    <a:pt x="30" y="2514"/>
                  </a:lnTo>
                  <a:lnTo>
                    <a:pt x="0" y="2514"/>
                  </a:lnTo>
                  <a:lnTo>
                    <a:pt x="0" y="2286"/>
                  </a:lnTo>
                  <a:close/>
                  <a:moveTo>
                    <a:pt x="0" y="1905"/>
                  </a:moveTo>
                  <a:lnTo>
                    <a:pt x="30" y="1905"/>
                  </a:lnTo>
                  <a:lnTo>
                    <a:pt x="30" y="2133"/>
                  </a:lnTo>
                  <a:lnTo>
                    <a:pt x="0" y="2133"/>
                  </a:lnTo>
                  <a:lnTo>
                    <a:pt x="0" y="1905"/>
                  </a:lnTo>
                  <a:close/>
                  <a:moveTo>
                    <a:pt x="0" y="1524"/>
                  </a:moveTo>
                  <a:lnTo>
                    <a:pt x="30" y="1524"/>
                  </a:lnTo>
                  <a:lnTo>
                    <a:pt x="30" y="1752"/>
                  </a:lnTo>
                  <a:lnTo>
                    <a:pt x="0" y="1752"/>
                  </a:lnTo>
                  <a:lnTo>
                    <a:pt x="0" y="1524"/>
                  </a:lnTo>
                  <a:close/>
                  <a:moveTo>
                    <a:pt x="0" y="1143"/>
                  </a:moveTo>
                  <a:lnTo>
                    <a:pt x="30" y="1143"/>
                  </a:lnTo>
                  <a:lnTo>
                    <a:pt x="30" y="1371"/>
                  </a:lnTo>
                  <a:lnTo>
                    <a:pt x="0" y="1371"/>
                  </a:lnTo>
                  <a:lnTo>
                    <a:pt x="0" y="1143"/>
                  </a:lnTo>
                  <a:close/>
                  <a:moveTo>
                    <a:pt x="0" y="762"/>
                  </a:moveTo>
                  <a:lnTo>
                    <a:pt x="30" y="762"/>
                  </a:lnTo>
                  <a:lnTo>
                    <a:pt x="30" y="990"/>
                  </a:lnTo>
                  <a:lnTo>
                    <a:pt x="0" y="990"/>
                  </a:lnTo>
                  <a:lnTo>
                    <a:pt x="0" y="762"/>
                  </a:lnTo>
                  <a:close/>
                  <a:moveTo>
                    <a:pt x="0" y="381"/>
                  </a:moveTo>
                  <a:lnTo>
                    <a:pt x="30" y="381"/>
                  </a:lnTo>
                  <a:lnTo>
                    <a:pt x="30" y="609"/>
                  </a:lnTo>
                  <a:lnTo>
                    <a:pt x="0" y="609"/>
                  </a:lnTo>
                  <a:lnTo>
                    <a:pt x="0" y="381"/>
                  </a:lnTo>
                  <a:close/>
                  <a:moveTo>
                    <a:pt x="0" y="0"/>
                  </a:moveTo>
                  <a:lnTo>
                    <a:pt x="30" y="0"/>
                  </a:lnTo>
                  <a:lnTo>
                    <a:pt x="30" y="228"/>
                  </a:lnTo>
                  <a:lnTo>
                    <a:pt x="0" y="228"/>
                  </a:lnTo>
                  <a:lnTo>
                    <a:pt x="0" y="0"/>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2" name="Line 365">
              <a:extLst>
                <a:ext uri="{FF2B5EF4-FFF2-40B4-BE49-F238E27FC236}">
                  <a16:creationId xmlns:a16="http://schemas.microsoft.com/office/drawing/2014/main" id="{F232C0F2-4085-C36D-29A7-DBF6A55ACAFC}"/>
                </a:ext>
              </a:extLst>
            </p:cNvPr>
            <p:cNvSpPr>
              <a:spLocks noChangeShapeType="1"/>
            </p:cNvSpPr>
            <p:nvPr/>
          </p:nvSpPr>
          <p:spPr bwMode="auto">
            <a:xfrm flipV="1">
              <a:off x="10831169" y="1409494"/>
              <a:ext cx="2026" cy="8103"/>
            </a:xfrm>
            <a:prstGeom prst="line">
              <a:avLst/>
            </a:prstGeom>
            <a:noFill/>
            <a:ln w="11113" cap="flat">
              <a:solidFill>
                <a:srgbClr val="A9A9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3" name="Line 366">
              <a:extLst>
                <a:ext uri="{FF2B5EF4-FFF2-40B4-BE49-F238E27FC236}">
                  <a16:creationId xmlns:a16="http://schemas.microsoft.com/office/drawing/2014/main" id="{A60D0B56-4242-4F76-5D4B-7F8CCEFA4398}"/>
                </a:ext>
              </a:extLst>
            </p:cNvPr>
            <p:cNvSpPr>
              <a:spLocks noChangeShapeType="1"/>
            </p:cNvSpPr>
            <p:nvPr/>
          </p:nvSpPr>
          <p:spPr bwMode="auto">
            <a:xfrm>
              <a:off x="7004708" y="4354796"/>
              <a:ext cx="377176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4" name="Line 367">
              <a:extLst>
                <a:ext uri="{FF2B5EF4-FFF2-40B4-BE49-F238E27FC236}">
                  <a16:creationId xmlns:a16="http://schemas.microsoft.com/office/drawing/2014/main" id="{7090BBE0-C669-4FBA-40CC-8739CB391E9C}"/>
                </a:ext>
              </a:extLst>
            </p:cNvPr>
            <p:cNvSpPr>
              <a:spLocks noChangeShapeType="1"/>
            </p:cNvSpPr>
            <p:nvPr/>
          </p:nvSpPr>
          <p:spPr bwMode="auto">
            <a:xfrm>
              <a:off x="7166759"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5" name="Rectangle 368">
              <a:extLst>
                <a:ext uri="{FF2B5EF4-FFF2-40B4-BE49-F238E27FC236}">
                  <a16:creationId xmlns:a16="http://schemas.microsoft.com/office/drawing/2014/main" id="{FC8AF0DA-005C-6AB5-6755-BA9565EA0DE6}"/>
                </a:ext>
              </a:extLst>
            </p:cNvPr>
            <p:cNvSpPr>
              <a:spLocks noChangeArrowheads="1"/>
            </p:cNvSpPr>
            <p:nvPr/>
          </p:nvSpPr>
          <p:spPr bwMode="auto">
            <a:xfrm>
              <a:off x="7120170" y="4490515"/>
              <a:ext cx="769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6" name="Line 369">
              <a:extLst>
                <a:ext uri="{FF2B5EF4-FFF2-40B4-BE49-F238E27FC236}">
                  <a16:creationId xmlns:a16="http://schemas.microsoft.com/office/drawing/2014/main" id="{3CCC37D8-B0E6-3F1C-66CF-44442CE52D14}"/>
                </a:ext>
              </a:extLst>
            </p:cNvPr>
            <p:cNvSpPr>
              <a:spLocks noChangeShapeType="1"/>
            </p:cNvSpPr>
            <p:nvPr/>
          </p:nvSpPr>
          <p:spPr bwMode="auto">
            <a:xfrm>
              <a:off x="7351094"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7" name="Rectangle 370">
              <a:extLst>
                <a:ext uri="{FF2B5EF4-FFF2-40B4-BE49-F238E27FC236}">
                  <a16:creationId xmlns:a16="http://schemas.microsoft.com/office/drawing/2014/main" id="{AF342600-6F0C-595A-4D1A-6351F218FE5A}"/>
                </a:ext>
              </a:extLst>
            </p:cNvPr>
            <p:cNvSpPr>
              <a:spLocks noChangeArrowheads="1"/>
            </p:cNvSpPr>
            <p:nvPr/>
          </p:nvSpPr>
          <p:spPr bwMode="auto">
            <a:xfrm>
              <a:off x="7312606" y="4490515"/>
              <a:ext cx="769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 name="Line 371">
              <a:extLst>
                <a:ext uri="{FF2B5EF4-FFF2-40B4-BE49-F238E27FC236}">
                  <a16:creationId xmlns:a16="http://schemas.microsoft.com/office/drawing/2014/main" id="{8CA1C177-E8BF-9F7B-6CC7-851485FFCE95}"/>
                </a:ext>
              </a:extLst>
            </p:cNvPr>
            <p:cNvSpPr>
              <a:spLocks noChangeShapeType="1"/>
            </p:cNvSpPr>
            <p:nvPr/>
          </p:nvSpPr>
          <p:spPr bwMode="auto">
            <a:xfrm>
              <a:off x="7533403"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9" name="Rectangle 372">
              <a:extLst>
                <a:ext uri="{FF2B5EF4-FFF2-40B4-BE49-F238E27FC236}">
                  <a16:creationId xmlns:a16="http://schemas.microsoft.com/office/drawing/2014/main" id="{DBABE039-C548-0662-AE88-CF9AB73AA384}"/>
                </a:ext>
              </a:extLst>
            </p:cNvPr>
            <p:cNvSpPr>
              <a:spLocks noChangeArrowheads="1"/>
            </p:cNvSpPr>
            <p:nvPr/>
          </p:nvSpPr>
          <p:spPr bwMode="auto">
            <a:xfrm>
              <a:off x="7503018" y="4490515"/>
              <a:ext cx="8335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0" name="Line 373">
              <a:extLst>
                <a:ext uri="{FF2B5EF4-FFF2-40B4-BE49-F238E27FC236}">
                  <a16:creationId xmlns:a16="http://schemas.microsoft.com/office/drawing/2014/main" id="{4AD02AD6-8211-852F-C623-20DDF6BA3755}"/>
                </a:ext>
              </a:extLst>
            </p:cNvPr>
            <p:cNvSpPr>
              <a:spLocks noChangeShapeType="1"/>
            </p:cNvSpPr>
            <p:nvPr/>
          </p:nvSpPr>
          <p:spPr bwMode="auto">
            <a:xfrm>
              <a:off x="7794712"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1" name="Rectangle 374">
              <a:extLst>
                <a:ext uri="{FF2B5EF4-FFF2-40B4-BE49-F238E27FC236}">
                  <a16:creationId xmlns:a16="http://schemas.microsoft.com/office/drawing/2014/main" id="{7AF8DB64-75AE-45E2-96AD-44AC3C76B218}"/>
                </a:ext>
              </a:extLst>
            </p:cNvPr>
            <p:cNvSpPr>
              <a:spLocks noChangeArrowheads="1"/>
            </p:cNvSpPr>
            <p:nvPr/>
          </p:nvSpPr>
          <p:spPr bwMode="auto">
            <a:xfrm>
              <a:off x="7697481" y="4490515"/>
              <a:ext cx="1410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BL</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2" name="Line 375">
              <a:extLst>
                <a:ext uri="{FF2B5EF4-FFF2-40B4-BE49-F238E27FC236}">
                  <a16:creationId xmlns:a16="http://schemas.microsoft.com/office/drawing/2014/main" id="{9885257D-A5D2-1EEE-E67C-5AB004935BC9}"/>
                </a:ext>
              </a:extLst>
            </p:cNvPr>
            <p:cNvSpPr>
              <a:spLocks noChangeShapeType="1"/>
            </p:cNvSpPr>
            <p:nvPr/>
          </p:nvSpPr>
          <p:spPr bwMode="auto">
            <a:xfrm>
              <a:off x="7995253"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3" name="Line 376">
              <a:extLst>
                <a:ext uri="{FF2B5EF4-FFF2-40B4-BE49-F238E27FC236}">
                  <a16:creationId xmlns:a16="http://schemas.microsoft.com/office/drawing/2014/main" id="{AE190482-B6EE-40E9-AA55-D9E933F93E32}"/>
                </a:ext>
              </a:extLst>
            </p:cNvPr>
            <p:cNvSpPr>
              <a:spLocks noChangeShapeType="1"/>
            </p:cNvSpPr>
            <p:nvPr/>
          </p:nvSpPr>
          <p:spPr bwMode="auto">
            <a:xfrm>
              <a:off x="8201869"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4" name="Line 377">
              <a:extLst>
                <a:ext uri="{FF2B5EF4-FFF2-40B4-BE49-F238E27FC236}">
                  <a16:creationId xmlns:a16="http://schemas.microsoft.com/office/drawing/2014/main" id="{22124D9F-DFB2-0E50-CE80-D854C7216789}"/>
                </a:ext>
              </a:extLst>
            </p:cNvPr>
            <p:cNvSpPr>
              <a:spLocks noChangeShapeType="1"/>
            </p:cNvSpPr>
            <p:nvPr/>
          </p:nvSpPr>
          <p:spPr bwMode="auto">
            <a:xfrm>
              <a:off x="8406460"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5" name="Rectangle 378">
              <a:extLst>
                <a:ext uri="{FF2B5EF4-FFF2-40B4-BE49-F238E27FC236}">
                  <a16:creationId xmlns:a16="http://schemas.microsoft.com/office/drawing/2014/main" id="{7E496C5B-0918-9E08-569A-E5325B124C8A}"/>
                </a:ext>
              </a:extLst>
            </p:cNvPr>
            <p:cNvSpPr>
              <a:spLocks noChangeArrowheads="1"/>
            </p:cNvSpPr>
            <p:nvPr/>
          </p:nvSpPr>
          <p:spPr bwMode="auto">
            <a:xfrm>
              <a:off x="8268715" y="4490515"/>
              <a:ext cx="2372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W24</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76" name="Line 379">
              <a:extLst>
                <a:ext uri="{FF2B5EF4-FFF2-40B4-BE49-F238E27FC236}">
                  <a16:creationId xmlns:a16="http://schemas.microsoft.com/office/drawing/2014/main" id="{6AF37849-9D31-6668-D139-F6F758BA603B}"/>
                </a:ext>
              </a:extLst>
            </p:cNvPr>
            <p:cNvSpPr>
              <a:spLocks noChangeShapeType="1"/>
            </p:cNvSpPr>
            <p:nvPr/>
          </p:nvSpPr>
          <p:spPr bwMode="auto">
            <a:xfrm>
              <a:off x="9022259"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7" name="Rectangle 380">
              <a:extLst>
                <a:ext uri="{FF2B5EF4-FFF2-40B4-BE49-F238E27FC236}">
                  <a16:creationId xmlns:a16="http://schemas.microsoft.com/office/drawing/2014/main" id="{0A960F11-ED97-9633-9629-E93E2FA88D05}"/>
                </a:ext>
              </a:extLst>
            </p:cNvPr>
            <p:cNvSpPr>
              <a:spLocks noChangeArrowheads="1"/>
            </p:cNvSpPr>
            <p:nvPr/>
          </p:nvSpPr>
          <p:spPr bwMode="auto">
            <a:xfrm>
              <a:off x="8934231" y="4482347"/>
              <a:ext cx="2372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W48</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78" name="Line 381">
              <a:extLst>
                <a:ext uri="{FF2B5EF4-FFF2-40B4-BE49-F238E27FC236}">
                  <a16:creationId xmlns:a16="http://schemas.microsoft.com/office/drawing/2014/main" id="{C008201A-6450-EC28-EF8D-26341962067C}"/>
                </a:ext>
              </a:extLst>
            </p:cNvPr>
            <p:cNvSpPr>
              <a:spLocks noChangeShapeType="1"/>
            </p:cNvSpPr>
            <p:nvPr/>
          </p:nvSpPr>
          <p:spPr bwMode="auto">
            <a:xfrm>
              <a:off x="9226850"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9" name="Line 382">
              <a:extLst>
                <a:ext uri="{FF2B5EF4-FFF2-40B4-BE49-F238E27FC236}">
                  <a16:creationId xmlns:a16="http://schemas.microsoft.com/office/drawing/2014/main" id="{FE5F344B-DE68-7CB4-F7CF-273CA9B986FF}"/>
                </a:ext>
              </a:extLst>
            </p:cNvPr>
            <p:cNvSpPr>
              <a:spLocks noChangeShapeType="1"/>
            </p:cNvSpPr>
            <p:nvPr/>
          </p:nvSpPr>
          <p:spPr bwMode="auto">
            <a:xfrm>
              <a:off x="10460473"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0" name="Rectangle 383">
              <a:extLst>
                <a:ext uri="{FF2B5EF4-FFF2-40B4-BE49-F238E27FC236}">
                  <a16:creationId xmlns:a16="http://schemas.microsoft.com/office/drawing/2014/main" id="{BF932150-7FF5-6322-26B7-0A2E7B99126F}"/>
                </a:ext>
              </a:extLst>
            </p:cNvPr>
            <p:cNvSpPr>
              <a:spLocks noChangeArrowheads="1"/>
            </p:cNvSpPr>
            <p:nvPr/>
          </p:nvSpPr>
          <p:spPr bwMode="auto">
            <a:xfrm>
              <a:off x="10300447" y="4490515"/>
              <a:ext cx="3013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W104</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1" name="Line 384">
              <a:extLst>
                <a:ext uri="{FF2B5EF4-FFF2-40B4-BE49-F238E27FC236}">
                  <a16:creationId xmlns:a16="http://schemas.microsoft.com/office/drawing/2014/main" id="{6DC4782D-6E69-3C47-2316-AAA9876CAF1A}"/>
                </a:ext>
              </a:extLst>
            </p:cNvPr>
            <p:cNvSpPr>
              <a:spLocks noChangeShapeType="1"/>
            </p:cNvSpPr>
            <p:nvPr/>
          </p:nvSpPr>
          <p:spPr bwMode="auto">
            <a:xfrm>
              <a:off x="11082350"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2" name="Line 385">
              <a:extLst>
                <a:ext uri="{FF2B5EF4-FFF2-40B4-BE49-F238E27FC236}">
                  <a16:creationId xmlns:a16="http://schemas.microsoft.com/office/drawing/2014/main" id="{BA1A1403-03E3-140B-DC3F-ED04A964A45A}"/>
                </a:ext>
              </a:extLst>
            </p:cNvPr>
            <p:cNvSpPr>
              <a:spLocks noChangeShapeType="1"/>
            </p:cNvSpPr>
            <p:nvPr/>
          </p:nvSpPr>
          <p:spPr bwMode="auto">
            <a:xfrm flipV="1">
              <a:off x="7012809" y="1409494"/>
              <a:ext cx="0" cy="2945302"/>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3" name="Line 386">
              <a:extLst>
                <a:ext uri="{FF2B5EF4-FFF2-40B4-BE49-F238E27FC236}">
                  <a16:creationId xmlns:a16="http://schemas.microsoft.com/office/drawing/2014/main" id="{7988D58B-AACD-F7B6-FDFA-8BB96FC672B2}"/>
                </a:ext>
              </a:extLst>
            </p:cNvPr>
            <p:cNvSpPr>
              <a:spLocks noChangeShapeType="1"/>
            </p:cNvSpPr>
            <p:nvPr/>
          </p:nvSpPr>
          <p:spPr bwMode="auto">
            <a:xfrm flipH="1">
              <a:off x="6937861" y="4265667"/>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4" name="Rectangle 387">
              <a:extLst>
                <a:ext uri="{FF2B5EF4-FFF2-40B4-BE49-F238E27FC236}">
                  <a16:creationId xmlns:a16="http://schemas.microsoft.com/office/drawing/2014/main" id="{BA2B3D12-7099-828C-E3D1-558F24BD2336}"/>
                </a:ext>
              </a:extLst>
            </p:cNvPr>
            <p:cNvSpPr>
              <a:spLocks noChangeArrowheads="1"/>
            </p:cNvSpPr>
            <p:nvPr/>
          </p:nvSpPr>
          <p:spPr bwMode="auto">
            <a:xfrm>
              <a:off x="6826449" y="4206924"/>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5" name="Line 388">
              <a:extLst>
                <a:ext uri="{FF2B5EF4-FFF2-40B4-BE49-F238E27FC236}">
                  <a16:creationId xmlns:a16="http://schemas.microsoft.com/office/drawing/2014/main" id="{A75AB8A3-80EF-5703-2316-E133C1A8AFFB}"/>
                </a:ext>
              </a:extLst>
            </p:cNvPr>
            <p:cNvSpPr>
              <a:spLocks noChangeShapeType="1"/>
            </p:cNvSpPr>
            <p:nvPr/>
          </p:nvSpPr>
          <p:spPr bwMode="auto">
            <a:xfrm flipH="1">
              <a:off x="6937861" y="3927383"/>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6" name="Rectangle 389">
              <a:extLst>
                <a:ext uri="{FF2B5EF4-FFF2-40B4-BE49-F238E27FC236}">
                  <a16:creationId xmlns:a16="http://schemas.microsoft.com/office/drawing/2014/main" id="{66E914A2-BBF0-AB45-C838-E363C807F0BD}"/>
                </a:ext>
              </a:extLst>
            </p:cNvPr>
            <p:cNvSpPr>
              <a:spLocks noChangeArrowheads="1"/>
            </p:cNvSpPr>
            <p:nvPr/>
          </p:nvSpPr>
          <p:spPr bwMode="auto">
            <a:xfrm>
              <a:off x="6668448" y="387066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7" name="Line 390">
              <a:extLst>
                <a:ext uri="{FF2B5EF4-FFF2-40B4-BE49-F238E27FC236}">
                  <a16:creationId xmlns:a16="http://schemas.microsoft.com/office/drawing/2014/main" id="{7AE03C6B-C420-716D-1152-249F4DD7417A}"/>
                </a:ext>
              </a:extLst>
            </p:cNvPr>
            <p:cNvSpPr>
              <a:spLocks noChangeShapeType="1"/>
            </p:cNvSpPr>
            <p:nvPr/>
          </p:nvSpPr>
          <p:spPr bwMode="auto">
            <a:xfrm flipH="1">
              <a:off x="6937861" y="3587073"/>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8" name="Rectangle 391">
              <a:extLst>
                <a:ext uri="{FF2B5EF4-FFF2-40B4-BE49-F238E27FC236}">
                  <a16:creationId xmlns:a16="http://schemas.microsoft.com/office/drawing/2014/main" id="{6CA5AA2B-CDD1-C2F8-4A6E-BCBD7E8B89D7}"/>
                </a:ext>
              </a:extLst>
            </p:cNvPr>
            <p:cNvSpPr>
              <a:spLocks noChangeArrowheads="1"/>
            </p:cNvSpPr>
            <p:nvPr/>
          </p:nvSpPr>
          <p:spPr bwMode="auto">
            <a:xfrm>
              <a:off x="6668448" y="353035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9" name="Line 392">
              <a:extLst>
                <a:ext uri="{FF2B5EF4-FFF2-40B4-BE49-F238E27FC236}">
                  <a16:creationId xmlns:a16="http://schemas.microsoft.com/office/drawing/2014/main" id="{2CE063BF-618D-B009-8757-27E72717AFE4}"/>
                </a:ext>
              </a:extLst>
            </p:cNvPr>
            <p:cNvSpPr>
              <a:spLocks noChangeShapeType="1"/>
            </p:cNvSpPr>
            <p:nvPr/>
          </p:nvSpPr>
          <p:spPr bwMode="auto">
            <a:xfrm flipH="1">
              <a:off x="6937861" y="3248788"/>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0" name="Rectangle 393">
              <a:extLst>
                <a:ext uri="{FF2B5EF4-FFF2-40B4-BE49-F238E27FC236}">
                  <a16:creationId xmlns:a16="http://schemas.microsoft.com/office/drawing/2014/main" id="{03C7D6EE-114E-CF89-FEDE-639A6220521F}"/>
                </a:ext>
              </a:extLst>
            </p:cNvPr>
            <p:cNvSpPr>
              <a:spLocks noChangeArrowheads="1"/>
            </p:cNvSpPr>
            <p:nvPr/>
          </p:nvSpPr>
          <p:spPr bwMode="auto">
            <a:xfrm>
              <a:off x="6668448" y="3194096"/>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1" name="Line 394">
              <a:extLst>
                <a:ext uri="{FF2B5EF4-FFF2-40B4-BE49-F238E27FC236}">
                  <a16:creationId xmlns:a16="http://schemas.microsoft.com/office/drawing/2014/main" id="{E261F979-591B-B8F5-D06E-8520C47B2893}"/>
                </a:ext>
              </a:extLst>
            </p:cNvPr>
            <p:cNvSpPr>
              <a:spLocks noChangeShapeType="1"/>
            </p:cNvSpPr>
            <p:nvPr/>
          </p:nvSpPr>
          <p:spPr bwMode="auto">
            <a:xfrm flipH="1">
              <a:off x="6937861" y="2910505"/>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2" name="Rectangle 395">
              <a:extLst>
                <a:ext uri="{FF2B5EF4-FFF2-40B4-BE49-F238E27FC236}">
                  <a16:creationId xmlns:a16="http://schemas.microsoft.com/office/drawing/2014/main" id="{F086FAD6-A5B2-48CA-2BCE-D201844E1271}"/>
                </a:ext>
              </a:extLst>
            </p:cNvPr>
            <p:cNvSpPr>
              <a:spLocks noChangeArrowheads="1"/>
            </p:cNvSpPr>
            <p:nvPr/>
          </p:nvSpPr>
          <p:spPr bwMode="auto">
            <a:xfrm>
              <a:off x="6668448" y="2857838"/>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3" name="Line 396">
              <a:extLst>
                <a:ext uri="{FF2B5EF4-FFF2-40B4-BE49-F238E27FC236}">
                  <a16:creationId xmlns:a16="http://schemas.microsoft.com/office/drawing/2014/main" id="{257E018E-292F-08CB-6536-69B3AC01E148}"/>
                </a:ext>
              </a:extLst>
            </p:cNvPr>
            <p:cNvSpPr>
              <a:spLocks noChangeShapeType="1"/>
            </p:cNvSpPr>
            <p:nvPr/>
          </p:nvSpPr>
          <p:spPr bwMode="auto">
            <a:xfrm flipH="1">
              <a:off x="6937861" y="2570195"/>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4" name="Rectangle 397">
              <a:extLst>
                <a:ext uri="{FF2B5EF4-FFF2-40B4-BE49-F238E27FC236}">
                  <a16:creationId xmlns:a16="http://schemas.microsoft.com/office/drawing/2014/main" id="{2C9063A8-9AFE-057C-B4AC-3488EB516D12}"/>
                </a:ext>
              </a:extLst>
            </p:cNvPr>
            <p:cNvSpPr>
              <a:spLocks noChangeArrowheads="1"/>
            </p:cNvSpPr>
            <p:nvPr/>
          </p:nvSpPr>
          <p:spPr bwMode="auto">
            <a:xfrm>
              <a:off x="6589448" y="2513476"/>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5" name="Line 398">
              <a:extLst>
                <a:ext uri="{FF2B5EF4-FFF2-40B4-BE49-F238E27FC236}">
                  <a16:creationId xmlns:a16="http://schemas.microsoft.com/office/drawing/2014/main" id="{7DE910AD-A078-B957-D91B-E63F7EB1AE04}"/>
                </a:ext>
              </a:extLst>
            </p:cNvPr>
            <p:cNvSpPr>
              <a:spLocks noChangeShapeType="1"/>
            </p:cNvSpPr>
            <p:nvPr/>
          </p:nvSpPr>
          <p:spPr bwMode="auto">
            <a:xfrm flipH="1">
              <a:off x="6937861" y="2231910"/>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6" name="Rectangle 399">
              <a:extLst>
                <a:ext uri="{FF2B5EF4-FFF2-40B4-BE49-F238E27FC236}">
                  <a16:creationId xmlns:a16="http://schemas.microsoft.com/office/drawing/2014/main" id="{0DCFBD78-E8B7-BE10-B791-5042839B5174}"/>
                </a:ext>
              </a:extLst>
            </p:cNvPr>
            <p:cNvSpPr>
              <a:spLocks noChangeArrowheads="1"/>
            </p:cNvSpPr>
            <p:nvPr/>
          </p:nvSpPr>
          <p:spPr bwMode="auto">
            <a:xfrm>
              <a:off x="6589448" y="2177218"/>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7" name="Line 400">
              <a:extLst>
                <a:ext uri="{FF2B5EF4-FFF2-40B4-BE49-F238E27FC236}">
                  <a16:creationId xmlns:a16="http://schemas.microsoft.com/office/drawing/2014/main" id="{75084DB6-F5CF-F191-03B7-9502C600A764}"/>
                </a:ext>
              </a:extLst>
            </p:cNvPr>
            <p:cNvSpPr>
              <a:spLocks noChangeShapeType="1"/>
            </p:cNvSpPr>
            <p:nvPr/>
          </p:nvSpPr>
          <p:spPr bwMode="auto">
            <a:xfrm flipH="1">
              <a:off x="6937861" y="1893626"/>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8" name="Rectangle 401">
              <a:extLst>
                <a:ext uri="{FF2B5EF4-FFF2-40B4-BE49-F238E27FC236}">
                  <a16:creationId xmlns:a16="http://schemas.microsoft.com/office/drawing/2014/main" id="{089FA865-2661-3E1D-07E7-C8AC47CABF41}"/>
                </a:ext>
              </a:extLst>
            </p:cNvPr>
            <p:cNvSpPr>
              <a:spLocks noChangeArrowheads="1"/>
            </p:cNvSpPr>
            <p:nvPr/>
          </p:nvSpPr>
          <p:spPr bwMode="auto">
            <a:xfrm>
              <a:off x="6589448" y="1834881"/>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9" name="Line 402">
              <a:extLst>
                <a:ext uri="{FF2B5EF4-FFF2-40B4-BE49-F238E27FC236}">
                  <a16:creationId xmlns:a16="http://schemas.microsoft.com/office/drawing/2014/main" id="{11F9AB47-B77C-1DBC-E97C-145A80EC717D}"/>
                </a:ext>
              </a:extLst>
            </p:cNvPr>
            <p:cNvSpPr>
              <a:spLocks noChangeShapeType="1"/>
            </p:cNvSpPr>
            <p:nvPr/>
          </p:nvSpPr>
          <p:spPr bwMode="auto">
            <a:xfrm flipH="1">
              <a:off x="6937861" y="1553316"/>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00" name="Rectangle 403">
              <a:extLst>
                <a:ext uri="{FF2B5EF4-FFF2-40B4-BE49-F238E27FC236}">
                  <a16:creationId xmlns:a16="http://schemas.microsoft.com/office/drawing/2014/main" id="{68A563FF-B0BD-D2C7-077B-50A94430293B}"/>
                </a:ext>
              </a:extLst>
            </p:cNvPr>
            <p:cNvSpPr>
              <a:spLocks noChangeArrowheads="1"/>
            </p:cNvSpPr>
            <p:nvPr/>
          </p:nvSpPr>
          <p:spPr bwMode="auto">
            <a:xfrm>
              <a:off x="6589448" y="1498623"/>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1600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22" name="Picture 426">
              <a:extLst>
                <a:ext uri="{FF2B5EF4-FFF2-40B4-BE49-F238E27FC236}">
                  <a16:creationId xmlns:a16="http://schemas.microsoft.com/office/drawing/2014/main" id="{BE533D63-4ABE-BEDC-A81B-C449F8193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942" y="4123871"/>
              <a:ext cx="66847" cy="4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 name="Freeform 427">
              <a:extLst>
                <a:ext uri="{FF2B5EF4-FFF2-40B4-BE49-F238E27FC236}">
                  <a16:creationId xmlns:a16="http://schemas.microsoft.com/office/drawing/2014/main" id="{B5A5C165-F06F-FBF4-77A6-393B087640C5}"/>
                </a:ext>
              </a:extLst>
            </p:cNvPr>
            <p:cNvSpPr>
              <a:spLocks/>
            </p:cNvSpPr>
            <p:nvPr/>
          </p:nvSpPr>
          <p:spPr bwMode="auto">
            <a:xfrm>
              <a:off x="7496942" y="4123871"/>
              <a:ext cx="74950" cy="52667"/>
            </a:xfrm>
            <a:custGeom>
              <a:avLst/>
              <a:gdLst>
                <a:gd name="T0" fmla="*/ 93 w 186"/>
                <a:gd name="T1" fmla="*/ 0 h 136"/>
                <a:gd name="T2" fmla="*/ 186 w 186"/>
                <a:gd name="T3" fmla="*/ 0 h 136"/>
                <a:gd name="T4" fmla="*/ 186 w 186"/>
                <a:gd name="T5" fmla="*/ 136 h 136"/>
                <a:gd name="T6" fmla="*/ 0 w 186"/>
                <a:gd name="T7" fmla="*/ 136 h 136"/>
                <a:gd name="T8" fmla="*/ 0 w 186"/>
                <a:gd name="T9" fmla="*/ 0 h 136"/>
                <a:gd name="T10" fmla="*/ 93 w 186"/>
                <a:gd name="T11" fmla="*/ 0 h 136"/>
              </a:gdLst>
              <a:ahLst/>
              <a:cxnLst>
                <a:cxn ang="0">
                  <a:pos x="T0" y="T1"/>
                </a:cxn>
                <a:cxn ang="0">
                  <a:pos x="T2" y="T3"/>
                </a:cxn>
                <a:cxn ang="0">
                  <a:pos x="T4" y="T5"/>
                </a:cxn>
                <a:cxn ang="0">
                  <a:pos x="T6" y="T7"/>
                </a:cxn>
                <a:cxn ang="0">
                  <a:pos x="T8" y="T9"/>
                </a:cxn>
                <a:cxn ang="0">
                  <a:pos x="T10" y="T11"/>
                </a:cxn>
              </a:cxnLst>
              <a:rect l="0" t="0" r="r" b="b"/>
              <a:pathLst>
                <a:path w="186" h="136">
                  <a:moveTo>
                    <a:pt x="93" y="0"/>
                  </a:moveTo>
                  <a:lnTo>
                    <a:pt x="186" y="0"/>
                  </a:lnTo>
                  <a:lnTo>
                    <a:pt x="186" y="136"/>
                  </a:lnTo>
                  <a:lnTo>
                    <a:pt x="0" y="136"/>
                  </a:lnTo>
                  <a:lnTo>
                    <a:pt x="0" y="0"/>
                  </a:lnTo>
                  <a:lnTo>
                    <a:pt x="93"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4" name="Line 428">
              <a:extLst>
                <a:ext uri="{FF2B5EF4-FFF2-40B4-BE49-F238E27FC236}">
                  <a16:creationId xmlns:a16="http://schemas.microsoft.com/office/drawing/2014/main" id="{3D4C8999-3FE4-F9BD-5CB8-2855CDDE202E}"/>
                </a:ext>
              </a:extLst>
            </p:cNvPr>
            <p:cNvSpPr>
              <a:spLocks noChangeShapeType="1"/>
            </p:cNvSpPr>
            <p:nvPr/>
          </p:nvSpPr>
          <p:spPr bwMode="auto">
            <a:xfrm flipH="1">
              <a:off x="7496942" y="4156282"/>
              <a:ext cx="749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5" name="Line 429">
              <a:extLst>
                <a:ext uri="{FF2B5EF4-FFF2-40B4-BE49-F238E27FC236}">
                  <a16:creationId xmlns:a16="http://schemas.microsoft.com/office/drawing/2014/main" id="{E8385774-26A0-953A-58D0-A2E49BF79662}"/>
                </a:ext>
              </a:extLst>
            </p:cNvPr>
            <p:cNvSpPr>
              <a:spLocks noChangeShapeType="1"/>
            </p:cNvSpPr>
            <p:nvPr/>
          </p:nvSpPr>
          <p:spPr bwMode="auto">
            <a:xfrm flipV="1">
              <a:off x="7533403" y="4026640"/>
              <a:ext cx="0" cy="97231"/>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6" name="Line 430">
              <a:extLst>
                <a:ext uri="{FF2B5EF4-FFF2-40B4-BE49-F238E27FC236}">
                  <a16:creationId xmlns:a16="http://schemas.microsoft.com/office/drawing/2014/main" id="{CB9DA54A-D917-05B8-43EF-3C4D289235A5}"/>
                </a:ext>
              </a:extLst>
            </p:cNvPr>
            <p:cNvSpPr>
              <a:spLocks noChangeShapeType="1"/>
            </p:cNvSpPr>
            <p:nvPr/>
          </p:nvSpPr>
          <p:spPr bwMode="auto">
            <a:xfrm>
              <a:off x="7533403" y="4176538"/>
              <a:ext cx="0" cy="20257"/>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7" name="Line 431">
              <a:extLst>
                <a:ext uri="{FF2B5EF4-FFF2-40B4-BE49-F238E27FC236}">
                  <a16:creationId xmlns:a16="http://schemas.microsoft.com/office/drawing/2014/main" id="{613D25DC-78D1-B441-83F9-15132BDD95FB}"/>
                </a:ext>
              </a:extLst>
            </p:cNvPr>
            <p:cNvSpPr>
              <a:spLocks noChangeShapeType="1"/>
            </p:cNvSpPr>
            <p:nvPr/>
          </p:nvSpPr>
          <p:spPr bwMode="auto">
            <a:xfrm>
              <a:off x="7523274" y="4196795"/>
              <a:ext cx="2228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8" name="Line 432">
              <a:extLst>
                <a:ext uri="{FF2B5EF4-FFF2-40B4-BE49-F238E27FC236}">
                  <a16:creationId xmlns:a16="http://schemas.microsoft.com/office/drawing/2014/main" id="{49CDEE8C-5D38-B7D6-524D-3DF0DC2D1253}"/>
                </a:ext>
              </a:extLst>
            </p:cNvPr>
            <p:cNvSpPr>
              <a:spLocks noChangeShapeType="1"/>
            </p:cNvSpPr>
            <p:nvPr/>
          </p:nvSpPr>
          <p:spPr bwMode="auto">
            <a:xfrm>
              <a:off x="7523274" y="4026640"/>
              <a:ext cx="2228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829" name="Picture 433">
              <a:extLst>
                <a:ext uri="{FF2B5EF4-FFF2-40B4-BE49-F238E27FC236}">
                  <a16:creationId xmlns:a16="http://schemas.microsoft.com/office/drawing/2014/main" id="{1D7DE711-B550-8B7D-17D8-1B9961F11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633" y="3218404"/>
              <a:ext cx="68872" cy="2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 name="Freeform 434">
              <a:extLst>
                <a:ext uri="{FF2B5EF4-FFF2-40B4-BE49-F238E27FC236}">
                  <a16:creationId xmlns:a16="http://schemas.microsoft.com/office/drawing/2014/main" id="{D5C9ADC4-28B5-E8B8-680A-071D3C317B4E}"/>
                </a:ext>
              </a:extLst>
            </p:cNvPr>
            <p:cNvSpPr>
              <a:spLocks/>
            </p:cNvSpPr>
            <p:nvPr/>
          </p:nvSpPr>
          <p:spPr bwMode="auto">
            <a:xfrm>
              <a:off x="7314633" y="3218404"/>
              <a:ext cx="72924" cy="224848"/>
            </a:xfrm>
            <a:custGeom>
              <a:avLst/>
              <a:gdLst>
                <a:gd name="T0" fmla="*/ 93 w 186"/>
                <a:gd name="T1" fmla="*/ 0 h 568"/>
                <a:gd name="T2" fmla="*/ 186 w 186"/>
                <a:gd name="T3" fmla="*/ 0 h 568"/>
                <a:gd name="T4" fmla="*/ 186 w 186"/>
                <a:gd name="T5" fmla="*/ 568 h 568"/>
                <a:gd name="T6" fmla="*/ 0 w 186"/>
                <a:gd name="T7" fmla="*/ 568 h 568"/>
                <a:gd name="T8" fmla="*/ 0 w 186"/>
                <a:gd name="T9" fmla="*/ 0 h 568"/>
                <a:gd name="T10" fmla="*/ 93 w 186"/>
                <a:gd name="T11" fmla="*/ 0 h 568"/>
              </a:gdLst>
              <a:ahLst/>
              <a:cxnLst>
                <a:cxn ang="0">
                  <a:pos x="T0" y="T1"/>
                </a:cxn>
                <a:cxn ang="0">
                  <a:pos x="T2" y="T3"/>
                </a:cxn>
                <a:cxn ang="0">
                  <a:pos x="T4" y="T5"/>
                </a:cxn>
                <a:cxn ang="0">
                  <a:pos x="T6" y="T7"/>
                </a:cxn>
                <a:cxn ang="0">
                  <a:pos x="T8" y="T9"/>
                </a:cxn>
                <a:cxn ang="0">
                  <a:pos x="T10" y="T11"/>
                </a:cxn>
              </a:cxnLst>
              <a:rect l="0" t="0" r="r" b="b"/>
              <a:pathLst>
                <a:path w="186" h="568">
                  <a:moveTo>
                    <a:pt x="93" y="0"/>
                  </a:moveTo>
                  <a:lnTo>
                    <a:pt x="186" y="0"/>
                  </a:lnTo>
                  <a:lnTo>
                    <a:pt x="186" y="568"/>
                  </a:lnTo>
                  <a:lnTo>
                    <a:pt x="0" y="568"/>
                  </a:lnTo>
                  <a:lnTo>
                    <a:pt x="0" y="0"/>
                  </a:lnTo>
                  <a:lnTo>
                    <a:pt x="93"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1" name="Line 435">
              <a:extLst>
                <a:ext uri="{FF2B5EF4-FFF2-40B4-BE49-F238E27FC236}">
                  <a16:creationId xmlns:a16="http://schemas.microsoft.com/office/drawing/2014/main" id="{8086F718-35EC-F244-31C9-6E2E6EF04CA5}"/>
                </a:ext>
              </a:extLst>
            </p:cNvPr>
            <p:cNvSpPr>
              <a:spLocks noChangeShapeType="1"/>
            </p:cNvSpPr>
            <p:nvPr/>
          </p:nvSpPr>
          <p:spPr bwMode="auto">
            <a:xfrm>
              <a:off x="7314633" y="3341968"/>
              <a:ext cx="72924"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2" name="Line 436">
              <a:extLst>
                <a:ext uri="{FF2B5EF4-FFF2-40B4-BE49-F238E27FC236}">
                  <a16:creationId xmlns:a16="http://schemas.microsoft.com/office/drawing/2014/main" id="{E2B2B7BB-92F1-1981-1EBF-2E9CEE6368B8}"/>
                </a:ext>
              </a:extLst>
            </p:cNvPr>
            <p:cNvSpPr>
              <a:spLocks noChangeShapeType="1"/>
            </p:cNvSpPr>
            <p:nvPr/>
          </p:nvSpPr>
          <p:spPr bwMode="auto">
            <a:xfrm flipV="1">
              <a:off x="7351094" y="3163711"/>
              <a:ext cx="0" cy="54693"/>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3" name="Line 437">
              <a:extLst>
                <a:ext uri="{FF2B5EF4-FFF2-40B4-BE49-F238E27FC236}">
                  <a16:creationId xmlns:a16="http://schemas.microsoft.com/office/drawing/2014/main" id="{A7BB57E8-149B-DC7E-889D-ABC805251A0B}"/>
                </a:ext>
              </a:extLst>
            </p:cNvPr>
            <p:cNvSpPr>
              <a:spLocks noChangeShapeType="1"/>
            </p:cNvSpPr>
            <p:nvPr/>
          </p:nvSpPr>
          <p:spPr bwMode="auto">
            <a:xfrm>
              <a:off x="7351094" y="3443251"/>
              <a:ext cx="0" cy="30385"/>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4" name="Line 438">
              <a:extLst>
                <a:ext uri="{FF2B5EF4-FFF2-40B4-BE49-F238E27FC236}">
                  <a16:creationId xmlns:a16="http://schemas.microsoft.com/office/drawing/2014/main" id="{D9FF017A-89EC-1ABE-B881-D39C9BE02717}"/>
                </a:ext>
              </a:extLst>
            </p:cNvPr>
            <p:cNvSpPr>
              <a:spLocks noChangeShapeType="1"/>
            </p:cNvSpPr>
            <p:nvPr/>
          </p:nvSpPr>
          <p:spPr bwMode="auto">
            <a:xfrm>
              <a:off x="7340965" y="3473637"/>
              <a:ext cx="20257"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5" name="Line 439">
              <a:extLst>
                <a:ext uri="{FF2B5EF4-FFF2-40B4-BE49-F238E27FC236}">
                  <a16:creationId xmlns:a16="http://schemas.microsoft.com/office/drawing/2014/main" id="{F5581605-E0DB-DC4F-E695-F057CE21EA2B}"/>
                </a:ext>
              </a:extLst>
            </p:cNvPr>
            <p:cNvSpPr>
              <a:spLocks noChangeShapeType="1"/>
            </p:cNvSpPr>
            <p:nvPr/>
          </p:nvSpPr>
          <p:spPr bwMode="auto">
            <a:xfrm>
              <a:off x="7340965" y="3163711"/>
              <a:ext cx="20257"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836" name="Picture 440">
              <a:extLst>
                <a:ext uri="{FF2B5EF4-FFF2-40B4-BE49-F238E27FC236}">
                  <a16:creationId xmlns:a16="http://schemas.microsoft.com/office/drawing/2014/main" id="{87867087-CEDF-3AEE-19DF-FBC050E72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324" y="2977351"/>
              <a:ext cx="66847" cy="30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7" name="Picture 441">
              <a:extLst>
                <a:ext uri="{FF2B5EF4-FFF2-40B4-BE49-F238E27FC236}">
                  <a16:creationId xmlns:a16="http://schemas.microsoft.com/office/drawing/2014/main" id="{0D06F1F9-643D-6C12-B7F9-04C20B22A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324" y="2641092"/>
              <a:ext cx="66847" cy="33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8" name="Freeform 442">
              <a:extLst>
                <a:ext uri="{FF2B5EF4-FFF2-40B4-BE49-F238E27FC236}">
                  <a16:creationId xmlns:a16="http://schemas.microsoft.com/office/drawing/2014/main" id="{68B89AEB-360F-E5AB-A1F7-5402CB26204F}"/>
                </a:ext>
              </a:extLst>
            </p:cNvPr>
            <p:cNvSpPr>
              <a:spLocks/>
            </p:cNvSpPr>
            <p:nvPr/>
          </p:nvSpPr>
          <p:spPr bwMode="auto">
            <a:xfrm>
              <a:off x="7130297" y="2643118"/>
              <a:ext cx="74950" cy="640107"/>
            </a:xfrm>
            <a:custGeom>
              <a:avLst/>
              <a:gdLst>
                <a:gd name="T0" fmla="*/ 93 w 187"/>
                <a:gd name="T1" fmla="*/ 0 h 1628"/>
                <a:gd name="T2" fmla="*/ 187 w 187"/>
                <a:gd name="T3" fmla="*/ 0 h 1628"/>
                <a:gd name="T4" fmla="*/ 187 w 187"/>
                <a:gd name="T5" fmla="*/ 1628 h 1628"/>
                <a:gd name="T6" fmla="*/ 0 w 187"/>
                <a:gd name="T7" fmla="*/ 1628 h 1628"/>
                <a:gd name="T8" fmla="*/ 0 w 187"/>
                <a:gd name="T9" fmla="*/ 0 h 1628"/>
                <a:gd name="T10" fmla="*/ 93 w 187"/>
                <a:gd name="T11" fmla="*/ 0 h 1628"/>
              </a:gdLst>
              <a:ahLst/>
              <a:cxnLst>
                <a:cxn ang="0">
                  <a:pos x="T0" y="T1"/>
                </a:cxn>
                <a:cxn ang="0">
                  <a:pos x="T2" y="T3"/>
                </a:cxn>
                <a:cxn ang="0">
                  <a:pos x="T4" y="T5"/>
                </a:cxn>
                <a:cxn ang="0">
                  <a:pos x="T6" y="T7"/>
                </a:cxn>
                <a:cxn ang="0">
                  <a:pos x="T8" y="T9"/>
                </a:cxn>
                <a:cxn ang="0">
                  <a:pos x="T10" y="T11"/>
                </a:cxn>
              </a:cxnLst>
              <a:rect l="0" t="0" r="r" b="b"/>
              <a:pathLst>
                <a:path w="187" h="1628">
                  <a:moveTo>
                    <a:pt x="93" y="0"/>
                  </a:moveTo>
                  <a:lnTo>
                    <a:pt x="187" y="0"/>
                  </a:lnTo>
                  <a:lnTo>
                    <a:pt x="187" y="1628"/>
                  </a:lnTo>
                  <a:lnTo>
                    <a:pt x="0" y="1628"/>
                  </a:lnTo>
                  <a:lnTo>
                    <a:pt x="0" y="0"/>
                  </a:lnTo>
                  <a:lnTo>
                    <a:pt x="93"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9" name="Line 443">
              <a:extLst>
                <a:ext uri="{FF2B5EF4-FFF2-40B4-BE49-F238E27FC236}">
                  <a16:creationId xmlns:a16="http://schemas.microsoft.com/office/drawing/2014/main" id="{F5473896-7408-B306-F299-7EB77029FF17}"/>
                </a:ext>
              </a:extLst>
            </p:cNvPr>
            <p:cNvSpPr>
              <a:spLocks noChangeShapeType="1"/>
            </p:cNvSpPr>
            <p:nvPr/>
          </p:nvSpPr>
          <p:spPr bwMode="auto">
            <a:xfrm>
              <a:off x="7130297" y="3082685"/>
              <a:ext cx="749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40" name="Line 444">
              <a:extLst>
                <a:ext uri="{FF2B5EF4-FFF2-40B4-BE49-F238E27FC236}">
                  <a16:creationId xmlns:a16="http://schemas.microsoft.com/office/drawing/2014/main" id="{7CC0663B-ADFA-2B92-713F-9FF3FCB629D0}"/>
                </a:ext>
              </a:extLst>
            </p:cNvPr>
            <p:cNvSpPr>
              <a:spLocks noChangeShapeType="1"/>
            </p:cNvSpPr>
            <p:nvPr/>
          </p:nvSpPr>
          <p:spPr bwMode="auto">
            <a:xfrm flipH="1">
              <a:off x="7156632" y="3283225"/>
              <a:ext cx="2228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41" name="Line 445">
              <a:extLst>
                <a:ext uri="{FF2B5EF4-FFF2-40B4-BE49-F238E27FC236}">
                  <a16:creationId xmlns:a16="http://schemas.microsoft.com/office/drawing/2014/main" id="{1F3D5596-7D55-C9CF-0CD3-A32586E0C4C5}"/>
                </a:ext>
              </a:extLst>
            </p:cNvPr>
            <p:cNvSpPr>
              <a:spLocks noChangeShapeType="1"/>
            </p:cNvSpPr>
            <p:nvPr/>
          </p:nvSpPr>
          <p:spPr bwMode="auto">
            <a:xfrm flipH="1">
              <a:off x="7156632" y="2643118"/>
              <a:ext cx="2228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842" name="Picture 446">
              <a:extLst>
                <a:ext uri="{FF2B5EF4-FFF2-40B4-BE49-F238E27FC236}">
                  <a16:creationId xmlns:a16="http://schemas.microsoft.com/office/drawing/2014/main" id="{1ABDFEB7-FA60-C6F9-30E3-417C90E4FC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1644" y="1452033"/>
              <a:ext cx="261310" cy="19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5" name="Rectangle 449">
              <a:extLst>
                <a:ext uri="{FF2B5EF4-FFF2-40B4-BE49-F238E27FC236}">
                  <a16:creationId xmlns:a16="http://schemas.microsoft.com/office/drawing/2014/main" id="{45A0A4D5-3C5A-9FD7-8DE3-F369828CDD7E}"/>
                </a:ext>
              </a:extLst>
            </p:cNvPr>
            <p:cNvSpPr>
              <a:spLocks noChangeArrowheads="1"/>
            </p:cNvSpPr>
            <p:nvPr/>
          </p:nvSpPr>
          <p:spPr bwMode="auto">
            <a:xfrm>
              <a:off x="10821040" y="4486464"/>
              <a:ext cx="5193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Week 156</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6" name="Rectangle 450">
              <a:extLst>
                <a:ext uri="{FF2B5EF4-FFF2-40B4-BE49-F238E27FC236}">
                  <a16:creationId xmlns:a16="http://schemas.microsoft.com/office/drawing/2014/main" id="{56B1AAB4-0B64-0BBC-A5F7-BFD61CEB1864}"/>
                </a:ext>
              </a:extLst>
            </p:cNvPr>
            <p:cNvSpPr>
              <a:spLocks noChangeArrowheads="1"/>
            </p:cNvSpPr>
            <p:nvPr/>
          </p:nvSpPr>
          <p:spPr bwMode="auto">
            <a:xfrm>
              <a:off x="10920298" y="4624208"/>
              <a:ext cx="3398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Year 3</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54" name="Group 853">
              <a:extLst>
                <a:ext uri="{FF2B5EF4-FFF2-40B4-BE49-F238E27FC236}">
                  <a16:creationId xmlns:a16="http://schemas.microsoft.com/office/drawing/2014/main" id="{4D7D62E9-B846-B390-A5E7-DEA03977381D}"/>
                </a:ext>
              </a:extLst>
            </p:cNvPr>
            <p:cNvGrpSpPr/>
            <p:nvPr/>
          </p:nvGrpSpPr>
          <p:grpSpPr>
            <a:xfrm>
              <a:off x="10736865" y="4325190"/>
              <a:ext cx="186765" cy="36543"/>
              <a:chOff x="5692310" y="4299870"/>
              <a:chExt cx="186765" cy="36543"/>
            </a:xfrm>
          </p:grpSpPr>
          <p:sp>
            <p:nvSpPr>
              <p:cNvPr id="855" name="Line 147">
                <a:extLst>
                  <a:ext uri="{FF2B5EF4-FFF2-40B4-BE49-F238E27FC236}">
                    <a16:creationId xmlns:a16="http://schemas.microsoft.com/office/drawing/2014/main" id="{88B5621C-FB87-01B9-1373-A1D941E16469}"/>
                  </a:ext>
                </a:extLst>
              </p:cNvPr>
              <p:cNvSpPr>
                <a:spLocks noChangeShapeType="1"/>
              </p:cNvSpPr>
              <p:nvPr/>
            </p:nvSpPr>
            <p:spPr bwMode="auto">
              <a:xfrm rot="18900000" flipH="1">
                <a:off x="5692310" y="4299870"/>
                <a:ext cx="110813" cy="36543"/>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56" name="Line 147">
                <a:extLst>
                  <a:ext uri="{FF2B5EF4-FFF2-40B4-BE49-F238E27FC236}">
                    <a16:creationId xmlns:a16="http://schemas.microsoft.com/office/drawing/2014/main" id="{80F229BD-6D0D-E792-ADE4-C4D6A1B7A8B2}"/>
                  </a:ext>
                </a:extLst>
              </p:cNvPr>
              <p:cNvSpPr>
                <a:spLocks noChangeShapeType="1"/>
              </p:cNvSpPr>
              <p:nvPr/>
            </p:nvSpPr>
            <p:spPr bwMode="auto">
              <a:xfrm rot="18900000" flipH="1">
                <a:off x="5768262" y="4299870"/>
                <a:ext cx="110813" cy="36543"/>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grpSp>
        <p:sp>
          <p:nvSpPr>
            <p:cNvPr id="858" name="Line 147">
              <a:extLst>
                <a:ext uri="{FF2B5EF4-FFF2-40B4-BE49-F238E27FC236}">
                  <a16:creationId xmlns:a16="http://schemas.microsoft.com/office/drawing/2014/main" id="{2D0C319F-EE86-95FF-C292-FD2EC59EEBF0}"/>
                </a:ext>
              </a:extLst>
            </p:cNvPr>
            <p:cNvSpPr>
              <a:spLocks noChangeShapeType="1"/>
            </p:cNvSpPr>
            <p:nvPr/>
          </p:nvSpPr>
          <p:spPr bwMode="auto">
            <a:xfrm>
              <a:off x="10870706" y="4345423"/>
              <a:ext cx="211644" cy="2881"/>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9B01A72F-EDAA-2A05-6AD4-47D3DAA85CD8}"/>
              </a:ext>
            </a:extLst>
          </p:cNvPr>
          <p:cNvPicPr>
            <a:picLocks noChangeAspect="1"/>
          </p:cNvPicPr>
          <p:nvPr/>
        </p:nvPicPr>
        <p:blipFill>
          <a:blip r:embed="rId8"/>
          <a:stretch>
            <a:fillRect/>
          </a:stretch>
        </p:blipFill>
        <p:spPr>
          <a:xfrm>
            <a:off x="515738" y="1417597"/>
            <a:ext cx="5762625" cy="3619500"/>
          </a:xfrm>
          <a:prstGeom prst="rect">
            <a:avLst/>
          </a:prstGeom>
        </p:spPr>
      </p:pic>
      <p:graphicFrame>
        <p:nvGraphicFramePr>
          <p:cNvPr id="7" name="Table 6">
            <a:extLst>
              <a:ext uri="{FF2B5EF4-FFF2-40B4-BE49-F238E27FC236}">
                <a16:creationId xmlns:a16="http://schemas.microsoft.com/office/drawing/2014/main" id="{37C045DB-373C-CB14-AAD4-B7CA2747E5F8}"/>
              </a:ext>
            </a:extLst>
          </p:cNvPr>
          <p:cNvGraphicFramePr>
            <a:graphicFrameLocks noGrp="1"/>
          </p:cNvGraphicFramePr>
          <p:nvPr/>
        </p:nvGraphicFramePr>
        <p:xfrm>
          <a:off x="2437950" y="1556279"/>
          <a:ext cx="2274313" cy="1524318"/>
        </p:xfrm>
        <a:graphic>
          <a:graphicData uri="http://schemas.openxmlformats.org/drawingml/2006/table">
            <a:tbl>
              <a:tblPr firstRow="1" bandRow="1">
                <a:tableStyleId>{5C22544A-7EE6-4342-B048-85BDC9FD1C3A}</a:tableStyleId>
              </a:tblPr>
              <a:tblGrid>
                <a:gridCol w="601441">
                  <a:extLst>
                    <a:ext uri="{9D8B030D-6E8A-4147-A177-3AD203B41FA5}">
                      <a16:colId xmlns:a16="http://schemas.microsoft.com/office/drawing/2014/main" val="3729746832"/>
                    </a:ext>
                  </a:extLst>
                </a:gridCol>
                <a:gridCol w="531628">
                  <a:extLst>
                    <a:ext uri="{9D8B030D-6E8A-4147-A177-3AD203B41FA5}">
                      <a16:colId xmlns:a16="http://schemas.microsoft.com/office/drawing/2014/main" val="1187225879"/>
                    </a:ext>
                  </a:extLst>
                </a:gridCol>
                <a:gridCol w="552861">
                  <a:extLst>
                    <a:ext uri="{9D8B030D-6E8A-4147-A177-3AD203B41FA5}">
                      <a16:colId xmlns:a16="http://schemas.microsoft.com/office/drawing/2014/main" val="2295988630"/>
                    </a:ext>
                  </a:extLst>
                </a:gridCol>
                <a:gridCol w="588383">
                  <a:extLst>
                    <a:ext uri="{9D8B030D-6E8A-4147-A177-3AD203B41FA5}">
                      <a16:colId xmlns:a16="http://schemas.microsoft.com/office/drawing/2014/main" val="3063617119"/>
                    </a:ext>
                  </a:extLst>
                </a:gridCol>
              </a:tblGrid>
              <a:tr h="361109">
                <a:tc>
                  <a:txBody>
                    <a:bodyPr/>
                    <a:lstStyle/>
                    <a:p>
                      <a:pPr algn="ctr"/>
                      <a:r>
                        <a:rPr lang="en-US" sz="900" dirty="0">
                          <a:solidFill>
                            <a:schemeClr val="tx1"/>
                          </a:solidFill>
                          <a:latin typeface="Arial" panose="020B0604020202020204" pitchFamily="34" charset="0"/>
                          <a:cs typeface="Arial" panose="020B0604020202020204" pitchFamily="34" charset="0"/>
                        </a:rPr>
                        <a:t>Cohort</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900" b="1" dirty="0">
                          <a:solidFill>
                            <a:schemeClr val="tx1"/>
                          </a:solidFill>
                          <a:latin typeface="Arial" panose="020B0604020202020204" pitchFamily="34" charset="0"/>
                          <a:cs typeface="Arial" panose="020B0604020202020204" pitchFamily="34" charset="0"/>
                        </a:rPr>
                        <a:t>Week 8</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900" b="1" dirty="0">
                          <a:solidFill>
                            <a:schemeClr val="tx1"/>
                          </a:solidFill>
                          <a:latin typeface="Arial" panose="020B0604020202020204" pitchFamily="34" charset="0"/>
                          <a:cs typeface="Arial" panose="020B0604020202020204" pitchFamily="34" charset="0"/>
                        </a:rPr>
                        <a:t>Week 24</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900" b="1" dirty="0">
                          <a:solidFill>
                            <a:schemeClr val="tx1"/>
                          </a:solidFill>
                          <a:latin typeface="Arial" panose="020B0604020202020204" pitchFamily="34" charset="0"/>
                          <a:cs typeface="Arial" panose="020B0604020202020204" pitchFamily="34" charset="0"/>
                        </a:rPr>
                        <a:t>Week 48</a:t>
                      </a:r>
                    </a:p>
                  </a:txBody>
                  <a:tcPr anchor="b">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84852356"/>
                  </a:ext>
                </a:extLst>
              </a:tr>
              <a:tr h="346377">
                <a:tc>
                  <a:txBody>
                    <a:bodyPr/>
                    <a:lstStyle/>
                    <a:p>
                      <a:pPr algn="ctr"/>
                      <a:r>
                        <a:rPr lang="en-US" sz="900" dirty="0">
                          <a:latin typeface="Arial" panose="020B0604020202020204" pitchFamily="34" charset="0"/>
                          <a:cs typeface="Arial" panose="020B0604020202020204" pitchFamily="34" charset="0"/>
                        </a:rPr>
                        <a:t>1 </a:t>
                      </a:r>
                    </a:p>
                  </a:txBody>
                  <a:tcPr marL="45720" marR="4572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-29.5%</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n=3</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n=2</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n=3</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70879739"/>
                  </a:ext>
                </a:extLst>
              </a:tr>
              <a:tr h="322240">
                <a:tc>
                  <a:txBody>
                    <a:bodyPr/>
                    <a:lstStyle/>
                    <a:p>
                      <a:pPr algn="ctr"/>
                      <a:r>
                        <a:rPr lang="en-US" sz="900" dirty="0">
                          <a:latin typeface="Arial" panose="020B0604020202020204" pitchFamily="34" charset="0"/>
                          <a:cs typeface="Arial" panose="020B0604020202020204" pitchFamily="34" charset="0"/>
                        </a:rPr>
                        <a:t>2 </a:t>
                      </a:r>
                    </a:p>
                  </a:txBody>
                  <a:tcPr marL="45720" marR="4572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n=6</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n=7</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n=6</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638108645"/>
                  </a:ext>
                </a:extLst>
              </a:tr>
              <a:tr h="475209">
                <a:tc>
                  <a:txBody>
                    <a:bodyPr/>
                    <a:lstStyle/>
                    <a:p>
                      <a:pPr algn="ctr"/>
                      <a:r>
                        <a:rPr lang="en-US" sz="900" dirty="0">
                          <a:latin typeface="Arial" panose="020B0604020202020204" pitchFamily="34" charset="0"/>
                          <a:cs typeface="Arial" panose="020B0604020202020204" pitchFamily="34" charset="0"/>
                        </a:rPr>
                        <a:t>3</a:t>
                      </a:r>
                    </a:p>
                  </a:txBody>
                  <a:tcPr marL="45720" marR="4572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n=3</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n=3</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61627932"/>
                  </a:ext>
                </a:extLst>
              </a:tr>
            </a:tbl>
          </a:graphicData>
        </a:graphic>
      </p:graphicFrame>
      <p:sp>
        <p:nvSpPr>
          <p:cNvPr id="8" name="Rectangle 7">
            <a:extLst>
              <a:ext uri="{FF2B5EF4-FFF2-40B4-BE49-F238E27FC236}">
                <a16:creationId xmlns:a16="http://schemas.microsoft.com/office/drawing/2014/main" id="{58099BFA-7EFC-FE0C-21D9-4B069BB6752B}"/>
              </a:ext>
            </a:extLst>
          </p:cNvPr>
          <p:cNvSpPr/>
          <p:nvPr/>
        </p:nvSpPr>
        <p:spPr bwMode="gray">
          <a:xfrm>
            <a:off x="4139725" y="1927834"/>
            <a:ext cx="561300" cy="1155357"/>
          </a:xfrm>
          <a:prstGeom prst="rect">
            <a:avLst/>
          </a:prstGeom>
          <a:noFill/>
          <a:ln w="28575" cap="flat" cmpd="sng" algn="ctr">
            <a:solidFill>
              <a:srgbClr val="F9461C"/>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20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 name="Rectangle 132">
            <a:extLst>
              <a:ext uri="{FF2B5EF4-FFF2-40B4-BE49-F238E27FC236}">
                <a16:creationId xmlns:a16="http://schemas.microsoft.com/office/drawing/2014/main" id="{EC512CD4-8933-0AFE-C9B5-ED6F985FC12B}"/>
              </a:ext>
            </a:extLst>
          </p:cNvPr>
          <p:cNvSpPr>
            <a:spLocks noChangeArrowheads="1"/>
          </p:cNvSpPr>
          <p:nvPr/>
        </p:nvSpPr>
        <p:spPr bwMode="auto">
          <a:xfrm>
            <a:off x="5823981" y="4991975"/>
            <a:ext cx="1536795" cy="1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on Study (Weeks)</a:t>
            </a: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Text Placeholder 7">
            <a:extLst>
              <a:ext uri="{FF2B5EF4-FFF2-40B4-BE49-F238E27FC236}">
                <a16:creationId xmlns:a16="http://schemas.microsoft.com/office/drawing/2014/main" id="{733F69A0-8E8E-F6C8-91C0-9529EF839DA3}"/>
              </a:ext>
            </a:extLst>
          </p:cNvPr>
          <p:cNvSpPr txBox="1">
            <a:spLocks/>
          </p:cNvSpPr>
          <p:nvPr/>
        </p:nvSpPr>
        <p:spPr>
          <a:xfrm>
            <a:off x="1883032" y="995221"/>
            <a:ext cx="3393246"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100000"/>
              </a:lnSpc>
              <a:spcBef>
                <a:spcPts val="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Cohorts (median</a:t>
            </a:r>
            <a:r>
              <a:rPr kumimoji="0" lang="en-US" sz="1800" b="0" i="0" u="none" strike="noStrike" kern="1200" cap="none" spc="0" normalizeH="0" baseline="30000" noProof="0" dirty="0">
                <a:ln>
                  <a:noFill/>
                </a:ln>
                <a:solidFill>
                  <a:srgbClr val="202124"/>
                </a:solidFill>
                <a:effectLst/>
                <a:uLnTx/>
                <a:uFillTx/>
                <a:latin typeface="Roboto" panose="02000000000000000000" pitchFamily="2" charset="0"/>
                <a:ea typeface="MS PGothic" pitchFamily="34" charset="-128"/>
              </a:rPr>
              <a:t>†</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t>
            </a:r>
          </a:p>
          <a:p>
            <a:pPr marL="0" marR="0" lvl="0" indent="0" algn="ctr" defTabSz="408178" rtl="0" eaLnBrk="0" fontAlgn="base" latinLnBrk="0" hangingPunct="0">
              <a:lnSpc>
                <a:spcPct val="100000"/>
              </a:lnSpc>
              <a:spcBef>
                <a:spcPts val="0"/>
              </a:spcBef>
              <a:spcAft>
                <a:spcPct val="0"/>
              </a:spcAft>
              <a:buClr>
                <a:srgbClr val="0065BD"/>
              </a:buClr>
              <a:buSzPct val="100000"/>
              <a:buFont typeface="Wingdings" panose="05000000000000000000" pitchFamily="2" charset="2"/>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0" marR="0" lvl="0" indent="0" algn="ctr" defTabSz="408178" rtl="0" eaLnBrk="0" fontAlgn="base" latinLnBrk="0" hangingPunct="0">
              <a:lnSpc>
                <a:spcPct val="100000"/>
              </a:lnSpc>
              <a:spcBef>
                <a:spcPts val="0"/>
              </a:spcBef>
              <a:spcAft>
                <a:spcPct val="0"/>
              </a:spcAft>
              <a:buClr>
                <a:srgbClr val="0065BD"/>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Reduction</a:t>
            </a:r>
          </a:p>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15" name="TextBox 14">
            <a:extLst>
              <a:ext uri="{FF2B5EF4-FFF2-40B4-BE49-F238E27FC236}">
                <a16:creationId xmlns:a16="http://schemas.microsoft.com/office/drawing/2014/main" id="{E301AF52-6272-FD88-61C7-9B8F05B30368}"/>
              </a:ext>
            </a:extLst>
          </p:cNvPr>
          <p:cNvSpPr txBox="1"/>
          <p:nvPr/>
        </p:nvSpPr>
        <p:spPr>
          <a:xfrm>
            <a:off x="2946118" y="3115872"/>
            <a:ext cx="1098378" cy="203133"/>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Maximum attenuated</a:t>
            </a:r>
          </a:p>
        </p:txBody>
      </p:sp>
    </p:spTree>
    <p:extLst>
      <p:ext uri="{BB962C8B-B14F-4D97-AF65-F5344CB8AC3E}">
        <p14:creationId xmlns:p14="http://schemas.microsoft.com/office/powerpoint/2010/main" val="199362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012DC-47C9-4220-AA8B-B04138387B16}"/>
              </a:ext>
            </a:extLst>
          </p:cNvPr>
          <p:cNvSpPr>
            <a:spLocks noGrp="1"/>
          </p:cNvSpPr>
          <p:nvPr>
            <p:ph type="title"/>
          </p:nvPr>
        </p:nvSpPr>
        <p:spPr>
          <a:xfrm>
            <a:off x="609443" y="297862"/>
            <a:ext cx="11124565" cy="556571"/>
          </a:xfrm>
        </p:spPr>
        <p:txBody>
          <a:bodyPr/>
          <a:lstStyle/>
          <a:p>
            <a:r>
              <a:rPr lang="en-US" dirty="0">
                <a:latin typeface="Arial" panose="020B0604020202020204" pitchFamily="34" charset="0"/>
              </a:rPr>
              <a:t>Cerebrospinal Fluid (CSF) GAGs:</a:t>
            </a:r>
            <a:br>
              <a:rPr lang="en-US" dirty="0">
                <a:latin typeface="Arial" panose="020B0604020202020204" pitchFamily="34" charset="0"/>
              </a:rPr>
            </a:br>
            <a:r>
              <a:rPr lang="en-US" dirty="0">
                <a:latin typeface="Arial" panose="020B0604020202020204" pitchFamily="34" charset="0"/>
              </a:rPr>
              <a:t>Durable Reductions in Heparan Sulfate (HS) in Cohort 3 up to 48 weeks</a:t>
            </a:r>
            <a:endParaRPr lang="en-US" dirty="0">
              <a:solidFill>
                <a:srgbClr val="FF0000"/>
              </a:solidFill>
            </a:endParaRPr>
          </a:p>
        </p:txBody>
      </p:sp>
      <p:sp>
        <p:nvSpPr>
          <p:cNvPr id="16" name="TextBox 15">
            <a:extLst>
              <a:ext uri="{FF2B5EF4-FFF2-40B4-BE49-F238E27FC236}">
                <a16:creationId xmlns:a16="http://schemas.microsoft.com/office/drawing/2014/main" id="{E20646BE-853A-42C2-B234-9089CCC42367}"/>
              </a:ext>
            </a:extLst>
          </p:cNvPr>
          <p:cNvSpPr txBox="1"/>
          <p:nvPr/>
        </p:nvSpPr>
        <p:spPr>
          <a:xfrm>
            <a:off x="474609" y="6122431"/>
            <a:ext cx="10819334" cy="707886"/>
          </a:xfrm>
          <a:prstGeom prst="rect">
            <a:avLst/>
          </a:prstGeom>
          <a:noFill/>
        </p:spPr>
        <p:txBody>
          <a:bodyPr wrap="square" tIns="45720" rtlCol="0">
            <a:spAutoFit/>
          </a:bodyPr>
          <a:lstStyle/>
          <a:p>
            <a:pPr marL="0" marR="0" lvl="0" indent="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CNS related clinical event (ventriculoperitoneal shunt infection) deemed unrelated to study drug took place on Day 522 post RGX-121 administration in this Cohort 1 participant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rgbClr val="202124"/>
                </a:solidFill>
                <a:effectLst/>
                <a:uLnTx/>
                <a:uFillTx/>
                <a:latin typeface="Roboto" panose="02000000000000000000" pitchFamily="2" charset="0"/>
                <a:ea typeface="+mn-ea"/>
                <a:cs typeface="+mn-cs"/>
              </a:rPr>
              <a:t>†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Median CSF HS concentration +/- Q1 and Q3 per cohort.</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Normative data are based on 29 normal samples.  The ages for 9 normative (N) samples range from 1 month to 21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Severe (S) defined as IQ &lt; 70.  The ages of 3 severe samples range from 4 years 8 months to 10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Attenuated (A) defined as IQ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70.  The ages of 4 attenuated samples range from 11 years to 29 years old.</a:t>
            </a:r>
          </a:p>
        </p:txBody>
      </p:sp>
      <p:sp>
        <p:nvSpPr>
          <p:cNvPr id="20" name="TextBox 19">
            <a:extLst>
              <a:ext uri="{FF2B5EF4-FFF2-40B4-BE49-F238E27FC236}">
                <a16:creationId xmlns:a16="http://schemas.microsoft.com/office/drawing/2014/main" id="{D20A3703-72C9-4BE4-9CC9-C278778EB195}"/>
              </a:ext>
            </a:extLst>
          </p:cNvPr>
          <p:cNvSpPr txBox="1"/>
          <p:nvPr/>
        </p:nvSpPr>
        <p:spPr>
          <a:xfrm>
            <a:off x="329611" y="5173939"/>
            <a:ext cx="11630258" cy="778097"/>
          </a:xfrm>
          <a:prstGeom prst="rect">
            <a:avLst/>
          </a:prstGeom>
          <a:solidFill>
            <a:schemeClr val="accent1"/>
          </a:solidFill>
          <a:effectLst/>
        </p:spPr>
        <p:txBody>
          <a:bodyPr wrap="square" lIns="91440" tIns="91440" rIns="91440" bIns="91440" anchor="ctr">
            <a:no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Week 48 CSF HS measurements continued to show dose-dependent reductions in Cohorts 1-3</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13 of 14 participants in all three cohorts demonstrated decreased CSF HS from baseline at last time point available*</a:t>
            </a:r>
          </a:p>
        </p:txBody>
      </p:sp>
      <p:sp>
        <p:nvSpPr>
          <p:cNvPr id="11" name="TextBox 10">
            <a:extLst>
              <a:ext uri="{FF2B5EF4-FFF2-40B4-BE49-F238E27FC236}">
                <a16:creationId xmlns:a16="http://schemas.microsoft.com/office/drawing/2014/main" id="{C45F83B0-DA24-C923-DFB9-5FDDEF91D7C6}"/>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sp>
        <p:nvSpPr>
          <p:cNvPr id="13" name="Rectangle 381">
            <a:extLst>
              <a:ext uri="{FF2B5EF4-FFF2-40B4-BE49-F238E27FC236}">
                <a16:creationId xmlns:a16="http://schemas.microsoft.com/office/drawing/2014/main" id="{A230C57C-B6A9-2736-FAF9-A13A9A8376AE}"/>
              </a:ext>
            </a:extLst>
          </p:cNvPr>
          <p:cNvSpPr>
            <a:spLocks noChangeArrowheads="1"/>
          </p:cNvSpPr>
          <p:nvPr/>
        </p:nvSpPr>
        <p:spPr bwMode="auto">
          <a:xfrm rot="16200000">
            <a:off x="-332434" y="2758990"/>
            <a:ext cx="11733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CSF HS (ng/mL)</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1" name="Text Placeholder 7">
            <a:extLst>
              <a:ext uri="{FF2B5EF4-FFF2-40B4-BE49-F238E27FC236}">
                <a16:creationId xmlns:a16="http://schemas.microsoft.com/office/drawing/2014/main" id="{532DB26D-DA4A-4DF6-9A3B-C79517476ED2}"/>
              </a:ext>
            </a:extLst>
          </p:cNvPr>
          <p:cNvSpPr txBox="1">
            <a:spLocks/>
          </p:cNvSpPr>
          <p:nvPr/>
        </p:nvSpPr>
        <p:spPr>
          <a:xfrm>
            <a:off x="7505287" y="1005068"/>
            <a:ext cx="3745805"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Individual Participants</a:t>
            </a:r>
          </a:p>
        </p:txBody>
      </p:sp>
      <p:grpSp>
        <p:nvGrpSpPr>
          <p:cNvPr id="10" name="Group 9">
            <a:extLst>
              <a:ext uri="{FF2B5EF4-FFF2-40B4-BE49-F238E27FC236}">
                <a16:creationId xmlns:a16="http://schemas.microsoft.com/office/drawing/2014/main" id="{EFA7C8B0-16C4-72CA-0A4A-A71611BEBA10}"/>
              </a:ext>
            </a:extLst>
          </p:cNvPr>
          <p:cNvGrpSpPr/>
          <p:nvPr/>
        </p:nvGrpSpPr>
        <p:grpSpPr>
          <a:xfrm>
            <a:off x="10935495" y="811887"/>
            <a:ext cx="1132601" cy="495300"/>
            <a:chOff x="10036432" y="416910"/>
            <a:chExt cx="1132601" cy="495300"/>
          </a:xfrm>
        </p:grpSpPr>
        <p:sp>
          <p:nvSpPr>
            <p:cNvPr id="532" name="Freeform 179">
              <a:extLst>
                <a:ext uri="{FF2B5EF4-FFF2-40B4-BE49-F238E27FC236}">
                  <a16:creationId xmlns:a16="http://schemas.microsoft.com/office/drawing/2014/main" id="{8A0F1DE0-0E48-71BD-6840-BCE1113685A1}"/>
                </a:ext>
              </a:extLst>
            </p:cNvPr>
            <p:cNvSpPr>
              <a:spLocks/>
            </p:cNvSpPr>
            <p:nvPr/>
          </p:nvSpPr>
          <p:spPr bwMode="auto">
            <a:xfrm>
              <a:off x="10036432" y="416910"/>
              <a:ext cx="798513" cy="495300"/>
            </a:xfrm>
            <a:custGeom>
              <a:avLst/>
              <a:gdLst>
                <a:gd name="T0" fmla="*/ 253 w 503"/>
                <a:gd name="T1" fmla="*/ 0 h 312"/>
                <a:gd name="T2" fmla="*/ 503 w 503"/>
                <a:gd name="T3" fmla="*/ 0 h 312"/>
                <a:gd name="T4" fmla="*/ 503 w 503"/>
                <a:gd name="T5" fmla="*/ 312 h 312"/>
                <a:gd name="T6" fmla="*/ 0 w 503"/>
                <a:gd name="T7" fmla="*/ 312 h 312"/>
                <a:gd name="T8" fmla="*/ 0 w 503"/>
                <a:gd name="T9" fmla="*/ 0 h 312"/>
                <a:gd name="T10" fmla="*/ 253 w 503"/>
                <a:gd name="T11" fmla="*/ 0 h 312"/>
              </a:gdLst>
              <a:ahLst/>
              <a:cxnLst>
                <a:cxn ang="0">
                  <a:pos x="T0" y="T1"/>
                </a:cxn>
                <a:cxn ang="0">
                  <a:pos x="T2" y="T3"/>
                </a:cxn>
                <a:cxn ang="0">
                  <a:pos x="T4" y="T5"/>
                </a:cxn>
                <a:cxn ang="0">
                  <a:pos x="T6" y="T7"/>
                </a:cxn>
                <a:cxn ang="0">
                  <a:pos x="T8" y="T9"/>
                </a:cxn>
                <a:cxn ang="0">
                  <a:pos x="T10" y="T11"/>
                </a:cxn>
              </a:cxnLst>
              <a:rect l="0" t="0" r="r" b="b"/>
              <a:pathLst>
                <a:path w="503" h="312">
                  <a:moveTo>
                    <a:pt x="253" y="0"/>
                  </a:moveTo>
                  <a:lnTo>
                    <a:pt x="503" y="0"/>
                  </a:lnTo>
                  <a:lnTo>
                    <a:pt x="503" y="312"/>
                  </a:lnTo>
                  <a:lnTo>
                    <a:pt x="0" y="312"/>
                  </a:lnTo>
                  <a:lnTo>
                    <a:pt x="0" y="0"/>
                  </a:lnTo>
                  <a:lnTo>
                    <a:pt x="2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533" name="Rectangle 180">
              <a:extLst>
                <a:ext uri="{FF2B5EF4-FFF2-40B4-BE49-F238E27FC236}">
                  <a16:creationId xmlns:a16="http://schemas.microsoft.com/office/drawing/2014/main" id="{5A68BAA7-38FD-5EB2-24C3-E381C096F3ED}"/>
                </a:ext>
              </a:extLst>
            </p:cNvPr>
            <p:cNvSpPr>
              <a:spLocks noChangeArrowheads="1"/>
            </p:cNvSpPr>
            <p:nvPr/>
          </p:nvSpPr>
          <p:spPr bwMode="auto">
            <a:xfrm>
              <a:off x="10274557" y="750285"/>
              <a:ext cx="8944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3  n = 4</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4" name="Line 181">
              <a:extLst>
                <a:ext uri="{FF2B5EF4-FFF2-40B4-BE49-F238E27FC236}">
                  <a16:creationId xmlns:a16="http://schemas.microsoft.com/office/drawing/2014/main" id="{BC8E569F-E7F2-308B-4582-28416274A762}"/>
                </a:ext>
              </a:extLst>
            </p:cNvPr>
            <p:cNvSpPr>
              <a:spLocks noChangeShapeType="1"/>
            </p:cNvSpPr>
            <p:nvPr/>
          </p:nvSpPr>
          <p:spPr bwMode="auto">
            <a:xfrm>
              <a:off x="10069770" y="832835"/>
              <a:ext cx="131763" cy="0"/>
            </a:xfrm>
            <a:prstGeom prst="line">
              <a:avLst/>
            </a:prstGeom>
            <a:noFill/>
            <a:ln w="19050">
              <a:solidFill>
                <a:srgbClr val="FFA5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535" name="Rectangle 182">
              <a:extLst>
                <a:ext uri="{FF2B5EF4-FFF2-40B4-BE49-F238E27FC236}">
                  <a16:creationId xmlns:a16="http://schemas.microsoft.com/office/drawing/2014/main" id="{5FCBC3E6-794F-2839-B1D2-215C87B11DF9}"/>
                </a:ext>
              </a:extLst>
            </p:cNvPr>
            <p:cNvSpPr>
              <a:spLocks noChangeArrowheads="1"/>
            </p:cNvSpPr>
            <p:nvPr/>
          </p:nvSpPr>
          <p:spPr bwMode="auto">
            <a:xfrm>
              <a:off x="10274557" y="582010"/>
              <a:ext cx="8944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2  n = 7</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6" name="Line 183">
              <a:extLst>
                <a:ext uri="{FF2B5EF4-FFF2-40B4-BE49-F238E27FC236}">
                  <a16:creationId xmlns:a16="http://schemas.microsoft.com/office/drawing/2014/main" id="{A46262C9-5D0F-1A9C-7998-D56280F5F58D}"/>
                </a:ext>
              </a:extLst>
            </p:cNvPr>
            <p:cNvSpPr>
              <a:spLocks noChangeShapeType="1"/>
            </p:cNvSpPr>
            <p:nvPr/>
          </p:nvSpPr>
          <p:spPr bwMode="auto">
            <a:xfrm>
              <a:off x="10069770" y="667735"/>
              <a:ext cx="131763" cy="0"/>
            </a:xfrm>
            <a:prstGeom prst="line">
              <a:avLst/>
            </a:prstGeom>
            <a:noFill/>
            <a:ln w="1905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537" name="Rectangle 184">
              <a:extLst>
                <a:ext uri="{FF2B5EF4-FFF2-40B4-BE49-F238E27FC236}">
                  <a16:creationId xmlns:a16="http://schemas.microsoft.com/office/drawing/2014/main" id="{4073E8B8-3D4B-35A0-7918-3683F562D1AC}"/>
                </a:ext>
              </a:extLst>
            </p:cNvPr>
            <p:cNvSpPr>
              <a:spLocks noChangeArrowheads="1"/>
            </p:cNvSpPr>
            <p:nvPr/>
          </p:nvSpPr>
          <p:spPr bwMode="auto">
            <a:xfrm>
              <a:off x="10274557" y="416910"/>
              <a:ext cx="89447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1  n = 3</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38" name="Line 185">
              <a:extLst>
                <a:ext uri="{FF2B5EF4-FFF2-40B4-BE49-F238E27FC236}">
                  <a16:creationId xmlns:a16="http://schemas.microsoft.com/office/drawing/2014/main" id="{A24EB3F9-A7B5-1C3F-54E5-FE60F62E5A66}"/>
                </a:ext>
              </a:extLst>
            </p:cNvPr>
            <p:cNvSpPr>
              <a:spLocks noChangeShapeType="1"/>
            </p:cNvSpPr>
            <p:nvPr/>
          </p:nvSpPr>
          <p:spPr bwMode="auto">
            <a:xfrm>
              <a:off x="10069770" y="499460"/>
              <a:ext cx="131763" cy="0"/>
            </a:xfrm>
            <a:prstGeom prst="line">
              <a:avLst/>
            </a:prstGeom>
            <a:noFill/>
            <a:ln w="19050">
              <a:solidFill>
                <a:srgbClr val="6093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2D12A07A-E95A-ED65-4D1D-3B40D5AE24C7}"/>
              </a:ext>
            </a:extLst>
          </p:cNvPr>
          <p:cNvGrpSpPr/>
          <p:nvPr/>
        </p:nvGrpSpPr>
        <p:grpSpPr>
          <a:xfrm>
            <a:off x="6341833" y="1417597"/>
            <a:ext cx="5334429" cy="3579509"/>
            <a:chOff x="6589448" y="1409494"/>
            <a:chExt cx="4750965" cy="3353213"/>
          </a:xfrm>
        </p:grpSpPr>
        <p:sp>
          <p:nvSpPr>
            <p:cNvPr id="19" name="TextBox 18">
              <a:extLst>
                <a:ext uri="{FF2B5EF4-FFF2-40B4-BE49-F238E27FC236}">
                  <a16:creationId xmlns:a16="http://schemas.microsoft.com/office/drawing/2014/main" id="{63520BD7-DC8A-EB2B-097F-41B9527F99A4}"/>
                </a:ext>
              </a:extLst>
            </p:cNvPr>
            <p:cNvSpPr txBox="1"/>
            <p:nvPr/>
          </p:nvSpPr>
          <p:spPr>
            <a:xfrm>
              <a:off x="10884907" y="3196151"/>
              <a:ext cx="312906" cy="369332"/>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2000" b="0" i="0" u="none" strike="noStrike" kern="1200" cap="none" spc="0" normalizeH="0" baseline="0" noProof="0" dirty="0">
                  <a:ln>
                    <a:noFill/>
                  </a:ln>
                  <a:solidFill>
                    <a:srgbClr val="6093F7"/>
                  </a:solidFill>
                  <a:effectLst/>
                  <a:uLnTx/>
                  <a:uFillTx/>
                  <a:latin typeface="Calibri"/>
                  <a:ea typeface="MS PGothic" pitchFamily="34" charset="-128"/>
                  <a:cs typeface="ＭＳ Ｐゴシック" charset="-128"/>
                </a:rPr>
                <a:t>*</a:t>
              </a:r>
            </a:p>
          </p:txBody>
        </p:sp>
        <p:sp>
          <p:nvSpPr>
            <p:cNvPr id="608" name="Freeform 211">
              <a:extLst>
                <a:ext uri="{FF2B5EF4-FFF2-40B4-BE49-F238E27FC236}">
                  <a16:creationId xmlns:a16="http://schemas.microsoft.com/office/drawing/2014/main" id="{C097A40C-6618-EC7D-739E-FC3F1620A8B2}"/>
                </a:ext>
              </a:extLst>
            </p:cNvPr>
            <p:cNvSpPr>
              <a:spLocks/>
            </p:cNvSpPr>
            <p:nvPr/>
          </p:nvSpPr>
          <p:spPr bwMode="auto">
            <a:xfrm>
              <a:off x="7794712" y="2671477"/>
              <a:ext cx="2667788" cy="725184"/>
            </a:xfrm>
            <a:custGeom>
              <a:avLst/>
              <a:gdLst>
                <a:gd name="T0" fmla="*/ 0 w 6772"/>
                <a:gd name="T1" fmla="*/ 0 h 1839"/>
                <a:gd name="T2" fmla="*/ 502 w 6772"/>
                <a:gd name="T3" fmla="*/ 1194 h 1839"/>
                <a:gd name="T4" fmla="*/ 1507 w 6772"/>
                <a:gd name="T5" fmla="*/ 1238 h 1839"/>
                <a:gd name="T6" fmla="*/ 3070 w 6772"/>
                <a:gd name="T7" fmla="*/ 1586 h 1839"/>
                <a:gd name="T8" fmla="*/ 6772 w 6772"/>
                <a:gd name="T9" fmla="*/ 1839 h 1839"/>
              </a:gdLst>
              <a:ahLst/>
              <a:cxnLst>
                <a:cxn ang="0">
                  <a:pos x="T0" y="T1"/>
                </a:cxn>
                <a:cxn ang="0">
                  <a:pos x="T2" y="T3"/>
                </a:cxn>
                <a:cxn ang="0">
                  <a:pos x="T4" y="T5"/>
                </a:cxn>
                <a:cxn ang="0">
                  <a:pos x="T6" y="T7"/>
                </a:cxn>
                <a:cxn ang="0">
                  <a:pos x="T8" y="T9"/>
                </a:cxn>
              </a:cxnLst>
              <a:rect l="0" t="0" r="r" b="b"/>
              <a:pathLst>
                <a:path w="6772" h="1839">
                  <a:moveTo>
                    <a:pt x="0" y="0"/>
                  </a:moveTo>
                  <a:lnTo>
                    <a:pt x="502" y="1194"/>
                  </a:lnTo>
                  <a:lnTo>
                    <a:pt x="1507" y="1238"/>
                  </a:lnTo>
                  <a:lnTo>
                    <a:pt x="3070" y="1586"/>
                  </a:lnTo>
                  <a:lnTo>
                    <a:pt x="6772" y="1839"/>
                  </a:lnTo>
                </a:path>
              </a:pathLst>
            </a:custGeom>
            <a:noFill/>
            <a:ln w="15875" cap="flat">
              <a:solidFill>
                <a:srgbClr val="6093F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09" name="Freeform 212">
              <a:extLst>
                <a:ext uri="{FF2B5EF4-FFF2-40B4-BE49-F238E27FC236}">
                  <a16:creationId xmlns:a16="http://schemas.microsoft.com/office/drawing/2014/main" id="{D8CE0C96-8801-DF10-D480-68C71BCB6ACC}"/>
                </a:ext>
              </a:extLst>
            </p:cNvPr>
            <p:cNvSpPr>
              <a:spLocks/>
            </p:cNvSpPr>
            <p:nvPr/>
          </p:nvSpPr>
          <p:spPr bwMode="auto">
            <a:xfrm>
              <a:off x="7794712" y="3613406"/>
              <a:ext cx="1466574" cy="160027"/>
            </a:xfrm>
            <a:custGeom>
              <a:avLst/>
              <a:gdLst>
                <a:gd name="T0" fmla="*/ 0 w 3721"/>
                <a:gd name="T1" fmla="*/ 0 h 409"/>
                <a:gd name="T2" fmla="*/ 502 w 3721"/>
                <a:gd name="T3" fmla="*/ 409 h 409"/>
                <a:gd name="T4" fmla="*/ 1051 w 3721"/>
                <a:gd name="T5" fmla="*/ 203 h 409"/>
                <a:gd name="T6" fmla="*/ 1638 w 3721"/>
                <a:gd name="T7" fmla="*/ 177 h 409"/>
                <a:gd name="T8" fmla="*/ 3721 w 3721"/>
                <a:gd name="T9" fmla="*/ 207 h 409"/>
              </a:gdLst>
              <a:ahLst/>
              <a:cxnLst>
                <a:cxn ang="0">
                  <a:pos x="T0" y="T1"/>
                </a:cxn>
                <a:cxn ang="0">
                  <a:pos x="T2" y="T3"/>
                </a:cxn>
                <a:cxn ang="0">
                  <a:pos x="T4" y="T5"/>
                </a:cxn>
                <a:cxn ang="0">
                  <a:pos x="T6" y="T7"/>
                </a:cxn>
                <a:cxn ang="0">
                  <a:pos x="T8" y="T9"/>
                </a:cxn>
              </a:cxnLst>
              <a:rect l="0" t="0" r="r" b="b"/>
              <a:pathLst>
                <a:path w="3721" h="409">
                  <a:moveTo>
                    <a:pt x="0" y="0"/>
                  </a:moveTo>
                  <a:lnTo>
                    <a:pt x="502" y="409"/>
                  </a:lnTo>
                  <a:lnTo>
                    <a:pt x="1051" y="203"/>
                  </a:lnTo>
                  <a:lnTo>
                    <a:pt x="1638" y="177"/>
                  </a:lnTo>
                  <a:lnTo>
                    <a:pt x="3721" y="207"/>
                  </a:lnTo>
                </a:path>
              </a:pathLst>
            </a:custGeom>
            <a:noFill/>
            <a:ln w="15875" cap="flat">
              <a:solidFill>
                <a:srgbClr val="6093F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0" name="Freeform 213">
              <a:extLst>
                <a:ext uri="{FF2B5EF4-FFF2-40B4-BE49-F238E27FC236}">
                  <a16:creationId xmlns:a16="http://schemas.microsoft.com/office/drawing/2014/main" id="{503C5E9F-2267-B070-E92A-35669C49A2A9}"/>
                </a:ext>
              </a:extLst>
            </p:cNvPr>
            <p:cNvSpPr>
              <a:spLocks/>
            </p:cNvSpPr>
            <p:nvPr/>
          </p:nvSpPr>
          <p:spPr bwMode="auto">
            <a:xfrm>
              <a:off x="7794712" y="2981402"/>
              <a:ext cx="2698172" cy="429439"/>
            </a:xfrm>
            <a:custGeom>
              <a:avLst/>
              <a:gdLst>
                <a:gd name="T0" fmla="*/ 0 w 6847"/>
                <a:gd name="T1" fmla="*/ 0 h 1092"/>
                <a:gd name="T2" fmla="*/ 502 w 6847"/>
                <a:gd name="T3" fmla="*/ 1014 h 1092"/>
                <a:gd name="T4" fmla="*/ 3191 w 6847"/>
                <a:gd name="T5" fmla="*/ 1092 h 1092"/>
                <a:gd name="T6" fmla="*/ 6847 w 6847"/>
                <a:gd name="T7" fmla="*/ 675 h 1092"/>
              </a:gdLst>
              <a:ahLst/>
              <a:cxnLst>
                <a:cxn ang="0">
                  <a:pos x="T0" y="T1"/>
                </a:cxn>
                <a:cxn ang="0">
                  <a:pos x="T2" y="T3"/>
                </a:cxn>
                <a:cxn ang="0">
                  <a:pos x="T4" y="T5"/>
                </a:cxn>
                <a:cxn ang="0">
                  <a:pos x="T6" y="T7"/>
                </a:cxn>
              </a:cxnLst>
              <a:rect l="0" t="0" r="r" b="b"/>
              <a:pathLst>
                <a:path w="6847" h="1092">
                  <a:moveTo>
                    <a:pt x="0" y="0"/>
                  </a:moveTo>
                  <a:lnTo>
                    <a:pt x="502" y="1014"/>
                  </a:lnTo>
                  <a:lnTo>
                    <a:pt x="3191" y="1092"/>
                  </a:lnTo>
                  <a:lnTo>
                    <a:pt x="6847" y="675"/>
                  </a:lnTo>
                </a:path>
              </a:pathLst>
            </a:custGeom>
            <a:noFill/>
            <a:ln w="15875" cap="flat">
              <a:solidFill>
                <a:srgbClr val="6093F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1" name="Freeform 214">
              <a:extLst>
                <a:ext uri="{FF2B5EF4-FFF2-40B4-BE49-F238E27FC236}">
                  <a16:creationId xmlns:a16="http://schemas.microsoft.com/office/drawing/2014/main" id="{5E18B55B-A984-9169-632D-CB1836CE4A2F}"/>
                </a:ext>
              </a:extLst>
            </p:cNvPr>
            <p:cNvSpPr>
              <a:spLocks/>
            </p:cNvSpPr>
            <p:nvPr/>
          </p:nvSpPr>
          <p:spPr bwMode="auto">
            <a:xfrm>
              <a:off x="7794712" y="3076608"/>
              <a:ext cx="2667788" cy="528696"/>
            </a:xfrm>
            <a:custGeom>
              <a:avLst/>
              <a:gdLst>
                <a:gd name="T0" fmla="*/ 0 w 6772"/>
                <a:gd name="T1" fmla="*/ 0 h 1345"/>
                <a:gd name="T2" fmla="*/ 530 w 6772"/>
                <a:gd name="T3" fmla="*/ 640 h 1345"/>
                <a:gd name="T4" fmla="*/ 1517 w 6772"/>
                <a:gd name="T5" fmla="*/ 507 h 1345"/>
                <a:gd name="T6" fmla="*/ 4642 w 6772"/>
                <a:gd name="T7" fmla="*/ 606 h 1345"/>
                <a:gd name="T8" fmla="*/ 6772 w 6772"/>
                <a:gd name="T9" fmla="*/ 1345 h 1345"/>
              </a:gdLst>
              <a:ahLst/>
              <a:cxnLst>
                <a:cxn ang="0">
                  <a:pos x="T0" y="T1"/>
                </a:cxn>
                <a:cxn ang="0">
                  <a:pos x="T2" y="T3"/>
                </a:cxn>
                <a:cxn ang="0">
                  <a:pos x="T4" y="T5"/>
                </a:cxn>
                <a:cxn ang="0">
                  <a:pos x="T6" y="T7"/>
                </a:cxn>
                <a:cxn ang="0">
                  <a:pos x="T8" y="T9"/>
                </a:cxn>
              </a:cxnLst>
              <a:rect l="0" t="0" r="r" b="b"/>
              <a:pathLst>
                <a:path w="6772" h="1345">
                  <a:moveTo>
                    <a:pt x="0" y="0"/>
                  </a:moveTo>
                  <a:lnTo>
                    <a:pt x="530" y="640"/>
                  </a:lnTo>
                  <a:lnTo>
                    <a:pt x="1517" y="507"/>
                  </a:lnTo>
                  <a:lnTo>
                    <a:pt x="4642" y="606"/>
                  </a:lnTo>
                  <a:lnTo>
                    <a:pt x="6772" y="1345"/>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2" name="Freeform 215">
              <a:extLst>
                <a:ext uri="{FF2B5EF4-FFF2-40B4-BE49-F238E27FC236}">
                  <a16:creationId xmlns:a16="http://schemas.microsoft.com/office/drawing/2014/main" id="{04A6EF67-759F-9114-8872-2E73AB38693E}"/>
                </a:ext>
              </a:extLst>
            </p:cNvPr>
            <p:cNvSpPr>
              <a:spLocks/>
            </p:cNvSpPr>
            <p:nvPr/>
          </p:nvSpPr>
          <p:spPr bwMode="auto">
            <a:xfrm>
              <a:off x="7794712" y="3013812"/>
              <a:ext cx="2951379" cy="698851"/>
            </a:xfrm>
            <a:custGeom>
              <a:avLst/>
              <a:gdLst>
                <a:gd name="T0" fmla="*/ 0 w 7489"/>
                <a:gd name="T1" fmla="*/ 0 h 1775"/>
                <a:gd name="T2" fmla="*/ 512 w 7489"/>
                <a:gd name="T3" fmla="*/ 1474 h 1775"/>
                <a:gd name="T4" fmla="*/ 1033 w 7489"/>
                <a:gd name="T5" fmla="*/ 1638 h 1775"/>
                <a:gd name="T6" fmla="*/ 1517 w 7489"/>
                <a:gd name="T7" fmla="*/ 1672 h 1775"/>
                <a:gd name="T8" fmla="*/ 3451 w 7489"/>
                <a:gd name="T9" fmla="*/ 1680 h 1775"/>
                <a:gd name="T10" fmla="*/ 7489 w 7489"/>
                <a:gd name="T11" fmla="*/ 1775 h 1775"/>
              </a:gdLst>
              <a:ahLst/>
              <a:cxnLst>
                <a:cxn ang="0">
                  <a:pos x="T0" y="T1"/>
                </a:cxn>
                <a:cxn ang="0">
                  <a:pos x="T2" y="T3"/>
                </a:cxn>
                <a:cxn ang="0">
                  <a:pos x="T4" y="T5"/>
                </a:cxn>
                <a:cxn ang="0">
                  <a:pos x="T6" y="T7"/>
                </a:cxn>
                <a:cxn ang="0">
                  <a:pos x="T8" y="T9"/>
                </a:cxn>
                <a:cxn ang="0">
                  <a:pos x="T10" y="T11"/>
                </a:cxn>
              </a:cxnLst>
              <a:rect l="0" t="0" r="r" b="b"/>
              <a:pathLst>
                <a:path w="7489" h="1775">
                  <a:moveTo>
                    <a:pt x="0" y="0"/>
                  </a:moveTo>
                  <a:lnTo>
                    <a:pt x="512" y="1474"/>
                  </a:lnTo>
                  <a:lnTo>
                    <a:pt x="1033" y="1638"/>
                  </a:lnTo>
                  <a:lnTo>
                    <a:pt x="1517" y="1672"/>
                  </a:lnTo>
                  <a:lnTo>
                    <a:pt x="3451" y="1680"/>
                  </a:lnTo>
                  <a:lnTo>
                    <a:pt x="7489" y="1775"/>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3" name="Freeform 216">
              <a:extLst>
                <a:ext uri="{FF2B5EF4-FFF2-40B4-BE49-F238E27FC236}">
                  <a16:creationId xmlns:a16="http://schemas.microsoft.com/office/drawing/2014/main" id="{94B0127B-EF03-A1E0-84FD-73F82D9550B7}"/>
                </a:ext>
              </a:extLst>
            </p:cNvPr>
            <p:cNvSpPr>
              <a:spLocks/>
            </p:cNvSpPr>
            <p:nvPr/>
          </p:nvSpPr>
          <p:spPr bwMode="auto">
            <a:xfrm>
              <a:off x="7794712" y="1689034"/>
              <a:ext cx="2720455" cy="1606345"/>
            </a:xfrm>
            <a:custGeom>
              <a:avLst/>
              <a:gdLst>
                <a:gd name="T0" fmla="*/ 0 w 6903"/>
                <a:gd name="T1" fmla="*/ 0 h 4076"/>
                <a:gd name="T2" fmla="*/ 493 w 6903"/>
                <a:gd name="T3" fmla="*/ 2490 h 4076"/>
                <a:gd name="T4" fmla="*/ 977 w 6903"/>
                <a:gd name="T5" fmla="*/ 2481 h 4076"/>
                <a:gd name="T6" fmla="*/ 1824 w 6903"/>
                <a:gd name="T7" fmla="*/ 2382 h 4076"/>
                <a:gd name="T8" fmla="*/ 3712 w 6903"/>
                <a:gd name="T9" fmla="*/ 4076 h 4076"/>
                <a:gd name="T10" fmla="*/ 6903 w 6903"/>
                <a:gd name="T11" fmla="*/ 3203 h 4076"/>
              </a:gdLst>
              <a:ahLst/>
              <a:cxnLst>
                <a:cxn ang="0">
                  <a:pos x="T0" y="T1"/>
                </a:cxn>
                <a:cxn ang="0">
                  <a:pos x="T2" y="T3"/>
                </a:cxn>
                <a:cxn ang="0">
                  <a:pos x="T4" y="T5"/>
                </a:cxn>
                <a:cxn ang="0">
                  <a:pos x="T6" y="T7"/>
                </a:cxn>
                <a:cxn ang="0">
                  <a:pos x="T8" y="T9"/>
                </a:cxn>
                <a:cxn ang="0">
                  <a:pos x="T10" y="T11"/>
                </a:cxn>
              </a:cxnLst>
              <a:rect l="0" t="0" r="r" b="b"/>
              <a:pathLst>
                <a:path w="6903" h="4076">
                  <a:moveTo>
                    <a:pt x="0" y="0"/>
                  </a:moveTo>
                  <a:lnTo>
                    <a:pt x="493" y="2490"/>
                  </a:lnTo>
                  <a:lnTo>
                    <a:pt x="977" y="2481"/>
                  </a:lnTo>
                  <a:lnTo>
                    <a:pt x="1824" y="2382"/>
                  </a:lnTo>
                  <a:lnTo>
                    <a:pt x="3712" y="4076"/>
                  </a:lnTo>
                  <a:lnTo>
                    <a:pt x="6903" y="3203"/>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4" name="Freeform 217">
              <a:extLst>
                <a:ext uri="{FF2B5EF4-FFF2-40B4-BE49-F238E27FC236}">
                  <a16:creationId xmlns:a16="http://schemas.microsoft.com/office/drawing/2014/main" id="{03D97D87-A8AB-AC5A-CB10-B60670474E09}"/>
                </a:ext>
              </a:extLst>
            </p:cNvPr>
            <p:cNvSpPr>
              <a:spLocks/>
            </p:cNvSpPr>
            <p:nvPr/>
          </p:nvSpPr>
          <p:spPr bwMode="auto">
            <a:xfrm>
              <a:off x="7740020" y="2934813"/>
              <a:ext cx="1363266" cy="143822"/>
            </a:xfrm>
            <a:custGeom>
              <a:avLst/>
              <a:gdLst>
                <a:gd name="T0" fmla="*/ 0 w 3460"/>
                <a:gd name="T1" fmla="*/ 366 h 366"/>
                <a:gd name="T2" fmla="*/ 139 w 3460"/>
                <a:gd name="T3" fmla="*/ 0 h 366"/>
                <a:gd name="T4" fmla="*/ 660 w 3460"/>
                <a:gd name="T5" fmla="*/ 202 h 366"/>
                <a:gd name="T6" fmla="*/ 1367 w 3460"/>
                <a:gd name="T7" fmla="*/ 228 h 366"/>
                <a:gd name="T8" fmla="*/ 1767 w 3460"/>
                <a:gd name="T9" fmla="*/ 99 h 366"/>
                <a:gd name="T10" fmla="*/ 3460 w 3460"/>
                <a:gd name="T11" fmla="*/ 245 h 366"/>
              </a:gdLst>
              <a:ahLst/>
              <a:cxnLst>
                <a:cxn ang="0">
                  <a:pos x="T0" y="T1"/>
                </a:cxn>
                <a:cxn ang="0">
                  <a:pos x="T2" y="T3"/>
                </a:cxn>
                <a:cxn ang="0">
                  <a:pos x="T4" y="T5"/>
                </a:cxn>
                <a:cxn ang="0">
                  <a:pos x="T6" y="T7"/>
                </a:cxn>
                <a:cxn ang="0">
                  <a:pos x="T8" y="T9"/>
                </a:cxn>
                <a:cxn ang="0">
                  <a:pos x="T10" y="T11"/>
                </a:cxn>
              </a:cxnLst>
              <a:rect l="0" t="0" r="r" b="b"/>
              <a:pathLst>
                <a:path w="3460" h="366">
                  <a:moveTo>
                    <a:pt x="0" y="366"/>
                  </a:moveTo>
                  <a:lnTo>
                    <a:pt x="139" y="0"/>
                  </a:lnTo>
                  <a:lnTo>
                    <a:pt x="660" y="202"/>
                  </a:lnTo>
                  <a:lnTo>
                    <a:pt x="1367" y="228"/>
                  </a:lnTo>
                  <a:lnTo>
                    <a:pt x="1767" y="99"/>
                  </a:lnTo>
                  <a:lnTo>
                    <a:pt x="3460" y="245"/>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5" name="Freeform 218">
              <a:extLst>
                <a:ext uri="{FF2B5EF4-FFF2-40B4-BE49-F238E27FC236}">
                  <a16:creationId xmlns:a16="http://schemas.microsoft.com/office/drawing/2014/main" id="{A7FC798E-4DA5-0746-59A3-54AE97E2013C}"/>
                </a:ext>
              </a:extLst>
            </p:cNvPr>
            <p:cNvSpPr>
              <a:spLocks/>
            </p:cNvSpPr>
            <p:nvPr/>
          </p:nvSpPr>
          <p:spPr bwMode="auto">
            <a:xfrm>
              <a:off x="7731917" y="2248115"/>
              <a:ext cx="1316675" cy="1353137"/>
            </a:xfrm>
            <a:custGeom>
              <a:avLst/>
              <a:gdLst>
                <a:gd name="T0" fmla="*/ 0 w 3340"/>
                <a:gd name="T1" fmla="*/ 473 h 3431"/>
                <a:gd name="T2" fmla="*/ 158 w 3340"/>
                <a:gd name="T3" fmla="*/ 0 h 3431"/>
                <a:gd name="T4" fmla="*/ 670 w 3340"/>
                <a:gd name="T5" fmla="*/ 3039 h 3431"/>
                <a:gd name="T6" fmla="*/ 1274 w 3340"/>
                <a:gd name="T7" fmla="*/ 3267 h 3431"/>
                <a:gd name="T8" fmla="*/ 1740 w 3340"/>
                <a:gd name="T9" fmla="*/ 3366 h 3431"/>
                <a:gd name="T10" fmla="*/ 3340 w 3340"/>
                <a:gd name="T11" fmla="*/ 3431 h 3431"/>
              </a:gdLst>
              <a:ahLst/>
              <a:cxnLst>
                <a:cxn ang="0">
                  <a:pos x="T0" y="T1"/>
                </a:cxn>
                <a:cxn ang="0">
                  <a:pos x="T2" y="T3"/>
                </a:cxn>
                <a:cxn ang="0">
                  <a:pos x="T4" y="T5"/>
                </a:cxn>
                <a:cxn ang="0">
                  <a:pos x="T6" y="T7"/>
                </a:cxn>
                <a:cxn ang="0">
                  <a:pos x="T8" y="T9"/>
                </a:cxn>
                <a:cxn ang="0">
                  <a:pos x="T10" y="T11"/>
                </a:cxn>
              </a:cxnLst>
              <a:rect l="0" t="0" r="r" b="b"/>
              <a:pathLst>
                <a:path w="3340" h="3431">
                  <a:moveTo>
                    <a:pt x="0" y="473"/>
                  </a:moveTo>
                  <a:lnTo>
                    <a:pt x="158" y="0"/>
                  </a:lnTo>
                  <a:lnTo>
                    <a:pt x="670" y="3039"/>
                  </a:lnTo>
                  <a:lnTo>
                    <a:pt x="1274" y="3267"/>
                  </a:lnTo>
                  <a:lnTo>
                    <a:pt x="1740" y="3366"/>
                  </a:lnTo>
                  <a:lnTo>
                    <a:pt x="3340" y="3431"/>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6" name="Freeform 219">
              <a:extLst>
                <a:ext uri="{FF2B5EF4-FFF2-40B4-BE49-F238E27FC236}">
                  <a16:creationId xmlns:a16="http://schemas.microsoft.com/office/drawing/2014/main" id="{483279EC-AC10-FDBA-C22F-5754E4E556F5}"/>
                </a:ext>
              </a:extLst>
            </p:cNvPr>
            <p:cNvSpPr>
              <a:spLocks/>
            </p:cNvSpPr>
            <p:nvPr/>
          </p:nvSpPr>
          <p:spPr bwMode="auto">
            <a:xfrm>
              <a:off x="7713686" y="2685656"/>
              <a:ext cx="1367317" cy="1010802"/>
            </a:xfrm>
            <a:custGeom>
              <a:avLst/>
              <a:gdLst>
                <a:gd name="T0" fmla="*/ 0 w 3469"/>
                <a:gd name="T1" fmla="*/ 0 h 2566"/>
                <a:gd name="T2" fmla="*/ 204 w 3469"/>
                <a:gd name="T3" fmla="*/ 959 h 2566"/>
                <a:gd name="T4" fmla="*/ 725 w 3469"/>
                <a:gd name="T5" fmla="*/ 2566 h 2566"/>
                <a:gd name="T6" fmla="*/ 1255 w 3469"/>
                <a:gd name="T7" fmla="*/ 1307 h 2566"/>
                <a:gd name="T8" fmla="*/ 1767 w 3469"/>
                <a:gd name="T9" fmla="*/ 1337 h 2566"/>
                <a:gd name="T10" fmla="*/ 3469 w 3469"/>
                <a:gd name="T11" fmla="*/ 1367 h 2566"/>
              </a:gdLst>
              <a:ahLst/>
              <a:cxnLst>
                <a:cxn ang="0">
                  <a:pos x="T0" y="T1"/>
                </a:cxn>
                <a:cxn ang="0">
                  <a:pos x="T2" y="T3"/>
                </a:cxn>
                <a:cxn ang="0">
                  <a:pos x="T4" y="T5"/>
                </a:cxn>
                <a:cxn ang="0">
                  <a:pos x="T6" y="T7"/>
                </a:cxn>
                <a:cxn ang="0">
                  <a:pos x="T8" y="T9"/>
                </a:cxn>
                <a:cxn ang="0">
                  <a:pos x="T10" y="T11"/>
                </a:cxn>
              </a:cxnLst>
              <a:rect l="0" t="0" r="r" b="b"/>
              <a:pathLst>
                <a:path w="3469" h="2566">
                  <a:moveTo>
                    <a:pt x="0" y="0"/>
                  </a:moveTo>
                  <a:lnTo>
                    <a:pt x="204" y="959"/>
                  </a:lnTo>
                  <a:lnTo>
                    <a:pt x="725" y="2566"/>
                  </a:lnTo>
                  <a:lnTo>
                    <a:pt x="1255" y="1307"/>
                  </a:lnTo>
                  <a:lnTo>
                    <a:pt x="1767" y="1337"/>
                  </a:lnTo>
                  <a:lnTo>
                    <a:pt x="3469" y="1367"/>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7" name="Freeform 220">
              <a:extLst>
                <a:ext uri="{FF2B5EF4-FFF2-40B4-BE49-F238E27FC236}">
                  <a16:creationId xmlns:a16="http://schemas.microsoft.com/office/drawing/2014/main" id="{7A787AE0-7CF6-0ACE-916F-00C0C067D28E}"/>
                </a:ext>
              </a:extLst>
            </p:cNvPr>
            <p:cNvSpPr>
              <a:spLocks/>
            </p:cNvSpPr>
            <p:nvPr/>
          </p:nvSpPr>
          <p:spPr bwMode="auto">
            <a:xfrm>
              <a:off x="7713686" y="2553989"/>
              <a:ext cx="1316675" cy="775826"/>
            </a:xfrm>
            <a:custGeom>
              <a:avLst/>
              <a:gdLst>
                <a:gd name="T0" fmla="*/ 0 w 3339"/>
                <a:gd name="T1" fmla="*/ 73 h 1969"/>
                <a:gd name="T2" fmla="*/ 204 w 3339"/>
                <a:gd name="T3" fmla="*/ 0 h 1969"/>
                <a:gd name="T4" fmla="*/ 1776 w 3339"/>
                <a:gd name="T5" fmla="*/ 1887 h 1969"/>
                <a:gd name="T6" fmla="*/ 3339 w 3339"/>
                <a:gd name="T7" fmla="*/ 1969 h 1969"/>
              </a:gdLst>
              <a:ahLst/>
              <a:cxnLst>
                <a:cxn ang="0">
                  <a:pos x="T0" y="T1"/>
                </a:cxn>
                <a:cxn ang="0">
                  <a:pos x="T2" y="T3"/>
                </a:cxn>
                <a:cxn ang="0">
                  <a:pos x="T4" y="T5"/>
                </a:cxn>
                <a:cxn ang="0">
                  <a:pos x="T6" y="T7"/>
                </a:cxn>
              </a:cxnLst>
              <a:rect l="0" t="0" r="r" b="b"/>
              <a:pathLst>
                <a:path w="3339" h="1969">
                  <a:moveTo>
                    <a:pt x="0" y="73"/>
                  </a:moveTo>
                  <a:lnTo>
                    <a:pt x="204" y="0"/>
                  </a:lnTo>
                  <a:lnTo>
                    <a:pt x="1776" y="1887"/>
                  </a:lnTo>
                  <a:lnTo>
                    <a:pt x="3339" y="1969"/>
                  </a:lnTo>
                </a:path>
              </a:pathLst>
            </a:custGeom>
            <a:noFill/>
            <a:ln w="15875" cap="flat">
              <a:solidFill>
                <a:srgbClr val="000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8" name="Freeform 221">
              <a:extLst>
                <a:ext uri="{FF2B5EF4-FFF2-40B4-BE49-F238E27FC236}">
                  <a16:creationId xmlns:a16="http://schemas.microsoft.com/office/drawing/2014/main" id="{E0224428-627C-89D4-EB60-B9AA457C6E89}"/>
                </a:ext>
              </a:extLst>
            </p:cNvPr>
            <p:cNvSpPr>
              <a:spLocks/>
            </p:cNvSpPr>
            <p:nvPr/>
          </p:nvSpPr>
          <p:spPr bwMode="auto">
            <a:xfrm>
              <a:off x="7740020" y="2418270"/>
              <a:ext cx="1286291" cy="1422009"/>
            </a:xfrm>
            <a:custGeom>
              <a:avLst/>
              <a:gdLst>
                <a:gd name="T0" fmla="*/ 0 w 3265"/>
                <a:gd name="T1" fmla="*/ 43 h 3607"/>
                <a:gd name="T2" fmla="*/ 139 w 3265"/>
                <a:gd name="T3" fmla="*/ 0 h 3607"/>
                <a:gd name="T4" fmla="*/ 641 w 3265"/>
                <a:gd name="T5" fmla="*/ 2489 h 3607"/>
                <a:gd name="T6" fmla="*/ 1246 w 3265"/>
                <a:gd name="T7" fmla="*/ 3607 h 3607"/>
                <a:gd name="T8" fmla="*/ 1702 w 3265"/>
                <a:gd name="T9" fmla="*/ 3001 h 3607"/>
                <a:gd name="T10" fmla="*/ 3265 w 3265"/>
                <a:gd name="T11" fmla="*/ 2828 h 3607"/>
              </a:gdLst>
              <a:ahLst/>
              <a:cxnLst>
                <a:cxn ang="0">
                  <a:pos x="T0" y="T1"/>
                </a:cxn>
                <a:cxn ang="0">
                  <a:pos x="T2" y="T3"/>
                </a:cxn>
                <a:cxn ang="0">
                  <a:pos x="T4" y="T5"/>
                </a:cxn>
                <a:cxn ang="0">
                  <a:pos x="T6" y="T7"/>
                </a:cxn>
                <a:cxn ang="0">
                  <a:pos x="T8" y="T9"/>
                </a:cxn>
                <a:cxn ang="0">
                  <a:pos x="T10" y="T11"/>
                </a:cxn>
              </a:cxnLst>
              <a:rect l="0" t="0" r="r" b="b"/>
              <a:pathLst>
                <a:path w="3265" h="3607">
                  <a:moveTo>
                    <a:pt x="0" y="43"/>
                  </a:moveTo>
                  <a:lnTo>
                    <a:pt x="139" y="0"/>
                  </a:lnTo>
                  <a:lnTo>
                    <a:pt x="641" y="2489"/>
                  </a:lnTo>
                  <a:lnTo>
                    <a:pt x="1246" y="3607"/>
                  </a:lnTo>
                  <a:lnTo>
                    <a:pt x="1702" y="3001"/>
                  </a:lnTo>
                  <a:lnTo>
                    <a:pt x="3265" y="2828"/>
                  </a:lnTo>
                </a:path>
              </a:pathLst>
            </a:custGeom>
            <a:noFill/>
            <a:ln w="15875" cap="flat">
              <a:solidFill>
                <a:srgbClr val="FFA5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19" name="Freeform 222">
              <a:extLst>
                <a:ext uri="{FF2B5EF4-FFF2-40B4-BE49-F238E27FC236}">
                  <a16:creationId xmlns:a16="http://schemas.microsoft.com/office/drawing/2014/main" id="{D9823E30-64CC-BF22-4E4B-E4FA4C09EF87}"/>
                </a:ext>
              </a:extLst>
            </p:cNvPr>
            <p:cNvSpPr>
              <a:spLocks/>
            </p:cNvSpPr>
            <p:nvPr/>
          </p:nvSpPr>
          <p:spPr bwMode="auto">
            <a:xfrm>
              <a:off x="7721789" y="2665400"/>
              <a:ext cx="1318702" cy="1367317"/>
            </a:xfrm>
            <a:custGeom>
              <a:avLst/>
              <a:gdLst>
                <a:gd name="T0" fmla="*/ 0 w 3349"/>
                <a:gd name="T1" fmla="*/ 0 h 3469"/>
                <a:gd name="T2" fmla="*/ 186 w 3349"/>
                <a:gd name="T3" fmla="*/ 1706 h 3469"/>
                <a:gd name="T4" fmla="*/ 707 w 3349"/>
                <a:gd name="T5" fmla="*/ 3469 h 3469"/>
                <a:gd name="T6" fmla="*/ 1228 w 3349"/>
                <a:gd name="T7" fmla="*/ 3022 h 3469"/>
                <a:gd name="T8" fmla="*/ 1758 w 3349"/>
                <a:gd name="T9" fmla="*/ 3279 h 3469"/>
                <a:gd name="T10" fmla="*/ 3349 w 3349"/>
                <a:gd name="T11" fmla="*/ 2927 h 3469"/>
              </a:gdLst>
              <a:ahLst/>
              <a:cxnLst>
                <a:cxn ang="0">
                  <a:pos x="T0" y="T1"/>
                </a:cxn>
                <a:cxn ang="0">
                  <a:pos x="T2" y="T3"/>
                </a:cxn>
                <a:cxn ang="0">
                  <a:pos x="T4" y="T5"/>
                </a:cxn>
                <a:cxn ang="0">
                  <a:pos x="T6" y="T7"/>
                </a:cxn>
                <a:cxn ang="0">
                  <a:pos x="T8" y="T9"/>
                </a:cxn>
                <a:cxn ang="0">
                  <a:pos x="T10" y="T11"/>
                </a:cxn>
              </a:cxnLst>
              <a:rect l="0" t="0" r="r" b="b"/>
              <a:pathLst>
                <a:path w="3349" h="3469">
                  <a:moveTo>
                    <a:pt x="0" y="0"/>
                  </a:moveTo>
                  <a:lnTo>
                    <a:pt x="186" y="1706"/>
                  </a:lnTo>
                  <a:lnTo>
                    <a:pt x="707" y="3469"/>
                  </a:lnTo>
                  <a:lnTo>
                    <a:pt x="1228" y="3022"/>
                  </a:lnTo>
                  <a:lnTo>
                    <a:pt x="1758" y="3279"/>
                  </a:lnTo>
                  <a:lnTo>
                    <a:pt x="3349" y="2927"/>
                  </a:lnTo>
                </a:path>
              </a:pathLst>
            </a:custGeom>
            <a:noFill/>
            <a:ln w="15875" cap="flat">
              <a:solidFill>
                <a:srgbClr val="FFA5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0" name="Freeform 223">
              <a:extLst>
                <a:ext uri="{FF2B5EF4-FFF2-40B4-BE49-F238E27FC236}">
                  <a16:creationId xmlns:a16="http://schemas.microsoft.com/office/drawing/2014/main" id="{BB71F30B-33F5-E2AD-EBD0-D406E373C3BD}"/>
                </a:ext>
              </a:extLst>
            </p:cNvPr>
            <p:cNvSpPr>
              <a:spLocks/>
            </p:cNvSpPr>
            <p:nvPr/>
          </p:nvSpPr>
          <p:spPr bwMode="auto">
            <a:xfrm>
              <a:off x="7713686" y="2351424"/>
              <a:ext cx="1312624" cy="1462523"/>
            </a:xfrm>
            <a:custGeom>
              <a:avLst/>
              <a:gdLst>
                <a:gd name="T0" fmla="*/ 0 w 3330"/>
                <a:gd name="T1" fmla="*/ 0 h 3710"/>
                <a:gd name="T2" fmla="*/ 204 w 3330"/>
                <a:gd name="T3" fmla="*/ 585 h 3710"/>
                <a:gd name="T4" fmla="*/ 725 w 3330"/>
                <a:gd name="T5" fmla="*/ 3104 h 3710"/>
                <a:gd name="T6" fmla="*/ 1758 w 3330"/>
                <a:gd name="T7" fmla="*/ 3710 h 3710"/>
                <a:gd name="T8" fmla="*/ 3330 w 3330"/>
                <a:gd name="T9" fmla="*/ 3461 h 3710"/>
              </a:gdLst>
              <a:ahLst/>
              <a:cxnLst>
                <a:cxn ang="0">
                  <a:pos x="T0" y="T1"/>
                </a:cxn>
                <a:cxn ang="0">
                  <a:pos x="T2" y="T3"/>
                </a:cxn>
                <a:cxn ang="0">
                  <a:pos x="T4" y="T5"/>
                </a:cxn>
                <a:cxn ang="0">
                  <a:pos x="T6" y="T7"/>
                </a:cxn>
                <a:cxn ang="0">
                  <a:pos x="T8" y="T9"/>
                </a:cxn>
              </a:cxnLst>
              <a:rect l="0" t="0" r="r" b="b"/>
              <a:pathLst>
                <a:path w="3330" h="3710">
                  <a:moveTo>
                    <a:pt x="0" y="0"/>
                  </a:moveTo>
                  <a:lnTo>
                    <a:pt x="204" y="585"/>
                  </a:lnTo>
                  <a:lnTo>
                    <a:pt x="725" y="3104"/>
                  </a:lnTo>
                  <a:lnTo>
                    <a:pt x="1758" y="3710"/>
                  </a:lnTo>
                  <a:lnTo>
                    <a:pt x="3330" y="3461"/>
                  </a:lnTo>
                </a:path>
              </a:pathLst>
            </a:custGeom>
            <a:noFill/>
            <a:ln w="15875" cap="flat">
              <a:solidFill>
                <a:srgbClr val="FFA5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1" name="Freeform 224">
              <a:extLst>
                <a:ext uri="{FF2B5EF4-FFF2-40B4-BE49-F238E27FC236}">
                  <a16:creationId xmlns:a16="http://schemas.microsoft.com/office/drawing/2014/main" id="{D16F0083-84E8-6BC2-642C-952867726AC4}"/>
                </a:ext>
              </a:extLst>
            </p:cNvPr>
            <p:cNvSpPr>
              <a:spLocks/>
            </p:cNvSpPr>
            <p:nvPr/>
          </p:nvSpPr>
          <p:spPr bwMode="auto">
            <a:xfrm>
              <a:off x="7740020" y="2519553"/>
              <a:ext cx="443619" cy="1051315"/>
            </a:xfrm>
            <a:custGeom>
              <a:avLst/>
              <a:gdLst>
                <a:gd name="T0" fmla="*/ 0 w 1125"/>
                <a:gd name="T1" fmla="*/ 0 h 2665"/>
                <a:gd name="T2" fmla="*/ 139 w 1125"/>
                <a:gd name="T3" fmla="*/ 894 h 2665"/>
                <a:gd name="T4" fmla="*/ 641 w 1125"/>
                <a:gd name="T5" fmla="*/ 2665 h 2665"/>
                <a:gd name="T6" fmla="*/ 1125 w 1125"/>
                <a:gd name="T7" fmla="*/ 2493 h 2665"/>
              </a:gdLst>
              <a:ahLst/>
              <a:cxnLst>
                <a:cxn ang="0">
                  <a:pos x="T0" y="T1"/>
                </a:cxn>
                <a:cxn ang="0">
                  <a:pos x="T2" y="T3"/>
                </a:cxn>
                <a:cxn ang="0">
                  <a:pos x="T4" y="T5"/>
                </a:cxn>
                <a:cxn ang="0">
                  <a:pos x="T6" y="T7"/>
                </a:cxn>
              </a:cxnLst>
              <a:rect l="0" t="0" r="r" b="b"/>
              <a:pathLst>
                <a:path w="1125" h="2665">
                  <a:moveTo>
                    <a:pt x="0" y="0"/>
                  </a:moveTo>
                  <a:lnTo>
                    <a:pt x="139" y="894"/>
                  </a:lnTo>
                  <a:lnTo>
                    <a:pt x="641" y="2665"/>
                  </a:lnTo>
                  <a:lnTo>
                    <a:pt x="1125" y="2493"/>
                  </a:lnTo>
                </a:path>
              </a:pathLst>
            </a:custGeom>
            <a:noFill/>
            <a:ln w="15875" cap="flat">
              <a:solidFill>
                <a:srgbClr val="FFA5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2" name="Freeform 225">
              <a:extLst>
                <a:ext uri="{FF2B5EF4-FFF2-40B4-BE49-F238E27FC236}">
                  <a16:creationId xmlns:a16="http://schemas.microsoft.com/office/drawing/2014/main" id="{E4790683-0A94-2A97-F6DF-6106DD914DA4}"/>
                </a:ext>
              </a:extLst>
            </p:cNvPr>
            <p:cNvSpPr>
              <a:spLocks/>
            </p:cNvSpPr>
            <p:nvPr/>
          </p:nvSpPr>
          <p:spPr bwMode="auto">
            <a:xfrm>
              <a:off x="7754199" y="2632989"/>
              <a:ext cx="74950"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3" name="Freeform 226">
              <a:extLst>
                <a:ext uri="{FF2B5EF4-FFF2-40B4-BE49-F238E27FC236}">
                  <a16:creationId xmlns:a16="http://schemas.microsoft.com/office/drawing/2014/main" id="{07BE7C82-8904-5C97-1A63-BD457F3A986D}"/>
                </a:ext>
              </a:extLst>
            </p:cNvPr>
            <p:cNvSpPr>
              <a:spLocks/>
            </p:cNvSpPr>
            <p:nvPr/>
          </p:nvSpPr>
          <p:spPr bwMode="auto">
            <a:xfrm>
              <a:off x="7952713" y="3100916"/>
              <a:ext cx="74950" cy="79001"/>
            </a:xfrm>
            <a:custGeom>
              <a:avLst/>
              <a:gdLst>
                <a:gd name="T0" fmla="*/ 98 w 189"/>
                <a:gd name="T1" fmla="*/ 99 h 199"/>
                <a:gd name="T2" fmla="*/ 189 w 189"/>
                <a:gd name="T3" fmla="*/ 99 h 199"/>
                <a:gd name="T4" fmla="*/ 126 w 189"/>
                <a:gd name="T5" fmla="*/ 12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2"/>
                  </a:cubicBezTo>
                  <a:cubicBezTo>
                    <a:pt x="88" y="0"/>
                    <a:pt x="47" y="13"/>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4" name="Freeform 227">
              <a:extLst>
                <a:ext uri="{FF2B5EF4-FFF2-40B4-BE49-F238E27FC236}">
                  <a16:creationId xmlns:a16="http://schemas.microsoft.com/office/drawing/2014/main" id="{96CD3581-C7AF-8187-2211-CFEDEF613AAA}"/>
                </a:ext>
              </a:extLst>
            </p:cNvPr>
            <p:cNvSpPr>
              <a:spLocks/>
            </p:cNvSpPr>
            <p:nvPr/>
          </p:nvSpPr>
          <p:spPr bwMode="auto">
            <a:xfrm>
              <a:off x="8349741" y="3119146"/>
              <a:ext cx="74950" cy="79001"/>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60"/>
                    <a:pt x="163" y="24"/>
                    <a:pt x="125" y="12"/>
                  </a:cubicBezTo>
                  <a:cubicBezTo>
                    <a:pt x="88" y="0"/>
                    <a:pt x="47" y="13"/>
                    <a:pt x="23" y="45"/>
                  </a:cubicBezTo>
                  <a:cubicBezTo>
                    <a:pt x="0" y="77"/>
                    <a:pt x="0" y="121"/>
                    <a:pt x="23" y="153"/>
                  </a:cubicBezTo>
                  <a:cubicBezTo>
                    <a:pt x="47" y="185"/>
                    <a:pt x="88" y="198"/>
                    <a:pt x="125" y="186"/>
                  </a:cubicBezTo>
                  <a:cubicBezTo>
                    <a:pt x="163" y="174"/>
                    <a:pt x="189" y="139"/>
                    <a:pt x="189" y="99"/>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5" name="Freeform 228">
              <a:extLst>
                <a:ext uri="{FF2B5EF4-FFF2-40B4-BE49-F238E27FC236}">
                  <a16:creationId xmlns:a16="http://schemas.microsoft.com/office/drawing/2014/main" id="{18FA019E-580E-51C2-02AF-E61BA8D8D676}"/>
                </a:ext>
              </a:extLst>
            </p:cNvPr>
            <p:cNvSpPr>
              <a:spLocks/>
            </p:cNvSpPr>
            <p:nvPr/>
          </p:nvSpPr>
          <p:spPr bwMode="auto">
            <a:xfrm>
              <a:off x="8967567" y="3256891"/>
              <a:ext cx="74950"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6" name="Freeform 229">
              <a:extLst>
                <a:ext uri="{FF2B5EF4-FFF2-40B4-BE49-F238E27FC236}">
                  <a16:creationId xmlns:a16="http://schemas.microsoft.com/office/drawing/2014/main" id="{02798BA0-210E-98C1-542B-71999AF3714C}"/>
                </a:ext>
              </a:extLst>
            </p:cNvPr>
            <p:cNvSpPr>
              <a:spLocks/>
            </p:cNvSpPr>
            <p:nvPr/>
          </p:nvSpPr>
          <p:spPr bwMode="auto">
            <a:xfrm>
              <a:off x="10428063" y="3360200"/>
              <a:ext cx="72924" cy="76975"/>
            </a:xfrm>
            <a:custGeom>
              <a:avLst/>
              <a:gdLst>
                <a:gd name="T0" fmla="*/ 97 w 189"/>
                <a:gd name="T1" fmla="*/ 99 h 199"/>
                <a:gd name="T2" fmla="*/ 189 w 189"/>
                <a:gd name="T3" fmla="*/ 100 h 199"/>
                <a:gd name="T4" fmla="*/ 125 w 189"/>
                <a:gd name="T5" fmla="*/ 13 h 199"/>
                <a:gd name="T6" fmla="*/ 23 w 189"/>
                <a:gd name="T7" fmla="*/ 46 h 199"/>
                <a:gd name="T8" fmla="*/ 23 w 189"/>
                <a:gd name="T9" fmla="*/ 153 h 199"/>
                <a:gd name="T10" fmla="*/ 125 w 189"/>
                <a:gd name="T11" fmla="*/ 186 h 199"/>
                <a:gd name="T12" fmla="*/ 189 w 189"/>
                <a:gd name="T13" fmla="*/ 100 h 199"/>
                <a:gd name="T14" fmla="*/ 97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99"/>
                  </a:moveTo>
                  <a:lnTo>
                    <a:pt x="189" y="100"/>
                  </a:lnTo>
                  <a:cubicBezTo>
                    <a:pt x="189" y="60"/>
                    <a:pt x="163" y="25"/>
                    <a:pt x="125" y="13"/>
                  </a:cubicBezTo>
                  <a:cubicBezTo>
                    <a:pt x="88" y="0"/>
                    <a:pt x="47" y="14"/>
                    <a:pt x="23" y="46"/>
                  </a:cubicBezTo>
                  <a:cubicBezTo>
                    <a:pt x="0" y="78"/>
                    <a:pt x="0" y="121"/>
                    <a:pt x="23" y="153"/>
                  </a:cubicBezTo>
                  <a:cubicBezTo>
                    <a:pt x="47" y="186"/>
                    <a:pt x="88" y="199"/>
                    <a:pt x="125" y="186"/>
                  </a:cubicBezTo>
                  <a:cubicBezTo>
                    <a:pt x="163" y="174"/>
                    <a:pt x="189" y="139"/>
                    <a:pt x="189"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7" name="Freeform 230">
              <a:extLst>
                <a:ext uri="{FF2B5EF4-FFF2-40B4-BE49-F238E27FC236}">
                  <a16:creationId xmlns:a16="http://schemas.microsoft.com/office/drawing/2014/main" id="{558F2C8E-9613-B383-7D87-573067135BD0}"/>
                </a:ext>
              </a:extLst>
            </p:cNvPr>
            <p:cNvSpPr>
              <a:spLocks/>
            </p:cNvSpPr>
            <p:nvPr/>
          </p:nvSpPr>
          <p:spPr bwMode="auto">
            <a:xfrm>
              <a:off x="7754199" y="3576944"/>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5"/>
                    <a:pt x="126" y="12"/>
                  </a:cubicBezTo>
                  <a:cubicBezTo>
                    <a:pt x="88" y="0"/>
                    <a:pt x="47" y="13"/>
                    <a:pt x="24" y="45"/>
                  </a:cubicBezTo>
                  <a:cubicBezTo>
                    <a:pt x="0" y="78"/>
                    <a:pt x="0" y="121"/>
                    <a:pt x="24" y="153"/>
                  </a:cubicBezTo>
                  <a:cubicBezTo>
                    <a:pt x="47" y="185"/>
                    <a:pt x="88" y="198"/>
                    <a:pt x="126" y="186"/>
                  </a:cubicBezTo>
                  <a:cubicBezTo>
                    <a:pt x="163" y="174"/>
                    <a:pt x="189" y="139"/>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8" name="Freeform 231">
              <a:extLst>
                <a:ext uri="{FF2B5EF4-FFF2-40B4-BE49-F238E27FC236}">
                  <a16:creationId xmlns:a16="http://schemas.microsoft.com/office/drawing/2014/main" id="{20E6A5BC-C16E-552A-70ED-6B721D036BAA}"/>
                </a:ext>
              </a:extLst>
            </p:cNvPr>
            <p:cNvSpPr>
              <a:spLocks/>
            </p:cNvSpPr>
            <p:nvPr/>
          </p:nvSpPr>
          <p:spPr bwMode="auto">
            <a:xfrm>
              <a:off x="7952713" y="3732920"/>
              <a:ext cx="74950" cy="76975"/>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29" name="Freeform 232">
              <a:extLst>
                <a:ext uri="{FF2B5EF4-FFF2-40B4-BE49-F238E27FC236}">
                  <a16:creationId xmlns:a16="http://schemas.microsoft.com/office/drawing/2014/main" id="{7A848CD0-06D8-B49E-96F6-B7D1F13DA884}"/>
                </a:ext>
              </a:extLst>
            </p:cNvPr>
            <p:cNvSpPr>
              <a:spLocks/>
            </p:cNvSpPr>
            <p:nvPr/>
          </p:nvSpPr>
          <p:spPr bwMode="auto">
            <a:xfrm>
              <a:off x="8169459" y="3653919"/>
              <a:ext cx="72924"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0" name="Freeform 233">
              <a:extLst>
                <a:ext uri="{FF2B5EF4-FFF2-40B4-BE49-F238E27FC236}">
                  <a16:creationId xmlns:a16="http://schemas.microsoft.com/office/drawing/2014/main" id="{10F9DE44-FDCE-7541-BD41-A16DAF81B8FB}"/>
                </a:ext>
              </a:extLst>
            </p:cNvPr>
            <p:cNvSpPr>
              <a:spLocks/>
            </p:cNvSpPr>
            <p:nvPr/>
          </p:nvSpPr>
          <p:spPr bwMode="auto">
            <a:xfrm>
              <a:off x="8402408" y="3641765"/>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1" name="Freeform 234">
              <a:extLst>
                <a:ext uri="{FF2B5EF4-FFF2-40B4-BE49-F238E27FC236}">
                  <a16:creationId xmlns:a16="http://schemas.microsoft.com/office/drawing/2014/main" id="{ABC00D81-400F-F63B-EC9E-C5179D3B02C5}"/>
                </a:ext>
              </a:extLst>
            </p:cNvPr>
            <p:cNvSpPr>
              <a:spLocks/>
            </p:cNvSpPr>
            <p:nvPr/>
          </p:nvSpPr>
          <p:spPr bwMode="auto">
            <a:xfrm>
              <a:off x="9220773" y="3653919"/>
              <a:ext cx="72924"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2" name="Freeform 235">
              <a:extLst>
                <a:ext uri="{FF2B5EF4-FFF2-40B4-BE49-F238E27FC236}">
                  <a16:creationId xmlns:a16="http://schemas.microsoft.com/office/drawing/2014/main" id="{9796D62B-9B59-915C-7CFF-82C50FA37DC9}"/>
                </a:ext>
              </a:extLst>
            </p:cNvPr>
            <p:cNvSpPr>
              <a:spLocks/>
            </p:cNvSpPr>
            <p:nvPr/>
          </p:nvSpPr>
          <p:spPr bwMode="auto">
            <a:xfrm>
              <a:off x="7754199" y="2938864"/>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3" name="Freeform 236">
              <a:extLst>
                <a:ext uri="{FF2B5EF4-FFF2-40B4-BE49-F238E27FC236}">
                  <a16:creationId xmlns:a16="http://schemas.microsoft.com/office/drawing/2014/main" id="{62A8A793-508C-38F8-5D61-5C87CD6EA1B5}"/>
                </a:ext>
              </a:extLst>
            </p:cNvPr>
            <p:cNvSpPr>
              <a:spLocks/>
            </p:cNvSpPr>
            <p:nvPr/>
          </p:nvSpPr>
          <p:spPr bwMode="auto">
            <a:xfrm>
              <a:off x="7952713" y="3341968"/>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4" name="Freeform 237">
              <a:extLst>
                <a:ext uri="{FF2B5EF4-FFF2-40B4-BE49-F238E27FC236}">
                  <a16:creationId xmlns:a16="http://schemas.microsoft.com/office/drawing/2014/main" id="{7D32E58D-86B8-F8A2-84FC-3DC3DA585D62}"/>
                </a:ext>
              </a:extLst>
            </p:cNvPr>
            <p:cNvSpPr>
              <a:spLocks/>
            </p:cNvSpPr>
            <p:nvPr/>
          </p:nvSpPr>
          <p:spPr bwMode="auto">
            <a:xfrm>
              <a:off x="9016182" y="3372354"/>
              <a:ext cx="74950" cy="76975"/>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60"/>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5" name="Freeform 238">
              <a:extLst>
                <a:ext uri="{FF2B5EF4-FFF2-40B4-BE49-F238E27FC236}">
                  <a16:creationId xmlns:a16="http://schemas.microsoft.com/office/drawing/2014/main" id="{02BD5AE1-C5F9-9397-33FC-DED7A77E5B5F}"/>
                </a:ext>
              </a:extLst>
            </p:cNvPr>
            <p:cNvSpPr>
              <a:spLocks/>
            </p:cNvSpPr>
            <p:nvPr/>
          </p:nvSpPr>
          <p:spPr bwMode="auto">
            <a:xfrm>
              <a:off x="10452371" y="3210302"/>
              <a:ext cx="72924" cy="76975"/>
            </a:xfrm>
            <a:custGeom>
              <a:avLst/>
              <a:gdLst>
                <a:gd name="T0" fmla="*/ 97 w 189"/>
                <a:gd name="T1" fmla="*/ 99 h 199"/>
                <a:gd name="T2" fmla="*/ 189 w 189"/>
                <a:gd name="T3" fmla="*/ 100 h 199"/>
                <a:gd name="T4" fmla="*/ 125 w 189"/>
                <a:gd name="T5" fmla="*/ 13 h 199"/>
                <a:gd name="T6" fmla="*/ 23 w 189"/>
                <a:gd name="T7" fmla="*/ 46 h 199"/>
                <a:gd name="T8" fmla="*/ 23 w 189"/>
                <a:gd name="T9" fmla="*/ 153 h 199"/>
                <a:gd name="T10" fmla="*/ 125 w 189"/>
                <a:gd name="T11" fmla="*/ 186 h 199"/>
                <a:gd name="T12" fmla="*/ 189 w 189"/>
                <a:gd name="T13" fmla="*/ 100 h 199"/>
                <a:gd name="T14" fmla="*/ 97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99"/>
                  </a:moveTo>
                  <a:lnTo>
                    <a:pt x="189" y="100"/>
                  </a:lnTo>
                  <a:cubicBezTo>
                    <a:pt x="189" y="60"/>
                    <a:pt x="163" y="25"/>
                    <a:pt x="125" y="13"/>
                  </a:cubicBezTo>
                  <a:cubicBezTo>
                    <a:pt x="88" y="0"/>
                    <a:pt x="47" y="14"/>
                    <a:pt x="23" y="46"/>
                  </a:cubicBezTo>
                  <a:cubicBezTo>
                    <a:pt x="0" y="78"/>
                    <a:pt x="0" y="121"/>
                    <a:pt x="23" y="153"/>
                  </a:cubicBezTo>
                  <a:cubicBezTo>
                    <a:pt x="47" y="186"/>
                    <a:pt x="88" y="199"/>
                    <a:pt x="125" y="186"/>
                  </a:cubicBezTo>
                  <a:cubicBezTo>
                    <a:pt x="163" y="174"/>
                    <a:pt x="189" y="139"/>
                    <a:pt x="189"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6" name="Freeform 239">
              <a:extLst>
                <a:ext uri="{FF2B5EF4-FFF2-40B4-BE49-F238E27FC236}">
                  <a16:creationId xmlns:a16="http://schemas.microsoft.com/office/drawing/2014/main" id="{A199E488-8593-EDF4-1DA7-2CCE11651087}"/>
                </a:ext>
              </a:extLst>
            </p:cNvPr>
            <p:cNvSpPr>
              <a:spLocks/>
            </p:cNvSpPr>
            <p:nvPr/>
          </p:nvSpPr>
          <p:spPr bwMode="auto">
            <a:xfrm>
              <a:off x="7754199" y="3036095"/>
              <a:ext cx="74950" cy="76975"/>
            </a:xfrm>
            <a:custGeom>
              <a:avLst/>
              <a:gdLst>
                <a:gd name="T0" fmla="*/ 98 w 189"/>
                <a:gd name="T1" fmla="*/ 100 h 199"/>
                <a:gd name="T2" fmla="*/ 189 w 189"/>
                <a:gd name="T3" fmla="*/ 100 h 199"/>
                <a:gd name="T4" fmla="*/ 126 w 189"/>
                <a:gd name="T5" fmla="*/ 13 h 199"/>
                <a:gd name="T6" fmla="*/ 24 w 189"/>
                <a:gd name="T7" fmla="*/ 46 h 199"/>
                <a:gd name="T8" fmla="*/ 24 w 189"/>
                <a:gd name="T9" fmla="*/ 153 h 199"/>
                <a:gd name="T10" fmla="*/ 126 w 189"/>
                <a:gd name="T11" fmla="*/ 187 h 199"/>
                <a:gd name="T12" fmla="*/ 189 w 189"/>
                <a:gd name="T13" fmla="*/ 100 h 199"/>
                <a:gd name="T14" fmla="*/ 98 w 189"/>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100"/>
                  </a:moveTo>
                  <a:lnTo>
                    <a:pt x="189" y="100"/>
                  </a:lnTo>
                  <a:cubicBezTo>
                    <a:pt x="189" y="60"/>
                    <a:pt x="163" y="25"/>
                    <a:pt x="126" y="13"/>
                  </a:cubicBezTo>
                  <a:cubicBezTo>
                    <a:pt x="88" y="0"/>
                    <a:pt x="47" y="14"/>
                    <a:pt x="24" y="46"/>
                  </a:cubicBezTo>
                  <a:cubicBezTo>
                    <a:pt x="0" y="78"/>
                    <a:pt x="0" y="121"/>
                    <a:pt x="24" y="153"/>
                  </a:cubicBezTo>
                  <a:cubicBezTo>
                    <a:pt x="47" y="186"/>
                    <a:pt x="88" y="199"/>
                    <a:pt x="126" y="187"/>
                  </a:cubicBezTo>
                  <a:cubicBezTo>
                    <a:pt x="163" y="174"/>
                    <a:pt x="189" y="139"/>
                    <a:pt x="189" y="100"/>
                  </a:cubicBezTo>
                  <a:lnTo>
                    <a:pt x="98" y="1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7" name="Freeform 240">
              <a:extLst>
                <a:ext uri="{FF2B5EF4-FFF2-40B4-BE49-F238E27FC236}">
                  <a16:creationId xmlns:a16="http://schemas.microsoft.com/office/drawing/2014/main" id="{817F9043-B69F-E975-25D0-2EA49E58E516}"/>
                </a:ext>
              </a:extLst>
            </p:cNvPr>
            <p:cNvSpPr>
              <a:spLocks/>
            </p:cNvSpPr>
            <p:nvPr/>
          </p:nvSpPr>
          <p:spPr bwMode="auto">
            <a:xfrm>
              <a:off x="7964867" y="3287276"/>
              <a:ext cx="74950"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8" y="0"/>
                    <a:pt x="46" y="13"/>
                    <a:pt x="23" y="45"/>
                  </a:cubicBezTo>
                  <a:cubicBezTo>
                    <a:pt x="0" y="77"/>
                    <a:pt x="0" y="121"/>
                    <a:pt x="23" y="153"/>
                  </a:cubicBezTo>
                  <a:cubicBezTo>
                    <a:pt x="46" y="185"/>
                    <a:pt x="88" y="198"/>
                    <a:pt x="125" y="186"/>
                  </a:cubicBezTo>
                  <a:cubicBezTo>
                    <a:pt x="163" y="174"/>
                    <a:pt x="188" y="138"/>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8" name="Freeform 241">
              <a:extLst>
                <a:ext uri="{FF2B5EF4-FFF2-40B4-BE49-F238E27FC236}">
                  <a16:creationId xmlns:a16="http://schemas.microsoft.com/office/drawing/2014/main" id="{41825334-7F4E-08A2-5681-4B807973A614}"/>
                </a:ext>
              </a:extLst>
            </p:cNvPr>
            <p:cNvSpPr>
              <a:spLocks/>
            </p:cNvSpPr>
            <p:nvPr/>
          </p:nvSpPr>
          <p:spPr bwMode="auto">
            <a:xfrm>
              <a:off x="8355819" y="3232583"/>
              <a:ext cx="72924"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39" name="Freeform 242">
              <a:extLst>
                <a:ext uri="{FF2B5EF4-FFF2-40B4-BE49-F238E27FC236}">
                  <a16:creationId xmlns:a16="http://schemas.microsoft.com/office/drawing/2014/main" id="{823C0F32-8090-A601-9B29-6371C3D891C1}"/>
                </a:ext>
              </a:extLst>
            </p:cNvPr>
            <p:cNvSpPr>
              <a:spLocks/>
            </p:cNvSpPr>
            <p:nvPr/>
          </p:nvSpPr>
          <p:spPr bwMode="auto">
            <a:xfrm>
              <a:off x="9585391" y="3275122"/>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4" y="25"/>
                    <a:pt x="126" y="12"/>
                  </a:cubicBezTo>
                  <a:cubicBezTo>
                    <a:pt x="88" y="0"/>
                    <a:pt x="47" y="13"/>
                    <a:pt x="24" y="45"/>
                  </a:cubicBezTo>
                  <a:cubicBezTo>
                    <a:pt x="0" y="78"/>
                    <a:pt x="0" y="121"/>
                    <a:pt x="24" y="153"/>
                  </a:cubicBezTo>
                  <a:cubicBezTo>
                    <a:pt x="47" y="185"/>
                    <a:pt x="88" y="198"/>
                    <a:pt x="126" y="186"/>
                  </a:cubicBezTo>
                  <a:cubicBezTo>
                    <a:pt x="164"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0" name="Freeform 243">
              <a:extLst>
                <a:ext uri="{FF2B5EF4-FFF2-40B4-BE49-F238E27FC236}">
                  <a16:creationId xmlns:a16="http://schemas.microsoft.com/office/drawing/2014/main" id="{531CAD66-0349-3042-04F5-4697699F92C6}"/>
                </a:ext>
              </a:extLst>
            </p:cNvPr>
            <p:cNvSpPr>
              <a:spLocks/>
            </p:cNvSpPr>
            <p:nvPr/>
          </p:nvSpPr>
          <p:spPr bwMode="auto">
            <a:xfrm>
              <a:off x="10428063" y="3564790"/>
              <a:ext cx="72924" cy="76975"/>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1" name="Freeform 244">
              <a:extLst>
                <a:ext uri="{FF2B5EF4-FFF2-40B4-BE49-F238E27FC236}">
                  <a16:creationId xmlns:a16="http://schemas.microsoft.com/office/drawing/2014/main" id="{22948BE2-5C37-632B-427C-38BDA0D96D8C}"/>
                </a:ext>
              </a:extLst>
            </p:cNvPr>
            <p:cNvSpPr>
              <a:spLocks/>
            </p:cNvSpPr>
            <p:nvPr/>
          </p:nvSpPr>
          <p:spPr bwMode="auto">
            <a:xfrm>
              <a:off x="7754199" y="2975326"/>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5"/>
                    <a:pt x="126" y="12"/>
                  </a:cubicBezTo>
                  <a:cubicBezTo>
                    <a:pt x="88" y="0"/>
                    <a:pt x="47" y="13"/>
                    <a:pt x="24" y="45"/>
                  </a:cubicBezTo>
                  <a:cubicBezTo>
                    <a:pt x="0" y="78"/>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2" name="Freeform 245">
              <a:extLst>
                <a:ext uri="{FF2B5EF4-FFF2-40B4-BE49-F238E27FC236}">
                  <a16:creationId xmlns:a16="http://schemas.microsoft.com/office/drawing/2014/main" id="{D897457F-A21F-AB2B-957A-C3A7B43E1566}"/>
                </a:ext>
              </a:extLst>
            </p:cNvPr>
            <p:cNvSpPr>
              <a:spLocks/>
            </p:cNvSpPr>
            <p:nvPr/>
          </p:nvSpPr>
          <p:spPr bwMode="auto">
            <a:xfrm>
              <a:off x="7958791" y="3558714"/>
              <a:ext cx="74950" cy="76975"/>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4" y="25"/>
                    <a:pt x="126" y="13"/>
                  </a:cubicBezTo>
                  <a:cubicBezTo>
                    <a:pt x="88" y="0"/>
                    <a:pt x="47" y="14"/>
                    <a:pt x="24" y="46"/>
                  </a:cubicBezTo>
                  <a:cubicBezTo>
                    <a:pt x="0" y="78"/>
                    <a:pt x="0" y="121"/>
                    <a:pt x="24" y="153"/>
                  </a:cubicBezTo>
                  <a:cubicBezTo>
                    <a:pt x="47" y="185"/>
                    <a:pt x="88" y="199"/>
                    <a:pt x="126" y="186"/>
                  </a:cubicBezTo>
                  <a:cubicBezTo>
                    <a:pt x="164" y="174"/>
                    <a:pt x="189" y="139"/>
                    <a:pt x="189" y="100"/>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3" name="Freeform 246">
              <a:extLst>
                <a:ext uri="{FF2B5EF4-FFF2-40B4-BE49-F238E27FC236}">
                  <a16:creationId xmlns:a16="http://schemas.microsoft.com/office/drawing/2014/main" id="{4666B171-BBF6-388A-75B2-624ECADA3FE7}"/>
                </a:ext>
              </a:extLst>
            </p:cNvPr>
            <p:cNvSpPr>
              <a:spLocks/>
            </p:cNvSpPr>
            <p:nvPr/>
          </p:nvSpPr>
          <p:spPr bwMode="auto">
            <a:xfrm>
              <a:off x="8163381" y="3617457"/>
              <a:ext cx="74950"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7" y="0"/>
                    <a:pt x="46" y="13"/>
                    <a:pt x="23" y="45"/>
                  </a:cubicBezTo>
                  <a:cubicBezTo>
                    <a:pt x="0" y="77"/>
                    <a:pt x="0" y="121"/>
                    <a:pt x="23" y="153"/>
                  </a:cubicBezTo>
                  <a:cubicBezTo>
                    <a:pt x="46" y="185"/>
                    <a:pt x="87" y="198"/>
                    <a:pt x="125" y="186"/>
                  </a:cubicBezTo>
                  <a:cubicBezTo>
                    <a:pt x="163" y="174"/>
                    <a:pt x="188" y="138"/>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4" name="Freeform 247">
              <a:extLst>
                <a:ext uri="{FF2B5EF4-FFF2-40B4-BE49-F238E27FC236}">
                  <a16:creationId xmlns:a16="http://schemas.microsoft.com/office/drawing/2014/main" id="{DCF17265-EB60-F703-E515-5C2BBBF46C6F}"/>
                </a:ext>
              </a:extLst>
            </p:cNvPr>
            <p:cNvSpPr>
              <a:spLocks/>
            </p:cNvSpPr>
            <p:nvPr/>
          </p:nvSpPr>
          <p:spPr bwMode="auto">
            <a:xfrm>
              <a:off x="8355819" y="3629611"/>
              <a:ext cx="72924"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5" name="Freeform 248">
              <a:extLst>
                <a:ext uri="{FF2B5EF4-FFF2-40B4-BE49-F238E27FC236}">
                  <a16:creationId xmlns:a16="http://schemas.microsoft.com/office/drawing/2014/main" id="{96921C14-C862-126C-D349-7847CDFE48D0}"/>
                </a:ext>
              </a:extLst>
            </p:cNvPr>
            <p:cNvSpPr>
              <a:spLocks/>
            </p:cNvSpPr>
            <p:nvPr/>
          </p:nvSpPr>
          <p:spPr bwMode="auto">
            <a:xfrm>
              <a:off x="9117465" y="3635689"/>
              <a:ext cx="74950" cy="79001"/>
            </a:xfrm>
            <a:custGeom>
              <a:avLst/>
              <a:gdLst>
                <a:gd name="T0" fmla="*/ 97 w 188"/>
                <a:gd name="T1" fmla="*/ 100 h 199"/>
                <a:gd name="T2" fmla="*/ 188 w 188"/>
                <a:gd name="T3" fmla="*/ 100 h 199"/>
                <a:gd name="T4" fmla="*/ 125 w 188"/>
                <a:gd name="T5" fmla="*/ 13 h 199"/>
                <a:gd name="T6" fmla="*/ 23 w 188"/>
                <a:gd name="T7" fmla="*/ 46 h 199"/>
                <a:gd name="T8" fmla="*/ 23 w 188"/>
                <a:gd name="T9" fmla="*/ 153 h 199"/>
                <a:gd name="T10" fmla="*/ 125 w 188"/>
                <a:gd name="T11" fmla="*/ 187 h 199"/>
                <a:gd name="T12" fmla="*/ 188 w 188"/>
                <a:gd name="T13" fmla="*/ 100 h 199"/>
                <a:gd name="T14" fmla="*/ 97 w 188"/>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100"/>
                  </a:moveTo>
                  <a:lnTo>
                    <a:pt x="188" y="100"/>
                  </a:lnTo>
                  <a:cubicBezTo>
                    <a:pt x="188" y="60"/>
                    <a:pt x="163" y="25"/>
                    <a:pt x="125" y="13"/>
                  </a:cubicBezTo>
                  <a:cubicBezTo>
                    <a:pt x="88" y="0"/>
                    <a:pt x="46" y="14"/>
                    <a:pt x="23" y="46"/>
                  </a:cubicBezTo>
                  <a:cubicBezTo>
                    <a:pt x="0" y="78"/>
                    <a:pt x="0" y="121"/>
                    <a:pt x="23" y="153"/>
                  </a:cubicBezTo>
                  <a:cubicBezTo>
                    <a:pt x="46" y="186"/>
                    <a:pt x="88" y="199"/>
                    <a:pt x="125" y="187"/>
                  </a:cubicBezTo>
                  <a:cubicBezTo>
                    <a:pt x="163" y="174"/>
                    <a:pt x="188" y="139"/>
                    <a:pt x="188" y="100"/>
                  </a:cubicBezTo>
                  <a:lnTo>
                    <a:pt x="97" y="1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6" name="Freeform 249">
              <a:extLst>
                <a:ext uri="{FF2B5EF4-FFF2-40B4-BE49-F238E27FC236}">
                  <a16:creationId xmlns:a16="http://schemas.microsoft.com/office/drawing/2014/main" id="{F1544A1E-D4CC-14C3-F372-FEBC3D25D179}"/>
                </a:ext>
              </a:extLst>
            </p:cNvPr>
            <p:cNvSpPr>
              <a:spLocks/>
            </p:cNvSpPr>
            <p:nvPr/>
          </p:nvSpPr>
          <p:spPr bwMode="auto">
            <a:xfrm>
              <a:off x="10709630" y="3672151"/>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7" name="Freeform 250">
              <a:extLst>
                <a:ext uri="{FF2B5EF4-FFF2-40B4-BE49-F238E27FC236}">
                  <a16:creationId xmlns:a16="http://schemas.microsoft.com/office/drawing/2014/main" id="{729F87E8-7AAB-2D85-1299-E405DD138877}"/>
                </a:ext>
              </a:extLst>
            </p:cNvPr>
            <p:cNvSpPr>
              <a:spLocks/>
            </p:cNvSpPr>
            <p:nvPr/>
          </p:nvSpPr>
          <p:spPr bwMode="auto">
            <a:xfrm>
              <a:off x="7754199" y="1648521"/>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8" name="Freeform 251">
              <a:extLst>
                <a:ext uri="{FF2B5EF4-FFF2-40B4-BE49-F238E27FC236}">
                  <a16:creationId xmlns:a16="http://schemas.microsoft.com/office/drawing/2014/main" id="{5ACE954F-DCC1-6DD5-04BB-12C4993C6811}"/>
                </a:ext>
              </a:extLst>
            </p:cNvPr>
            <p:cNvSpPr>
              <a:spLocks/>
            </p:cNvSpPr>
            <p:nvPr/>
          </p:nvSpPr>
          <p:spPr bwMode="auto">
            <a:xfrm>
              <a:off x="7952713" y="2632989"/>
              <a:ext cx="74950"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49" name="Freeform 252">
              <a:extLst>
                <a:ext uri="{FF2B5EF4-FFF2-40B4-BE49-F238E27FC236}">
                  <a16:creationId xmlns:a16="http://schemas.microsoft.com/office/drawing/2014/main" id="{4F82590A-97AF-E36A-0306-FEA9CB188909}"/>
                </a:ext>
              </a:extLst>
            </p:cNvPr>
            <p:cNvSpPr>
              <a:spLocks/>
            </p:cNvSpPr>
            <p:nvPr/>
          </p:nvSpPr>
          <p:spPr bwMode="auto">
            <a:xfrm>
              <a:off x="8139073" y="2626913"/>
              <a:ext cx="74950" cy="79001"/>
            </a:xfrm>
            <a:custGeom>
              <a:avLst/>
              <a:gdLst>
                <a:gd name="T0" fmla="*/ 97 w 188"/>
                <a:gd name="T1" fmla="*/ 99 h 199"/>
                <a:gd name="T2" fmla="*/ 188 w 188"/>
                <a:gd name="T3" fmla="*/ 99 h 199"/>
                <a:gd name="T4" fmla="*/ 125 w 188"/>
                <a:gd name="T5" fmla="*/ 13 h 199"/>
                <a:gd name="T6" fmla="*/ 23 w 188"/>
                <a:gd name="T7" fmla="*/ 46 h 199"/>
                <a:gd name="T8" fmla="*/ 23 w 188"/>
                <a:gd name="T9" fmla="*/ 153 h 199"/>
                <a:gd name="T10" fmla="*/ 125 w 188"/>
                <a:gd name="T11" fmla="*/ 186 h 199"/>
                <a:gd name="T12" fmla="*/ 188 w 188"/>
                <a:gd name="T13" fmla="*/ 99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99"/>
                  </a:lnTo>
                  <a:cubicBezTo>
                    <a:pt x="188" y="60"/>
                    <a:pt x="163" y="25"/>
                    <a:pt x="125" y="13"/>
                  </a:cubicBezTo>
                  <a:cubicBezTo>
                    <a:pt x="87" y="0"/>
                    <a:pt x="46" y="13"/>
                    <a:pt x="23" y="46"/>
                  </a:cubicBezTo>
                  <a:cubicBezTo>
                    <a:pt x="0" y="78"/>
                    <a:pt x="0" y="121"/>
                    <a:pt x="23" y="153"/>
                  </a:cubicBezTo>
                  <a:cubicBezTo>
                    <a:pt x="46" y="185"/>
                    <a:pt x="87" y="199"/>
                    <a:pt x="125" y="186"/>
                  </a:cubicBezTo>
                  <a:cubicBezTo>
                    <a:pt x="163" y="174"/>
                    <a:pt x="188" y="139"/>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0" name="Freeform 253">
              <a:extLst>
                <a:ext uri="{FF2B5EF4-FFF2-40B4-BE49-F238E27FC236}">
                  <a16:creationId xmlns:a16="http://schemas.microsoft.com/office/drawing/2014/main" id="{680CFDF9-A724-B1D6-6227-2D70D8597038}"/>
                </a:ext>
              </a:extLst>
            </p:cNvPr>
            <p:cNvSpPr>
              <a:spLocks/>
            </p:cNvSpPr>
            <p:nvPr/>
          </p:nvSpPr>
          <p:spPr bwMode="auto">
            <a:xfrm>
              <a:off x="8475332" y="2590451"/>
              <a:ext cx="74950" cy="79001"/>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1" name="Freeform 254">
              <a:extLst>
                <a:ext uri="{FF2B5EF4-FFF2-40B4-BE49-F238E27FC236}">
                  <a16:creationId xmlns:a16="http://schemas.microsoft.com/office/drawing/2014/main" id="{CDE1BEF6-57ED-B9A4-E2CD-7DAFA3760008}"/>
                </a:ext>
              </a:extLst>
            </p:cNvPr>
            <p:cNvSpPr>
              <a:spLocks/>
            </p:cNvSpPr>
            <p:nvPr/>
          </p:nvSpPr>
          <p:spPr bwMode="auto">
            <a:xfrm>
              <a:off x="9220773" y="3256891"/>
              <a:ext cx="72924"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2" name="Freeform 255">
              <a:extLst>
                <a:ext uri="{FF2B5EF4-FFF2-40B4-BE49-F238E27FC236}">
                  <a16:creationId xmlns:a16="http://schemas.microsoft.com/office/drawing/2014/main" id="{A6CD0D7E-21CE-8442-0082-8FDF350A2C82}"/>
                </a:ext>
              </a:extLst>
            </p:cNvPr>
            <p:cNvSpPr>
              <a:spLocks/>
            </p:cNvSpPr>
            <p:nvPr/>
          </p:nvSpPr>
          <p:spPr bwMode="auto">
            <a:xfrm>
              <a:off x="10474654" y="2914556"/>
              <a:ext cx="74950" cy="79001"/>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3" name="Freeform 256">
              <a:extLst>
                <a:ext uri="{FF2B5EF4-FFF2-40B4-BE49-F238E27FC236}">
                  <a16:creationId xmlns:a16="http://schemas.microsoft.com/office/drawing/2014/main" id="{14342C88-4610-B737-BD02-32A6CA3AFC89}"/>
                </a:ext>
              </a:extLst>
            </p:cNvPr>
            <p:cNvSpPr>
              <a:spLocks/>
            </p:cNvSpPr>
            <p:nvPr/>
          </p:nvSpPr>
          <p:spPr bwMode="auto">
            <a:xfrm>
              <a:off x="7701532" y="3042172"/>
              <a:ext cx="72924" cy="76975"/>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5" y="12"/>
                  </a:cubicBezTo>
                  <a:cubicBezTo>
                    <a:pt x="88" y="0"/>
                    <a:pt x="47" y="13"/>
                    <a:pt x="24" y="45"/>
                  </a:cubicBezTo>
                  <a:cubicBezTo>
                    <a:pt x="0" y="77"/>
                    <a:pt x="0" y="121"/>
                    <a:pt x="24" y="153"/>
                  </a:cubicBezTo>
                  <a:cubicBezTo>
                    <a:pt x="47" y="185"/>
                    <a:pt x="88" y="198"/>
                    <a:pt x="125" y="186"/>
                  </a:cubicBezTo>
                  <a:cubicBezTo>
                    <a:pt x="163" y="174"/>
                    <a:pt x="189" y="138"/>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4" name="Freeform 257">
              <a:extLst>
                <a:ext uri="{FF2B5EF4-FFF2-40B4-BE49-F238E27FC236}">
                  <a16:creationId xmlns:a16="http://schemas.microsoft.com/office/drawing/2014/main" id="{9BAA366F-B58E-7337-172B-B957C7A90497}"/>
                </a:ext>
              </a:extLst>
            </p:cNvPr>
            <p:cNvSpPr>
              <a:spLocks/>
            </p:cNvSpPr>
            <p:nvPr/>
          </p:nvSpPr>
          <p:spPr bwMode="auto">
            <a:xfrm>
              <a:off x="7754199" y="2896324"/>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5" name="Freeform 258">
              <a:extLst>
                <a:ext uri="{FF2B5EF4-FFF2-40B4-BE49-F238E27FC236}">
                  <a16:creationId xmlns:a16="http://schemas.microsoft.com/office/drawing/2014/main" id="{39E93887-D6B9-761B-3731-799E75E28389}"/>
                </a:ext>
              </a:extLst>
            </p:cNvPr>
            <p:cNvSpPr>
              <a:spLocks/>
            </p:cNvSpPr>
            <p:nvPr/>
          </p:nvSpPr>
          <p:spPr bwMode="auto">
            <a:xfrm>
              <a:off x="7958791" y="2975326"/>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4" y="25"/>
                    <a:pt x="126" y="12"/>
                  </a:cubicBezTo>
                  <a:cubicBezTo>
                    <a:pt x="88" y="0"/>
                    <a:pt x="47" y="13"/>
                    <a:pt x="24" y="45"/>
                  </a:cubicBezTo>
                  <a:cubicBezTo>
                    <a:pt x="0" y="78"/>
                    <a:pt x="0" y="121"/>
                    <a:pt x="24" y="153"/>
                  </a:cubicBezTo>
                  <a:cubicBezTo>
                    <a:pt x="47" y="185"/>
                    <a:pt x="88" y="198"/>
                    <a:pt x="126" y="186"/>
                  </a:cubicBezTo>
                  <a:cubicBezTo>
                    <a:pt x="164"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6" name="Freeform 259">
              <a:extLst>
                <a:ext uri="{FF2B5EF4-FFF2-40B4-BE49-F238E27FC236}">
                  <a16:creationId xmlns:a16="http://schemas.microsoft.com/office/drawing/2014/main" id="{DCA036A3-3E4E-FFDA-34D5-9A63A52474A7}"/>
                </a:ext>
              </a:extLst>
            </p:cNvPr>
            <p:cNvSpPr>
              <a:spLocks/>
            </p:cNvSpPr>
            <p:nvPr/>
          </p:nvSpPr>
          <p:spPr bwMode="auto">
            <a:xfrm>
              <a:off x="8242382" y="2987480"/>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8" y="0"/>
                    <a:pt x="46" y="13"/>
                    <a:pt x="23" y="45"/>
                  </a:cubicBezTo>
                  <a:cubicBezTo>
                    <a:pt x="0" y="77"/>
                    <a:pt x="0" y="121"/>
                    <a:pt x="23" y="153"/>
                  </a:cubicBezTo>
                  <a:cubicBezTo>
                    <a:pt x="46" y="185"/>
                    <a:pt x="88" y="198"/>
                    <a:pt x="125" y="186"/>
                  </a:cubicBezTo>
                  <a:cubicBezTo>
                    <a:pt x="163" y="174"/>
                    <a:pt x="188" y="138"/>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7" name="Freeform 260">
              <a:extLst>
                <a:ext uri="{FF2B5EF4-FFF2-40B4-BE49-F238E27FC236}">
                  <a16:creationId xmlns:a16="http://schemas.microsoft.com/office/drawing/2014/main" id="{55103ABC-4EAE-FD7E-1D39-4CB629B67521}"/>
                </a:ext>
              </a:extLst>
            </p:cNvPr>
            <p:cNvSpPr>
              <a:spLocks/>
            </p:cNvSpPr>
            <p:nvPr/>
          </p:nvSpPr>
          <p:spPr bwMode="auto">
            <a:xfrm>
              <a:off x="8398357" y="2932786"/>
              <a:ext cx="72924" cy="79001"/>
            </a:xfrm>
            <a:custGeom>
              <a:avLst/>
              <a:gdLst>
                <a:gd name="T0" fmla="*/ 97 w 189"/>
                <a:gd name="T1" fmla="*/ 99 h 199"/>
                <a:gd name="T2" fmla="*/ 189 w 189"/>
                <a:gd name="T3" fmla="*/ 99 h 199"/>
                <a:gd name="T4" fmla="*/ 125 w 189"/>
                <a:gd name="T5" fmla="*/ 13 h 199"/>
                <a:gd name="T6" fmla="*/ 23 w 189"/>
                <a:gd name="T7" fmla="*/ 46 h 199"/>
                <a:gd name="T8" fmla="*/ 23 w 189"/>
                <a:gd name="T9" fmla="*/ 153 h 199"/>
                <a:gd name="T10" fmla="*/ 125 w 189"/>
                <a:gd name="T11" fmla="*/ 186 h 199"/>
                <a:gd name="T12" fmla="*/ 189 w 189"/>
                <a:gd name="T13" fmla="*/ 99 h 199"/>
                <a:gd name="T14" fmla="*/ 97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99"/>
                  </a:moveTo>
                  <a:lnTo>
                    <a:pt x="189" y="99"/>
                  </a:lnTo>
                  <a:cubicBezTo>
                    <a:pt x="189" y="60"/>
                    <a:pt x="163" y="25"/>
                    <a:pt x="125" y="13"/>
                  </a:cubicBezTo>
                  <a:cubicBezTo>
                    <a:pt x="88" y="0"/>
                    <a:pt x="47" y="14"/>
                    <a:pt x="23" y="46"/>
                  </a:cubicBezTo>
                  <a:cubicBezTo>
                    <a:pt x="0" y="78"/>
                    <a:pt x="0" y="121"/>
                    <a:pt x="23" y="153"/>
                  </a:cubicBezTo>
                  <a:cubicBezTo>
                    <a:pt x="47" y="185"/>
                    <a:pt x="88" y="199"/>
                    <a:pt x="125" y="186"/>
                  </a:cubicBezTo>
                  <a:cubicBezTo>
                    <a:pt x="163" y="174"/>
                    <a:pt x="189" y="139"/>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8" name="Freeform 261">
              <a:extLst>
                <a:ext uri="{FF2B5EF4-FFF2-40B4-BE49-F238E27FC236}">
                  <a16:creationId xmlns:a16="http://schemas.microsoft.com/office/drawing/2014/main" id="{92100964-7B00-4E8A-4FB8-E0B3ED50F523}"/>
                </a:ext>
              </a:extLst>
            </p:cNvPr>
            <p:cNvSpPr>
              <a:spLocks/>
            </p:cNvSpPr>
            <p:nvPr/>
          </p:nvSpPr>
          <p:spPr bwMode="auto">
            <a:xfrm>
              <a:off x="9064798" y="2993556"/>
              <a:ext cx="72924" cy="76975"/>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7" y="0"/>
                    <a:pt x="46" y="13"/>
                    <a:pt x="23" y="45"/>
                  </a:cubicBezTo>
                  <a:cubicBezTo>
                    <a:pt x="0" y="77"/>
                    <a:pt x="0" y="121"/>
                    <a:pt x="23" y="153"/>
                  </a:cubicBezTo>
                  <a:cubicBezTo>
                    <a:pt x="46" y="185"/>
                    <a:pt x="87" y="198"/>
                    <a:pt x="125" y="186"/>
                  </a:cubicBezTo>
                  <a:cubicBezTo>
                    <a:pt x="163" y="174"/>
                    <a:pt x="188" y="139"/>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59" name="Freeform 262">
              <a:extLst>
                <a:ext uri="{FF2B5EF4-FFF2-40B4-BE49-F238E27FC236}">
                  <a16:creationId xmlns:a16="http://schemas.microsoft.com/office/drawing/2014/main" id="{A1BC8296-BAF3-05F6-1454-96E642CEB25F}"/>
                </a:ext>
              </a:extLst>
            </p:cNvPr>
            <p:cNvSpPr>
              <a:spLocks/>
            </p:cNvSpPr>
            <p:nvPr/>
          </p:nvSpPr>
          <p:spPr bwMode="auto">
            <a:xfrm>
              <a:off x="7695456" y="2398013"/>
              <a:ext cx="72924" cy="79001"/>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60"/>
                    <a:pt x="163" y="24"/>
                    <a:pt x="125" y="12"/>
                  </a:cubicBezTo>
                  <a:cubicBezTo>
                    <a:pt x="88" y="0"/>
                    <a:pt x="46" y="13"/>
                    <a:pt x="23" y="45"/>
                  </a:cubicBezTo>
                  <a:cubicBezTo>
                    <a:pt x="0" y="77"/>
                    <a:pt x="0" y="121"/>
                    <a:pt x="23" y="153"/>
                  </a:cubicBezTo>
                  <a:cubicBezTo>
                    <a:pt x="46" y="185"/>
                    <a:pt x="88" y="198"/>
                    <a:pt x="125" y="186"/>
                  </a:cubicBezTo>
                  <a:cubicBezTo>
                    <a:pt x="163" y="174"/>
                    <a:pt x="189" y="139"/>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0" name="Freeform 263">
              <a:extLst>
                <a:ext uri="{FF2B5EF4-FFF2-40B4-BE49-F238E27FC236}">
                  <a16:creationId xmlns:a16="http://schemas.microsoft.com/office/drawing/2014/main" id="{C44DDECA-1D94-E64D-5818-A8AAC787B48E}"/>
                </a:ext>
              </a:extLst>
            </p:cNvPr>
            <p:cNvSpPr>
              <a:spLocks/>
            </p:cNvSpPr>
            <p:nvPr/>
          </p:nvSpPr>
          <p:spPr bwMode="auto">
            <a:xfrm>
              <a:off x="7754199" y="2211653"/>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1" name="Freeform 264">
              <a:extLst>
                <a:ext uri="{FF2B5EF4-FFF2-40B4-BE49-F238E27FC236}">
                  <a16:creationId xmlns:a16="http://schemas.microsoft.com/office/drawing/2014/main" id="{080F1D77-75B6-CA0B-B998-D465B508C49B}"/>
                </a:ext>
              </a:extLst>
            </p:cNvPr>
            <p:cNvSpPr>
              <a:spLocks/>
            </p:cNvSpPr>
            <p:nvPr/>
          </p:nvSpPr>
          <p:spPr bwMode="auto">
            <a:xfrm>
              <a:off x="7958791" y="3406789"/>
              <a:ext cx="74950"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4" y="25"/>
                    <a:pt x="126" y="13"/>
                  </a:cubicBezTo>
                  <a:cubicBezTo>
                    <a:pt x="88" y="0"/>
                    <a:pt x="47" y="14"/>
                    <a:pt x="24" y="46"/>
                  </a:cubicBezTo>
                  <a:cubicBezTo>
                    <a:pt x="0" y="78"/>
                    <a:pt x="0" y="121"/>
                    <a:pt x="24" y="153"/>
                  </a:cubicBezTo>
                  <a:cubicBezTo>
                    <a:pt x="47" y="185"/>
                    <a:pt x="88" y="199"/>
                    <a:pt x="126" y="186"/>
                  </a:cubicBezTo>
                  <a:cubicBezTo>
                    <a:pt x="164" y="174"/>
                    <a:pt x="189" y="139"/>
                    <a:pt x="189" y="100"/>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2" name="Freeform 265">
              <a:extLst>
                <a:ext uri="{FF2B5EF4-FFF2-40B4-BE49-F238E27FC236}">
                  <a16:creationId xmlns:a16="http://schemas.microsoft.com/office/drawing/2014/main" id="{E699E65A-5E95-3D55-3AEC-646A6493DF25}"/>
                </a:ext>
              </a:extLst>
            </p:cNvPr>
            <p:cNvSpPr>
              <a:spLocks/>
            </p:cNvSpPr>
            <p:nvPr/>
          </p:nvSpPr>
          <p:spPr bwMode="auto">
            <a:xfrm>
              <a:off x="8193767" y="3497944"/>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60"/>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3" name="Freeform 266">
              <a:extLst>
                <a:ext uri="{FF2B5EF4-FFF2-40B4-BE49-F238E27FC236}">
                  <a16:creationId xmlns:a16="http://schemas.microsoft.com/office/drawing/2014/main" id="{1F81ECD7-8281-FB42-41B7-02AAAD8164B4}"/>
                </a:ext>
              </a:extLst>
            </p:cNvPr>
            <p:cNvSpPr>
              <a:spLocks/>
            </p:cNvSpPr>
            <p:nvPr/>
          </p:nvSpPr>
          <p:spPr bwMode="auto">
            <a:xfrm>
              <a:off x="8380127" y="3534406"/>
              <a:ext cx="72924" cy="76975"/>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4" name="Freeform 267">
              <a:extLst>
                <a:ext uri="{FF2B5EF4-FFF2-40B4-BE49-F238E27FC236}">
                  <a16:creationId xmlns:a16="http://schemas.microsoft.com/office/drawing/2014/main" id="{2FEA2A60-E4F0-02D1-D70C-28AED1F7AF48}"/>
                </a:ext>
              </a:extLst>
            </p:cNvPr>
            <p:cNvSpPr>
              <a:spLocks/>
            </p:cNvSpPr>
            <p:nvPr/>
          </p:nvSpPr>
          <p:spPr bwMode="auto">
            <a:xfrm>
              <a:off x="9010105" y="3564790"/>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4" y="24"/>
                    <a:pt x="126" y="12"/>
                  </a:cubicBezTo>
                  <a:cubicBezTo>
                    <a:pt x="88" y="0"/>
                    <a:pt x="47" y="13"/>
                    <a:pt x="24" y="45"/>
                  </a:cubicBezTo>
                  <a:cubicBezTo>
                    <a:pt x="0" y="77"/>
                    <a:pt x="0" y="121"/>
                    <a:pt x="24" y="153"/>
                  </a:cubicBezTo>
                  <a:cubicBezTo>
                    <a:pt x="47" y="185"/>
                    <a:pt x="88" y="198"/>
                    <a:pt x="126" y="186"/>
                  </a:cubicBezTo>
                  <a:cubicBezTo>
                    <a:pt x="164" y="174"/>
                    <a:pt x="189" y="138"/>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5" name="Freeform 268">
              <a:extLst>
                <a:ext uri="{FF2B5EF4-FFF2-40B4-BE49-F238E27FC236}">
                  <a16:creationId xmlns:a16="http://schemas.microsoft.com/office/drawing/2014/main" id="{C8A3FE65-88A4-12D2-FC78-AB8EB1C3B481}"/>
                </a:ext>
              </a:extLst>
            </p:cNvPr>
            <p:cNvSpPr>
              <a:spLocks/>
            </p:cNvSpPr>
            <p:nvPr/>
          </p:nvSpPr>
          <p:spPr bwMode="auto">
            <a:xfrm>
              <a:off x="7677224" y="2645143"/>
              <a:ext cx="72924" cy="76975"/>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5" y="12"/>
                  </a:cubicBezTo>
                  <a:cubicBezTo>
                    <a:pt x="88" y="0"/>
                    <a:pt x="47" y="13"/>
                    <a:pt x="24" y="45"/>
                  </a:cubicBezTo>
                  <a:cubicBezTo>
                    <a:pt x="0" y="77"/>
                    <a:pt x="0" y="121"/>
                    <a:pt x="24" y="153"/>
                  </a:cubicBezTo>
                  <a:cubicBezTo>
                    <a:pt x="47" y="185"/>
                    <a:pt x="88" y="198"/>
                    <a:pt x="125"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6" name="Freeform 269">
              <a:extLst>
                <a:ext uri="{FF2B5EF4-FFF2-40B4-BE49-F238E27FC236}">
                  <a16:creationId xmlns:a16="http://schemas.microsoft.com/office/drawing/2014/main" id="{3C496CFA-BCC3-B29D-2058-AE82E6F35691}"/>
                </a:ext>
              </a:extLst>
            </p:cNvPr>
            <p:cNvSpPr>
              <a:spLocks/>
            </p:cNvSpPr>
            <p:nvPr/>
          </p:nvSpPr>
          <p:spPr bwMode="auto">
            <a:xfrm>
              <a:off x="7754199" y="3023941"/>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7" name="Freeform 270">
              <a:extLst>
                <a:ext uri="{FF2B5EF4-FFF2-40B4-BE49-F238E27FC236}">
                  <a16:creationId xmlns:a16="http://schemas.microsoft.com/office/drawing/2014/main" id="{AC4FDFF6-AED3-0EC8-7F10-C0F89D686925}"/>
                </a:ext>
              </a:extLst>
            </p:cNvPr>
            <p:cNvSpPr>
              <a:spLocks/>
            </p:cNvSpPr>
            <p:nvPr/>
          </p:nvSpPr>
          <p:spPr bwMode="auto">
            <a:xfrm>
              <a:off x="7958791" y="3659997"/>
              <a:ext cx="74950"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4" y="25"/>
                    <a:pt x="126" y="13"/>
                  </a:cubicBezTo>
                  <a:cubicBezTo>
                    <a:pt x="88" y="0"/>
                    <a:pt x="47" y="14"/>
                    <a:pt x="24" y="46"/>
                  </a:cubicBezTo>
                  <a:cubicBezTo>
                    <a:pt x="0" y="78"/>
                    <a:pt x="0" y="121"/>
                    <a:pt x="24" y="153"/>
                  </a:cubicBezTo>
                  <a:cubicBezTo>
                    <a:pt x="47" y="186"/>
                    <a:pt x="88" y="199"/>
                    <a:pt x="126" y="186"/>
                  </a:cubicBezTo>
                  <a:cubicBezTo>
                    <a:pt x="164" y="174"/>
                    <a:pt x="189" y="139"/>
                    <a:pt x="189" y="100"/>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8" name="Freeform 271">
              <a:extLst>
                <a:ext uri="{FF2B5EF4-FFF2-40B4-BE49-F238E27FC236}">
                  <a16:creationId xmlns:a16="http://schemas.microsoft.com/office/drawing/2014/main" id="{C3CBAB6D-16CE-EFB0-EB86-1056831FAEC2}"/>
                </a:ext>
              </a:extLst>
            </p:cNvPr>
            <p:cNvSpPr>
              <a:spLocks/>
            </p:cNvSpPr>
            <p:nvPr/>
          </p:nvSpPr>
          <p:spPr bwMode="auto">
            <a:xfrm>
              <a:off x="8169459" y="3161686"/>
              <a:ext cx="72924" cy="79001"/>
            </a:xfrm>
            <a:custGeom>
              <a:avLst/>
              <a:gdLst>
                <a:gd name="T0" fmla="*/ 97 w 188"/>
                <a:gd name="T1" fmla="*/ 100 h 199"/>
                <a:gd name="T2" fmla="*/ 188 w 188"/>
                <a:gd name="T3" fmla="*/ 100 h 199"/>
                <a:gd name="T4" fmla="*/ 125 w 188"/>
                <a:gd name="T5" fmla="*/ 13 h 199"/>
                <a:gd name="T6" fmla="*/ 23 w 188"/>
                <a:gd name="T7" fmla="*/ 46 h 199"/>
                <a:gd name="T8" fmla="*/ 23 w 188"/>
                <a:gd name="T9" fmla="*/ 154 h 199"/>
                <a:gd name="T10" fmla="*/ 125 w 188"/>
                <a:gd name="T11" fmla="*/ 187 h 199"/>
                <a:gd name="T12" fmla="*/ 188 w 188"/>
                <a:gd name="T13" fmla="*/ 100 h 199"/>
                <a:gd name="T14" fmla="*/ 97 w 188"/>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100"/>
                  </a:moveTo>
                  <a:lnTo>
                    <a:pt x="188" y="100"/>
                  </a:lnTo>
                  <a:cubicBezTo>
                    <a:pt x="188" y="60"/>
                    <a:pt x="163" y="25"/>
                    <a:pt x="125" y="13"/>
                  </a:cubicBezTo>
                  <a:cubicBezTo>
                    <a:pt x="88" y="0"/>
                    <a:pt x="46" y="14"/>
                    <a:pt x="23" y="46"/>
                  </a:cubicBezTo>
                  <a:cubicBezTo>
                    <a:pt x="0" y="78"/>
                    <a:pt x="0" y="121"/>
                    <a:pt x="23" y="154"/>
                  </a:cubicBezTo>
                  <a:cubicBezTo>
                    <a:pt x="46" y="186"/>
                    <a:pt x="88" y="199"/>
                    <a:pt x="125" y="187"/>
                  </a:cubicBezTo>
                  <a:cubicBezTo>
                    <a:pt x="163" y="174"/>
                    <a:pt x="188" y="139"/>
                    <a:pt x="188" y="100"/>
                  </a:cubicBezTo>
                  <a:lnTo>
                    <a:pt x="97" y="1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69" name="Freeform 272">
              <a:extLst>
                <a:ext uri="{FF2B5EF4-FFF2-40B4-BE49-F238E27FC236}">
                  <a16:creationId xmlns:a16="http://schemas.microsoft.com/office/drawing/2014/main" id="{26585D4E-F8BC-F16B-1E6A-CC674C4D5A3D}"/>
                </a:ext>
              </a:extLst>
            </p:cNvPr>
            <p:cNvSpPr>
              <a:spLocks/>
            </p:cNvSpPr>
            <p:nvPr/>
          </p:nvSpPr>
          <p:spPr bwMode="auto">
            <a:xfrm>
              <a:off x="8374049" y="3173840"/>
              <a:ext cx="72924" cy="76975"/>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60"/>
                    <a:pt x="163" y="24"/>
                    <a:pt x="125" y="12"/>
                  </a:cubicBezTo>
                  <a:cubicBezTo>
                    <a:pt x="88" y="0"/>
                    <a:pt x="47" y="13"/>
                    <a:pt x="23" y="45"/>
                  </a:cubicBezTo>
                  <a:cubicBezTo>
                    <a:pt x="0" y="77"/>
                    <a:pt x="0" y="121"/>
                    <a:pt x="23" y="153"/>
                  </a:cubicBezTo>
                  <a:cubicBezTo>
                    <a:pt x="47" y="185"/>
                    <a:pt x="88" y="198"/>
                    <a:pt x="125" y="186"/>
                  </a:cubicBezTo>
                  <a:cubicBezTo>
                    <a:pt x="163" y="174"/>
                    <a:pt x="189" y="139"/>
                    <a:pt x="189"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0" name="Freeform 273">
              <a:extLst>
                <a:ext uri="{FF2B5EF4-FFF2-40B4-BE49-F238E27FC236}">
                  <a16:creationId xmlns:a16="http://schemas.microsoft.com/office/drawing/2014/main" id="{2D0EB654-129A-D377-5927-048F65B51D98}"/>
                </a:ext>
              </a:extLst>
            </p:cNvPr>
            <p:cNvSpPr>
              <a:spLocks/>
            </p:cNvSpPr>
            <p:nvPr/>
          </p:nvSpPr>
          <p:spPr bwMode="auto">
            <a:xfrm>
              <a:off x="9040490" y="3185994"/>
              <a:ext cx="72924" cy="76975"/>
            </a:xfrm>
            <a:custGeom>
              <a:avLst/>
              <a:gdLst>
                <a:gd name="T0" fmla="*/ 97 w 188"/>
                <a:gd name="T1" fmla="*/ 100 h 199"/>
                <a:gd name="T2" fmla="*/ 188 w 188"/>
                <a:gd name="T3" fmla="*/ 100 h 199"/>
                <a:gd name="T4" fmla="*/ 125 w 188"/>
                <a:gd name="T5" fmla="*/ 13 h 199"/>
                <a:gd name="T6" fmla="*/ 23 w 188"/>
                <a:gd name="T7" fmla="*/ 46 h 199"/>
                <a:gd name="T8" fmla="*/ 23 w 188"/>
                <a:gd name="T9" fmla="*/ 153 h 199"/>
                <a:gd name="T10" fmla="*/ 125 w 188"/>
                <a:gd name="T11" fmla="*/ 187 h 199"/>
                <a:gd name="T12" fmla="*/ 188 w 188"/>
                <a:gd name="T13" fmla="*/ 100 h 199"/>
                <a:gd name="T14" fmla="*/ 97 w 188"/>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100"/>
                  </a:moveTo>
                  <a:lnTo>
                    <a:pt x="188" y="100"/>
                  </a:lnTo>
                  <a:cubicBezTo>
                    <a:pt x="188" y="60"/>
                    <a:pt x="163" y="25"/>
                    <a:pt x="125" y="13"/>
                  </a:cubicBezTo>
                  <a:cubicBezTo>
                    <a:pt x="87" y="0"/>
                    <a:pt x="46" y="14"/>
                    <a:pt x="23" y="46"/>
                  </a:cubicBezTo>
                  <a:cubicBezTo>
                    <a:pt x="0" y="78"/>
                    <a:pt x="0" y="121"/>
                    <a:pt x="23" y="153"/>
                  </a:cubicBezTo>
                  <a:cubicBezTo>
                    <a:pt x="46" y="186"/>
                    <a:pt x="87" y="199"/>
                    <a:pt x="125" y="187"/>
                  </a:cubicBezTo>
                  <a:cubicBezTo>
                    <a:pt x="163" y="174"/>
                    <a:pt x="188" y="139"/>
                    <a:pt x="188" y="100"/>
                  </a:cubicBezTo>
                  <a:lnTo>
                    <a:pt x="97" y="1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1" name="Freeform 274">
              <a:extLst>
                <a:ext uri="{FF2B5EF4-FFF2-40B4-BE49-F238E27FC236}">
                  <a16:creationId xmlns:a16="http://schemas.microsoft.com/office/drawing/2014/main" id="{69C253FF-242D-E9CF-7147-0F3D0143DFEB}"/>
                </a:ext>
              </a:extLst>
            </p:cNvPr>
            <p:cNvSpPr>
              <a:spLocks/>
            </p:cNvSpPr>
            <p:nvPr/>
          </p:nvSpPr>
          <p:spPr bwMode="auto">
            <a:xfrm>
              <a:off x="7677224" y="2543861"/>
              <a:ext cx="72924" cy="76975"/>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5" y="12"/>
                  </a:cubicBezTo>
                  <a:cubicBezTo>
                    <a:pt x="88" y="0"/>
                    <a:pt x="47" y="13"/>
                    <a:pt x="24" y="45"/>
                  </a:cubicBezTo>
                  <a:cubicBezTo>
                    <a:pt x="0" y="77"/>
                    <a:pt x="0" y="121"/>
                    <a:pt x="24" y="153"/>
                  </a:cubicBezTo>
                  <a:cubicBezTo>
                    <a:pt x="47" y="185"/>
                    <a:pt x="88" y="198"/>
                    <a:pt x="125" y="186"/>
                  </a:cubicBezTo>
                  <a:cubicBezTo>
                    <a:pt x="163" y="174"/>
                    <a:pt x="189" y="139"/>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2" name="Freeform 275">
              <a:extLst>
                <a:ext uri="{FF2B5EF4-FFF2-40B4-BE49-F238E27FC236}">
                  <a16:creationId xmlns:a16="http://schemas.microsoft.com/office/drawing/2014/main" id="{4901590D-CD74-F993-8B8A-815B07246F02}"/>
                </a:ext>
              </a:extLst>
            </p:cNvPr>
            <p:cNvSpPr>
              <a:spLocks/>
            </p:cNvSpPr>
            <p:nvPr/>
          </p:nvSpPr>
          <p:spPr bwMode="auto">
            <a:xfrm>
              <a:off x="7754199" y="2513476"/>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8"/>
                    <a:pt x="189" y="99"/>
                  </a:cubicBezTo>
                  <a:lnTo>
                    <a:pt x="98"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3" name="Freeform 276">
              <a:extLst>
                <a:ext uri="{FF2B5EF4-FFF2-40B4-BE49-F238E27FC236}">
                  <a16:creationId xmlns:a16="http://schemas.microsoft.com/office/drawing/2014/main" id="{30D5F1EA-603C-C5AE-0494-4660F32A4E49}"/>
                </a:ext>
              </a:extLst>
            </p:cNvPr>
            <p:cNvSpPr>
              <a:spLocks/>
            </p:cNvSpPr>
            <p:nvPr/>
          </p:nvSpPr>
          <p:spPr bwMode="auto">
            <a:xfrm>
              <a:off x="8374049" y="3256891"/>
              <a:ext cx="72924" cy="79001"/>
            </a:xfrm>
            <a:custGeom>
              <a:avLst/>
              <a:gdLst>
                <a:gd name="T0" fmla="*/ 97 w 189"/>
                <a:gd name="T1" fmla="*/ 99 h 199"/>
                <a:gd name="T2" fmla="*/ 189 w 189"/>
                <a:gd name="T3" fmla="*/ 100 h 199"/>
                <a:gd name="T4" fmla="*/ 125 w 189"/>
                <a:gd name="T5" fmla="*/ 13 h 199"/>
                <a:gd name="T6" fmla="*/ 23 w 189"/>
                <a:gd name="T7" fmla="*/ 46 h 199"/>
                <a:gd name="T8" fmla="*/ 23 w 189"/>
                <a:gd name="T9" fmla="*/ 153 h 199"/>
                <a:gd name="T10" fmla="*/ 125 w 189"/>
                <a:gd name="T11" fmla="*/ 186 h 199"/>
                <a:gd name="T12" fmla="*/ 189 w 189"/>
                <a:gd name="T13" fmla="*/ 100 h 199"/>
                <a:gd name="T14" fmla="*/ 97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99"/>
                  </a:moveTo>
                  <a:lnTo>
                    <a:pt x="189" y="100"/>
                  </a:lnTo>
                  <a:cubicBezTo>
                    <a:pt x="189" y="60"/>
                    <a:pt x="163" y="25"/>
                    <a:pt x="125" y="13"/>
                  </a:cubicBezTo>
                  <a:cubicBezTo>
                    <a:pt x="88" y="0"/>
                    <a:pt x="47" y="14"/>
                    <a:pt x="23" y="46"/>
                  </a:cubicBezTo>
                  <a:cubicBezTo>
                    <a:pt x="0" y="78"/>
                    <a:pt x="0" y="121"/>
                    <a:pt x="23" y="153"/>
                  </a:cubicBezTo>
                  <a:cubicBezTo>
                    <a:pt x="47" y="185"/>
                    <a:pt x="88" y="199"/>
                    <a:pt x="125" y="186"/>
                  </a:cubicBezTo>
                  <a:cubicBezTo>
                    <a:pt x="163" y="174"/>
                    <a:pt x="189" y="139"/>
                    <a:pt x="189" y="100"/>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4" name="Freeform 277">
              <a:extLst>
                <a:ext uri="{FF2B5EF4-FFF2-40B4-BE49-F238E27FC236}">
                  <a16:creationId xmlns:a16="http://schemas.microsoft.com/office/drawing/2014/main" id="{96B461DA-E3FE-14A0-F36B-91E99F5F5B7D}"/>
                </a:ext>
              </a:extLst>
            </p:cNvPr>
            <p:cNvSpPr>
              <a:spLocks/>
            </p:cNvSpPr>
            <p:nvPr/>
          </p:nvSpPr>
          <p:spPr bwMode="auto">
            <a:xfrm>
              <a:off x="8991875" y="3293353"/>
              <a:ext cx="74950"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5" name="Freeform 278">
              <a:extLst>
                <a:ext uri="{FF2B5EF4-FFF2-40B4-BE49-F238E27FC236}">
                  <a16:creationId xmlns:a16="http://schemas.microsoft.com/office/drawing/2014/main" id="{A9E1815A-5824-5B4A-E1F0-1CEDA696319C}"/>
                </a:ext>
              </a:extLst>
            </p:cNvPr>
            <p:cNvSpPr>
              <a:spLocks/>
            </p:cNvSpPr>
            <p:nvPr/>
          </p:nvSpPr>
          <p:spPr bwMode="auto">
            <a:xfrm>
              <a:off x="7701532" y="2398013"/>
              <a:ext cx="72924" cy="79001"/>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5" y="12"/>
                  </a:cubicBezTo>
                  <a:cubicBezTo>
                    <a:pt x="88" y="0"/>
                    <a:pt x="47" y="13"/>
                    <a:pt x="24" y="45"/>
                  </a:cubicBezTo>
                  <a:cubicBezTo>
                    <a:pt x="0" y="77"/>
                    <a:pt x="0" y="121"/>
                    <a:pt x="24" y="153"/>
                  </a:cubicBezTo>
                  <a:cubicBezTo>
                    <a:pt x="47" y="185"/>
                    <a:pt x="88" y="198"/>
                    <a:pt x="125"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6" name="Freeform 279">
              <a:extLst>
                <a:ext uri="{FF2B5EF4-FFF2-40B4-BE49-F238E27FC236}">
                  <a16:creationId xmlns:a16="http://schemas.microsoft.com/office/drawing/2014/main" id="{BC105AD1-4960-FCA6-5E38-3CC1C62E5462}"/>
                </a:ext>
              </a:extLst>
            </p:cNvPr>
            <p:cNvSpPr>
              <a:spLocks/>
            </p:cNvSpPr>
            <p:nvPr/>
          </p:nvSpPr>
          <p:spPr bwMode="auto">
            <a:xfrm>
              <a:off x="7754199" y="2379783"/>
              <a:ext cx="74950"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7" name="Freeform 280">
              <a:extLst>
                <a:ext uri="{FF2B5EF4-FFF2-40B4-BE49-F238E27FC236}">
                  <a16:creationId xmlns:a16="http://schemas.microsoft.com/office/drawing/2014/main" id="{533E1FE9-B629-1978-BDB2-7C7B1899EEE2}"/>
                </a:ext>
              </a:extLst>
            </p:cNvPr>
            <p:cNvSpPr>
              <a:spLocks/>
            </p:cNvSpPr>
            <p:nvPr/>
          </p:nvSpPr>
          <p:spPr bwMode="auto">
            <a:xfrm>
              <a:off x="7952713" y="3360200"/>
              <a:ext cx="74950" cy="76975"/>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6"/>
                    <a:pt x="88" y="199"/>
                    <a:pt x="126"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8" name="Freeform 281">
              <a:extLst>
                <a:ext uri="{FF2B5EF4-FFF2-40B4-BE49-F238E27FC236}">
                  <a16:creationId xmlns:a16="http://schemas.microsoft.com/office/drawing/2014/main" id="{717EA68C-768E-5C45-DC57-615B8FE69CC8}"/>
                </a:ext>
              </a:extLst>
            </p:cNvPr>
            <p:cNvSpPr>
              <a:spLocks/>
            </p:cNvSpPr>
            <p:nvPr/>
          </p:nvSpPr>
          <p:spPr bwMode="auto">
            <a:xfrm>
              <a:off x="8193767" y="3797741"/>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60"/>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79" name="Freeform 282">
              <a:extLst>
                <a:ext uri="{FF2B5EF4-FFF2-40B4-BE49-F238E27FC236}">
                  <a16:creationId xmlns:a16="http://schemas.microsoft.com/office/drawing/2014/main" id="{6BA71A70-123C-138C-F7DA-9498C80AE2C9}"/>
                </a:ext>
              </a:extLst>
            </p:cNvPr>
            <p:cNvSpPr>
              <a:spLocks/>
            </p:cNvSpPr>
            <p:nvPr/>
          </p:nvSpPr>
          <p:spPr bwMode="auto">
            <a:xfrm>
              <a:off x="8374049" y="3564790"/>
              <a:ext cx="72924" cy="76975"/>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0" name="Freeform 283">
              <a:extLst>
                <a:ext uri="{FF2B5EF4-FFF2-40B4-BE49-F238E27FC236}">
                  <a16:creationId xmlns:a16="http://schemas.microsoft.com/office/drawing/2014/main" id="{11A34478-D2D2-2812-4076-17137E83F0E2}"/>
                </a:ext>
              </a:extLst>
            </p:cNvPr>
            <p:cNvSpPr>
              <a:spLocks/>
            </p:cNvSpPr>
            <p:nvPr/>
          </p:nvSpPr>
          <p:spPr bwMode="auto">
            <a:xfrm>
              <a:off x="8985797" y="3491867"/>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4" y="24"/>
                    <a:pt x="126" y="12"/>
                  </a:cubicBezTo>
                  <a:cubicBezTo>
                    <a:pt x="88" y="0"/>
                    <a:pt x="47" y="13"/>
                    <a:pt x="24" y="45"/>
                  </a:cubicBezTo>
                  <a:cubicBezTo>
                    <a:pt x="0" y="77"/>
                    <a:pt x="0" y="121"/>
                    <a:pt x="24" y="153"/>
                  </a:cubicBezTo>
                  <a:cubicBezTo>
                    <a:pt x="47" y="185"/>
                    <a:pt x="88" y="198"/>
                    <a:pt x="126" y="186"/>
                  </a:cubicBezTo>
                  <a:cubicBezTo>
                    <a:pt x="164" y="174"/>
                    <a:pt x="189" y="138"/>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1" name="Freeform 284">
              <a:extLst>
                <a:ext uri="{FF2B5EF4-FFF2-40B4-BE49-F238E27FC236}">
                  <a16:creationId xmlns:a16="http://schemas.microsoft.com/office/drawing/2014/main" id="{A36349CD-F806-22FA-DCF6-F20F9EC0EC98}"/>
                </a:ext>
              </a:extLst>
            </p:cNvPr>
            <p:cNvSpPr>
              <a:spLocks/>
            </p:cNvSpPr>
            <p:nvPr/>
          </p:nvSpPr>
          <p:spPr bwMode="auto">
            <a:xfrm>
              <a:off x="7683302" y="2626913"/>
              <a:ext cx="72924"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4" y="25"/>
                    <a:pt x="126" y="13"/>
                  </a:cubicBezTo>
                  <a:cubicBezTo>
                    <a:pt x="88" y="0"/>
                    <a:pt x="47" y="13"/>
                    <a:pt x="24" y="46"/>
                  </a:cubicBezTo>
                  <a:cubicBezTo>
                    <a:pt x="0" y="78"/>
                    <a:pt x="0" y="121"/>
                    <a:pt x="24" y="153"/>
                  </a:cubicBezTo>
                  <a:cubicBezTo>
                    <a:pt x="47" y="185"/>
                    <a:pt x="88" y="199"/>
                    <a:pt x="126" y="186"/>
                  </a:cubicBezTo>
                  <a:cubicBezTo>
                    <a:pt x="164"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2" name="Freeform 285">
              <a:extLst>
                <a:ext uri="{FF2B5EF4-FFF2-40B4-BE49-F238E27FC236}">
                  <a16:creationId xmlns:a16="http://schemas.microsoft.com/office/drawing/2014/main" id="{5DA45916-0DAE-91E4-40C6-F7DD95E92191}"/>
                </a:ext>
              </a:extLst>
            </p:cNvPr>
            <p:cNvSpPr>
              <a:spLocks/>
            </p:cNvSpPr>
            <p:nvPr/>
          </p:nvSpPr>
          <p:spPr bwMode="auto">
            <a:xfrm>
              <a:off x="7754199" y="3299430"/>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3" name="Freeform 286">
              <a:extLst>
                <a:ext uri="{FF2B5EF4-FFF2-40B4-BE49-F238E27FC236}">
                  <a16:creationId xmlns:a16="http://schemas.microsoft.com/office/drawing/2014/main" id="{6581C9DF-1A04-FB57-ED36-CC171073F305}"/>
                </a:ext>
              </a:extLst>
            </p:cNvPr>
            <p:cNvSpPr>
              <a:spLocks/>
            </p:cNvSpPr>
            <p:nvPr/>
          </p:nvSpPr>
          <p:spPr bwMode="auto">
            <a:xfrm>
              <a:off x="7958791" y="3996256"/>
              <a:ext cx="74950" cy="79001"/>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4" y="24"/>
                    <a:pt x="126" y="12"/>
                  </a:cubicBezTo>
                  <a:cubicBezTo>
                    <a:pt x="88" y="0"/>
                    <a:pt x="47" y="13"/>
                    <a:pt x="24" y="45"/>
                  </a:cubicBezTo>
                  <a:cubicBezTo>
                    <a:pt x="0" y="77"/>
                    <a:pt x="0" y="121"/>
                    <a:pt x="24" y="153"/>
                  </a:cubicBezTo>
                  <a:cubicBezTo>
                    <a:pt x="47" y="185"/>
                    <a:pt x="88" y="198"/>
                    <a:pt x="126" y="186"/>
                  </a:cubicBezTo>
                  <a:cubicBezTo>
                    <a:pt x="164"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4" name="Freeform 287">
              <a:extLst>
                <a:ext uri="{FF2B5EF4-FFF2-40B4-BE49-F238E27FC236}">
                  <a16:creationId xmlns:a16="http://schemas.microsoft.com/office/drawing/2014/main" id="{B4B7C6C4-B006-D44B-DBC6-E7961090AFA1}"/>
                </a:ext>
              </a:extLst>
            </p:cNvPr>
            <p:cNvSpPr>
              <a:spLocks/>
            </p:cNvSpPr>
            <p:nvPr/>
          </p:nvSpPr>
          <p:spPr bwMode="auto">
            <a:xfrm>
              <a:off x="8169459" y="3815972"/>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59"/>
                    <a:pt x="163" y="24"/>
                    <a:pt x="125" y="12"/>
                  </a:cubicBezTo>
                  <a:cubicBezTo>
                    <a:pt x="88" y="0"/>
                    <a:pt x="46" y="13"/>
                    <a:pt x="23" y="45"/>
                  </a:cubicBezTo>
                  <a:cubicBezTo>
                    <a:pt x="0" y="77"/>
                    <a:pt x="0" y="121"/>
                    <a:pt x="23" y="153"/>
                  </a:cubicBezTo>
                  <a:cubicBezTo>
                    <a:pt x="46" y="185"/>
                    <a:pt x="88" y="198"/>
                    <a:pt x="125" y="186"/>
                  </a:cubicBezTo>
                  <a:cubicBezTo>
                    <a:pt x="163" y="174"/>
                    <a:pt x="188" y="138"/>
                    <a:pt x="188"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5" name="Freeform 288">
              <a:extLst>
                <a:ext uri="{FF2B5EF4-FFF2-40B4-BE49-F238E27FC236}">
                  <a16:creationId xmlns:a16="http://schemas.microsoft.com/office/drawing/2014/main" id="{5ECEEFB2-EB6E-A233-2C8E-8BB4B6D57A13}"/>
                </a:ext>
              </a:extLst>
            </p:cNvPr>
            <p:cNvSpPr>
              <a:spLocks/>
            </p:cNvSpPr>
            <p:nvPr/>
          </p:nvSpPr>
          <p:spPr bwMode="auto">
            <a:xfrm>
              <a:off x="8374049" y="3919281"/>
              <a:ext cx="72924" cy="76975"/>
            </a:xfrm>
            <a:custGeom>
              <a:avLst/>
              <a:gdLst>
                <a:gd name="T0" fmla="*/ 97 w 189"/>
                <a:gd name="T1" fmla="*/ 99 h 198"/>
                <a:gd name="T2" fmla="*/ 189 w 189"/>
                <a:gd name="T3" fmla="*/ 99 h 198"/>
                <a:gd name="T4" fmla="*/ 125 w 189"/>
                <a:gd name="T5" fmla="*/ 12 h 198"/>
                <a:gd name="T6" fmla="*/ 23 w 189"/>
                <a:gd name="T7" fmla="*/ 45 h 198"/>
                <a:gd name="T8" fmla="*/ 23 w 189"/>
                <a:gd name="T9" fmla="*/ 153 h 198"/>
                <a:gd name="T10" fmla="*/ 125 w 189"/>
                <a:gd name="T11" fmla="*/ 186 h 198"/>
                <a:gd name="T12" fmla="*/ 189 w 189"/>
                <a:gd name="T13" fmla="*/ 99 h 198"/>
                <a:gd name="T14" fmla="*/ 97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7" y="99"/>
                  </a:moveTo>
                  <a:lnTo>
                    <a:pt x="189" y="99"/>
                  </a:lnTo>
                  <a:cubicBezTo>
                    <a:pt x="189" y="59"/>
                    <a:pt x="163" y="24"/>
                    <a:pt x="125" y="12"/>
                  </a:cubicBezTo>
                  <a:cubicBezTo>
                    <a:pt x="88" y="0"/>
                    <a:pt x="47" y="13"/>
                    <a:pt x="23" y="45"/>
                  </a:cubicBezTo>
                  <a:cubicBezTo>
                    <a:pt x="0" y="77"/>
                    <a:pt x="0" y="121"/>
                    <a:pt x="23" y="153"/>
                  </a:cubicBezTo>
                  <a:cubicBezTo>
                    <a:pt x="47" y="185"/>
                    <a:pt x="88" y="198"/>
                    <a:pt x="125" y="186"/>
                  </a:cubicBezTo>
                  <a:cubicBezTo>
                    <a:pt x="163" y="174"/>
                    <a:pt x="189" y="138"/>
                    <a:pt x="189"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6" name="Freeform 289">
              <a:extLst>
                <a:ext uri="{FF2B5EF4-FFF2-40B4-BE49-F238E27FC236}">
                  <a16:creationId xmlns:a16="http://schemas.microsoft.com/office/drawing/2014/main" id="{B402A5BA-0964-E9EE-A2FC-25BBB122D1D8}"/>
                </a:ext>
              </a:extLst>
            </p:cNvPr>
            <p:cNvSpPr>
              <a:spLocks/>
            </p:cNvSpPr>
            <p:nvPr/>
          </p:nvSpPr>
          <p:spPr bwMode="auto">
            <a:xfrm>
              <a:off x="9004028" y="3779510"/>
              <a:ext cx="74950" cy="79001"/>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7" name="Freeform 290">
              <a:extLst>
                <a:ext uri="{FF2B5EF4-FFF2-40B4-BE49-F238E27FC236}">
                  <a16:creationId xmlns:a16="http://schemas.microsoft.com/office/drawing/2014/main" id="{A3914635-0E5A-93B3-6B07-7925E62527A0}"/>
                </a:ext>
              </a:extLst>
            </p:cNvPr>
            <p:cNvSpPr>
              <a:spLocks/>
            </p:cNvSpPr>
            <p:nvPr/>
          </p:nvSpPr>
          <p:spPr bwMode="auto">
            <a:xfrm>
              <a:off x="7677224" y="2308885"/>
              <a:ext cx="72924" cy="76975"/>
            </a:xfrm>
            <a:custGeom>
              <a:avLst/>
              <a:gdLst>
                <a:gd name="T0" fmla="*/ 98 w 189"/>
                <a:gd name="T1" fmla="*/ 99 h 199"/>
                <a:gd name="T2" fmla="*/ 189 w 189"/>
                <a:gd name="T3" fmla="*/ 100 h 199"/>
                <a:gd name="T4" fmla="*/ 125 w 189"/>
                <a:gd name="T5" fmla="*/ 13 h 199"/>
                <a:gd name="T6" fmla="*/ 24 w 189"/>
                <a:gd name="T7" fmla="*/ 46 h 199"/>
                <a:gd name="T8" fmla="*/ 24 w 189"/>
                <a:gd name="T9" fmla="*/ 153 h 199"/>
                <a:gd name="T10" fmla="*/ 125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5" y="13"/>
                  </a:cubicBezTo>
                  <a:cubicBezTo>
                    <a:pt x="88" y="0"/>
                    <a:pt x="47" y="14"/>
                    <a:pt x="24" y="46"/>
                  </a:cubicBezTo>
                  <a:cubicBezTo>
                    <a:pt x="0" y="78"/>
                    <a:pt x="0" y="121"/>
                    <a:pt x="24" y="153"/>
                  </a:cubicBezTo>
                  <a:cubicBezTo>
                    <a:pt x="47" y="186"/>
                    <a:pt x="88" y="199"/>
                    <a:pt x="125"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8" name="Freeform 291">
              <a:extLst>
                <a:ext uri="{FF2B5EF4-FFF2-40B4-BE49-F238E27FC236}">
                  <a16:creationId xmlns:a16="http://schemas.microsoft.com/office/drawing/2014/main" id="{5D102925-ADDE-69AF-BBA8-D71199D04BA0}"/>
                </a:ext>
              </a:extLst>
            </p:cNvPr>
            <p:cNvSpPr>
              <a:spLocks/>
            </p:cNvSpPr>
            <p:nvPr/>
          </p:nvSpPr>
          <p:spPr bwMode="auto">
            <a:xfrm>
              <a:off x="7754199" y="2543861"/>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89" name="Freeform 292">
              <a:extLst>
                <a:ext uri="{FF2B5EF4-FFF2-40B4-BE49-F238E27FC236}">
                  <a16:creationId xmlns:a16="http://schemas.microsoft.com/office/drawing/2014/main" id="{0F4A5F41-B97A-32FF-5627-D1F24D9573C5}"/>
                </a:ext>
              </a:extLst>
            </p:cNvPr>
            <p:cNvSpPr>
              <a:spLocks/>
            </p:cNvSpPr>
            <p:nvPr/>
          </p:nvSpPr>
          <p:spPr bwMode="auto">
            <a:xfrm>
              <a:off x="7958791" y="3534406"/>
              <a:ext cx="74950" cy="76975"/>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4" y="25"/>
                    <a:pt x="126" y="13"/>
                  </a:cubicBezTo>
                  <a:cubicBezTo>
                    <a:pt x="88" y="0"/>
                    <a:pt x="47" y="14"/>
                    <a:pt x="24" y="46"/>
                  </a:cubicBezTo>
                  <a:cubicBezTo>
                    <a:pt x="0" y="78"/>
                    <a:pt x="0" y="121"/>
                    <a:pt x="24" y="153"/>
                  </a:cubicBezTo>
                  <a:cubicBezTo>
                    <a:pt x="47" y="185"/>
                    <a:pt x="88" y="199"/>
                    <a:pt x="126" y="186"/>
                  </a:cubicBezTo>
                  <a:cubicBezTo>
                    <a:pt x="164"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0" name="Freeform 293">
              <a:extLst>
                <a:ext uri="{FF2B5EF4-FFF2-40B4-BE49-F238E27FC236}">
                  <a16:creationId xmlns:a16="http://schemas.microsoft.com/office/drawing/2014/main" id="{CCD285A9-CB05-73E6-DD4D-0E0711306EC3}"/>
                </a:ext>
              </a:extLst>
            </p:cNvPr>
            <p:cNvSpPr>
              <a:spLocks/>
            </p:cNvSpPr>
            <p:nvPr/>
          </p:nvSpPr>
          <p:spPr bwMode="auto">
            <a:xfrm>
              <a:off x="8367973" y="3773434"/>
              <a:ext cx="72924" cy="79001"/>
            </a:xfrm>
            <a:custGeom>
              <a:avLst/>
              <a:gdLst>
                <a:gd name="T0" fmla="*/ 97 w 188"/>
                <a:gd name="T1" fmla="*/ 99 h 198"/>
                <a:gd name="T2" fmla="*/ 188 w 188"/>
                <a:gd name="T3" fmla="*/ 99 h 198"/>
                <a:gd name="T4" fmla="*/ 125 w 188"/>
                <a:gd name="T5" fmla="*/ 12 h 198"/>
                <a:gd name="T6" fmla="*/ 23 w 188"/>
                <a:gd name="T7" fmla="*/ 45 h 198"/>
                <a:gd name="T8" fmla="*/ 23 w 188"/>
                <a:gd name="T9" fmla="*/ 153 h 198"/>
                <a:gd name="T10" fmla="*/ 125 w 188"/>
                <a:gd name="T11" fmla="*/ 186 h 198"/>
                <a:gd name="T12" fmla="*/ 188 w 188"/>
                <a:gd name="T13" fmla="*/ 99 h 198"/>
                <a:gd name="T14" fmla="*/ 97 w 188"/>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8">
                  <a:moveTo>
                    <a:pt x="97" y="99"/>
                  </a:moveTo>
                  <a:lnTo>
                    <a:pt x="188" y="99"/>
                  </a:lnTo>
                  <a:cubicBezTo>
                    <a:pt x="188" y="60"/>
                    <a:pt x="163" y="24"/>
                    <a:pt x="125" y="12"/>
                  </a:cubicBezTo>
                  <a:cubicBezTo>
                    <a:pt x="88" y="0"/>
                    <a:pt x="46" y="13"/>
                    <a:pt x="23" y="45"/>
                  </a:cubicBezTo>
                  <a:cubicBezTo>
                    <a:pt x="0" y="77"/>
                    <a:pt x="0" y="121"/>
                    <a:pt x="23" y="153"/>
                  </a:cubicBezTo>
                  <a:cubicBezTo>
                    <a:pt x="46" y="185"/>
                    <a:pt x="88" y="198"/>
                    <a:pt x="125" y="186"/>
                  </a:cubicBezTo>
                  <a:cubicBezTo>
                    <a:pt x="163" y="174"/>
                    <a:pt x="188" y="139"/>
                    <a:pt x="188" y="99"/>
                  </a:cubicBezTo>
                  <a:lnTo>
                    <a:pt x="97"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1" name="Freeform 294">
              <a:extLst>
                <a:ext uri="{FF2B5EF4-FFF2-40B4-BE49-F238E27FC236}">
                  <a16:creationId xmlns:a16="http://schemas.microsoft.com/office/drawing/2014/main" id="{192FB2FF-FD31-7CA8-AD2A-5AEC8B359F26}"/>
                </a:ext>
              </a:extLst>
            </p:cNvPr>
            <p:cNvSpPr>
              <a:spLocks/>
            </p:cNvSpPr>
            <p:nvPr/>
          </p:nvSpPr>
          <p:spPr bwMode="auto">
            <a:xfrm>
              <a:off x="8985797" y="3678227"/>
              <a:ext cx="74950" cy="79001"/>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4" y="25"/>
                    <a:pt x="126" y="13"/>
                  </a:cubicBezTo>
                  <a:cubicBezTo>
                    <a:pt x="88" y="0"/>
                    <a:pt x="47" y="13"/>
                    <a:pt x="24" y="46"/>
                  </a:cubicBezTo>
                  <a:cubicBezTo>
                    <a:pt x="0" y="78"/>
                    <a:pt x="0" y="121"/>
                    <a:pt x="24" y="153"/>
                  </a:cubicBezTo>
                  <a:cubicBezTo>
                    <a:pt x="47" y="185"/>
                    <a:pt x="88" y="199"/>
                    <a:pt x="126" y="186"/>
                  </a:cubicBezTo>
                  <a:cubicBezTo>
                    <a:pt x="164"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2" name="Freeform 295">
              <a:extLst>
                <a:ext uri="{FF2B5EF4-FFF2-40B4-BE49-F238E27FC236}">
                  <a16:creationId xmlns:a16="http://schemas.microsoft.com/office/drawing/2014/main" id="{E627212C-6F1E-632B-1B55-10A39AA73594}"/>
                </a:ext>
              </a:extLst>
            </p:cNvPr>
            <p:cNvSpPr>
              <a:spLocks/>
            </p:cNvSpPr>
            <p:nvPr/>
          </p:nvSpPr>
          <p:spPr bwMode="auto">
            <a:xfrm>
              <a:off x="7701532" y="2483091"/>
              <a:ext cx="72924" cy="76975"/>
            </a:xfrm>
            <a:custGeom>
              <a:avLst/>
              <a:gdLst>
                <a:gd name="T0" fmla="*/ 98 w 189"/>
                <a:gd name="T1" fmla="*/ 99 h 199"/>
                <a:gd name="T2" fmla="*/ 189 w 189"/>
                <a:gd name="T3" fmla="*/ 99 h 199"/>
                <a:gd name="T4" fmla="*/ 125 w 189"/>
                <a:gd name="T5" fmla="*/ 13 h 199"/>
                <a:gd name="T6" fmla="*/ 24 w 189"/>
                <a:gd name="T7" fmla="*/ 46 h 199"/>
                <a:gd name="T8" fmla="*/ 24 w 189"/>
                <a:gd name="T9" fmla="*/ 153 h 199"/>
                <a:gd name="T10" fmla="*/ 125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5" y="13"/>
                  </a:cubicBezTo>
                  <a:cubicBezTo>
                    <a:pt x="88" y="0"/>
                    <a:pt x="47" y="14"/>
                    <a:pt x="24" y="46"/>
                  </a:cubicBezTo>
                  <a:cubicBezTo>
                    <a:pt x="0" y="78"/>
                    <a:pt x="0" y="121"/>
                    <a:pt x="24" y="153"/>
                  </a:cubicBezTo>
                  <a:cubicBezTo>
                    <a:pt x="47" y="185"/>
                    <a:pt x="88" y="199"/>
                    <a:pt x="125"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3" name="Freeform 296">
              <a:extLst>
                <a:ext uri="{FF2B5EF4-FFF2-40B4-BE49-F238E27FC236}">
                  <a16:creationId xmlns:a16="http://schemas.microsoft.com/office/drawing/2014/main" id="{9DB3CBBE-9596-E10A-3756-C9AFE22D2A66}"/>
                </a:ext>
              </a:extLst>
            </p:cNvPr>
            <p:cNvSpPr>
              <a:spLocks/>
            </p:cNvSpPr>
            <p:nvPr/>
          </p:nvSpPr>
          <p:spPr bwMode="auto">
            <a:xfrm>
              <a:off x="7754199" y="2831503"/>
              <a:ext cx="74950" cy="76975"/>
            </a:xfrm>
            <a:custGeom>
              <a:avLst/>
              <a:gdLst>
                <a:gd name="T0" fmla="*/ 98 w 189"/>
                <a:gd name="T1" fmla="*/ 99 h 199"/>
                <a:gd name="T2" fmla="*/ 189 w 189"/>
                <a:gd name="T3" fmla="*/ 100 h 199"/>
                <a:gd name="T4" fmla="*/ 126 w 189"/>
                <a:gd name="T5" fmla="*/ 13 h 199"/>
                <a:gd name="T6" fmla="*/ 24 w 189"/>
                <a:gd name="T7" fmla="*/ 46 h 199"/>
                <a:gd name="T8" fmla="*/ 24 w 189"/>
                <a:gd name="T9" fmla="*/ 153 h 199"/>
                <a:gd name="T10" fmla="*/ 126 w 189"/>
                <a:gd name="T11" fmla="*/ 186 h 199"/>
                <a:gd name="T12" fmla="*/ 189 w 189"/>
                <a:gd name="T13" fmla="*/ 100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100"/>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100"/>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4" name="Freeform 297">
              <a:extLst>
                <a:ext uri="{FF2B5EF4-FFF2-40B4-BE49-F238E27FC236}">
                  <a16:creationId xmlns:a16="http://schemas.microsoft.com/office/drawing/2014/main" id="{EDBE8B59-A732-586A-CDCB-513AEB25AEE9}"/>
                </a:ext>
              </a:extLst>
            </p:cNvPr>
            <p:cNvSpPr>
              <a:spLocks/>
            </p:cNvSpPr>
            <p:nvPr/>
          </p:nvSpPr>
          <p:spPr bwMode="auto">
            <a:xfrm>
              <a:off x="7952713" y="3534406"/>
              <a:ext cx="74950" cy="76975"/>
            </a:xfrm>
            <a:custGeom>
              <a:avLst/>
              <a:gdLst>
                <a:gd name="T0" fmla="*/ 98 w 189"/>
                <a:gd name="T1" fmla="*/ 99 h 199"/>
                <a:gd name="T2" fmla="*/ 189 w 189"/>
                <a:gd name="T3" fmla="*/ 99 h 199"/>
                <a:gd name="T4" fmla="*/ 126 w 189"/>
                <a:gd name="T5" fmla="*/ 13 h 199"/>
                <a:gd name="T6" fmla="*/ 24 w 189"/>
                <a:gd name="T7" fmla="*/ 46 h 199"/>
                <a:gd name="T8" fmla="*/ 24 w 189"/>
                <a:gd name="T9" fmla="*/ 153 h 199"/>
                <a:gd name="T10" fmla="*/ 126 w 189"/>
                <a:gd name="T11" fmla="*/ 186 h 199"/>
                <a:gd name="T12" fmla="*/ 189 w 189"/>
                <a:gd name="T13" fmla="*/ 99 h 199"/>
                <a:gd name="T14" fmla="*/ 98 w 189"/>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8" y="99"/>
                  </a:moveTo>
                  <a:lnTo>
                    <a:pt x="189" y="99"/>
                  </a:lnTo>
                  <a:cubicBezTo>
                    <a:pt x="189" y="60"/>
                    <a:pt x="163" y="25"/>
                    <a:pt x="126" y="13"/>
                  </a:cubicBezTo>
                  <a:cubicBezTo>
                    <a:pt x="88" y="0"/>
                    <a:pt x="47" y="14"/>
                    <a:pt x="24" y="46"/>
                  </a:cubicBezTo>
                  <a:cubicBezTo>
                    <a:pt x="0" y="78"/>
                    <a:pt x="0" y="121"/>
                    <a:pt x="24" y="153"/>
                  </a:cubicBezTo>
                  <a:cubicBezTo>
                    <a:pt x="47" y="185"/>
                    <a:pt x="88" y="199"/>
                    <a:pt x="126" y="186"/>
                  </a:cubicBezTo>
                  <a:cubicBezTo>
                    <a:pt x="163" y="174"/>
                    <a:pt x="189" y="139"/>
                    <a:pt x="189" y="99"/>
                  </a:cubicBezTo>
                  <a:lnTo>
                    <a:pt x="98" y="99"/>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5" name="Freeform 298">
              <a:extLst>
                <a:ext uri="{FF2B5EF4-FFF2-40B4-BE49-F238E27FC236}">
                  <a16:creationId xmlns:a16="http://schemas.microsoft.com/office/drawing/2014/main" id="{D1BF1D28-5859-2727-43F8-4764C37A1D11}"/>
                </a:ext>
              </a:extLst>
            </p:cNvPr>
            <p:cNvSpPr>
              <a:spLocks/>
            </p:cNvSpPr>
            <p:nvPr/>
          </p:nvSpPr>
          <p:spPr bwMode="auto">
            <a:xfrm>
              <a:off x="8145151" y="3461483"/>
              <a:ext cx="74950" cy="79001"/>
            </a:xfrm>
            <a:custGeom>
              <a:avLst/>
              <a:gdLst>
                <a:gd name="T0" fmla="*/ 97 w 189"/>
                <a:gd name="T1" fmla="*/ 100 h 199"/>
                <a:gd name="T2" fmla="*/ 189 w 189"/>
                <a:gd name="T3" fmla="*/ 100 h 199"/>
                <a:gd name="T4" fmla="*/ 125 w 189"/>
                <a:gd name="T5" fmla="*/ 13 h 199"/>
                <a:gd name="T6" fmla="*/ 23 w 189"/>
                <a:gd name="T7" fmla="*/ 46 h 199"/>
                <a:gd name="T8" fmla="*/ 23 w 189"/>
                <a:gd name="T9" fmla="*/ 154 h 199"/>
                <a:gd name="T10" fmla="*/ 125 w 189"/>
                <a:gd name="T11" fmla="*/ 187 h 199"/>
                <a:gd name="T12" fmla="*/ 189 w 189"/>
                <a:gd name="T13" fmla="*/ 100 h 199"/>
                <a:gd name="T14" fmla="*/ 97 w 189"/>
                <a:gd name="T15" fmla="*/ 10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97" y="100"/>
                  </a:moveTo>
                  <a:lnTo>
                    <a:pt x="189" y="100"/>
                  </a:lnTo>
                  <a:cubicBezTo>
                    <a:pt x="189" y="60"/>
                    <a:pt x="163" y="25"/>
                    <a:pt x="125" y="13"/>
                  </a:cubicBezTo>
                  <a:cubicBezTo>
                    <a:pt x="88" y="0"/>
                    <a:pt x="46" y="14"/>
                    <a:pt x="23" y="46"/>
                  </a:cubicBezTo>
                  <a:cubicBezTo>
                    <a:pt x="0" y="78"/>
                    <a:pt x="0" y="121"/>
                    <a:pt x="23" y="154"/>
                  </a:cubicBezTo>
                  <a:cubicBezTo>
                    <a:pt x="46" y="186"/>
                    <a:pt x="88" y="199"/>
                    <a:pt x="125" y="187"/>
                  </a:cubicBezTo>
                  <a:cubicBezTo>
                    <a:pt x="163" y="174"/>
                    <a:pt x="189" y="139"/>
                    <a:pt x="189" y="100"/>
                  </a:cubicBezTo>
                  <a:lnTo>
                    <a:pt x="97" y="100"/>
                  </a:lnTo>
                  <a:close/>
                </a:path>
              </a:pathLst>
            </a:custGeom>
            <a:solidFill>
              <a:srgbClr val="FF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6" name="Freeform 299">
              <a:extLst>
                <a:ext uri="{FF2B5EF4-FFF2-40B4-BE49-F238E27FC236}">
                  <a16:creationId xmlns:a16="http://schemas.microsoft.com/office/drawing/2014/main" id="{80912AE0-34AE-204F-8F54-C69CB3E82D17}"/>
                </a:ext>
              </a:extLst>
            </p:cNvPr>
            <p:cNvSpPr>
              <a:spLocks/>
            </p:cNvSpPr>
            <p:nvPr/>
          </p:nvSpPr>
          <p:spPr bwMode="auto">
            <a:xfrm>
              <a:off x="9253183" y="3662022"/>
              <a:ext cx="34437" cy="38488"/>
            </a:xfrm>
            <a:custGeom>
              <a:avLst/>
              <a:gdLst>
                <a:gd name="T0" fmla="*/ 9 w 17"/>
                <a:gd name="T1" fmla="*/ 0 h 19"/>
                <a:gd name="T2" fmla="*/ 17 w 17"/>
                <a:gd name="T3" fmla="*/ 5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7" name="Freeform 300">
              <a:extLst>
                <a:ext uri="{FF2B5EF4-FFF2-40B4-BE49-F238E27FC236}">
                  <a16:creationId xmlns:a16="http://schemas.microsoft.com/office/drawing/2014/main" id="{E7A5E50C-C3F2-C59C-2626-C86978662D4E}"/>
                </a:ext>
              </a:extLst>
            </p:cNvPr>
            <p:cNvSpPr>
              <a:spLocks/>
            </p:cNvSpPr>
            <p:nvPr/>
          </p:nvSpPr>
          <p:spPr bwMode="auto">
            <a:xfrm>
              <a:off x="9328133" y="3550612"/>
              <a:ext cx="36462" cy="38488"/>
            </a:xfrm>
            <a:custGeom>
              <a:avLst/>
              <a:gdLst>
                <a:gd name="T0" fmla="*/ 9 w 18"/>
                <a:gd name="T1" fmla="*/ 0 h 19"/>
                <a:gd name="T2" fmla="*/ 18 w 18"/>
                <a:gd name="T3" fmla="*/ 6 h 19"/>
                <a:gd name="T4" fmla="*/ 8 w 18"/>
                <a:gd name="T5" fmla="*/ 19 h 19"/>
                <a:gd name="T6" fmla="*/ 0 w 18"/>
                <a:gd name="T7" fmla="*/ 14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lnTo>
                    <a:pt x="18" y="6"/>
                  </a:lnTo>
                  <a:lnTo>
                    <a:pt x="8" y="19"/>
                  </a:lnTo>
                  <a:lnTo>
                    <a:pt x="0" y="14"/>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8" name="Freeform 301">
              <a:extLst>
                <a:ext uri="{FF2B5EF4-FFF2-40B4-BE49-F238E27FC236}">
                  <a16:creationId xmlns:a16="http://schemas.microsoft.com/office/drawing/2014/main" id="{3BDFB1D0-56D8-6349-5765-C152479E4F3B}"/>
                </a:ext>
              </a:extLst>
            </p:cNvPr>
            <p:cNvSpPr>
              <a:spLocks/>
            </p:cNvSpPr>
            <p:nvPr/>
          </p:nvSpPr>
          <p:spPr bwMode="auto">
            <a:xfrm>
              <a:off x="9403082" y="3441226"/>
              <a:ext cx="36462" cy="38488"/>
            </a:xfrm>
            <a:custGeom>
              <a:avLst/>
              <a:gdLst>
                <a:gd name="T0" fmla="*/ 10 w 18"/>
                <a:gd name="T1" fmla="*/ 0 h 19"/>
                <a:gd name="T2" fmla="*/ 18 w 18"/>
                <a:gd name="T3" fmla="*/ 5 h 19"/>
                <a:gd name="T4" fmla="*/ 9 w 18"/>
                <a:gd name="T5" fmla="*/ 19 h 19"/>
                <a:gd name="T6" fmla="*/ 0 w 18"/>
                <a:gd name="T7" fmla="*/ 13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5"/>
                  </a:lnTo>
                  <a:lnTo>
                    <a:pt x="9" y="19"/>
                  </a:lnTo>
                  <a:lnTo>
                    <a:pt x="0" y="13"/>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699" name="Freeform 302">
              <a:extLst>
                <a:ext uri="{FF2B5EF4-FFF2-40B4-BE49-F238E27FC236}">
                  <a16:creationId xmlns:a16="http://schemas.microsoft.com/office/drawing/2014/main" id="{8B3855E4-9C51-02F0-D309-A763E16030AF}"/>
                </a:ext>
              </a:extLst>
            </p:cNvPr>
            <p:cNvSpPr>
              <a:spLocks/>
            </p:cNvSpPr>
            <p:nvPr/>
          </p:nvSpPr>
          <p:spPr bwMode="auto">
            <a:xfrm>
              <a:off x="9480057" y="3331841"/>
              <a:ext cx="34437" cy="38488"/>
            </a:xfrm>
            <a:custGeom>
              <a:avLst/>
              <a:gdLst>
                <a:gd name="T0" fmla="*/ 9 w 17"/>
                <a:gd name="T1" fmla="*/ 0 h 19"/>
                <a:gd name="T2" fmla="*/ 17 w 17"/>
                <a:gd name="T3" fmla="*/ 5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0" name="Freeform 303">
              <a:extLst>
                <a:ext uri="{FF2B5EF4-FFF2-40B4-BE49-F238E27FC236}">
                  <a16:creationId xmlns:a16="http://schemas.microsoft.com/office/drawing/2014/main" id="{E3C06478-EB1C-7950-B09D-3971AEA567FA}"/>
                </a:ext>
              </a:extLst>
            </p:cNvPr>
            <p:cNvSpPr>
              <a:spLocks/>
            </p:cNvSpPr>
            <p:nvPr/>
          </p:nvSpPr>
          <p:spPr bwMode="auto">
            <a:xfrm>
              <a:off x="9555007" y="3220429"/>
              <a:ext cx="36462" cy="38488"/>
            </a:xfrm>
            <a:custGeom>
              <a:avLst/>
              <a:gdLst>
                <a:gd name="T0" fmla="*/ 9 w 18"/>
                <a:gd name="T1" fmla="*/ 0 h 19"/>
                <a:gd name="T2" fmla="*/ 18 w 18"/>
                <a:gd name="T3" fmla="*/ 6 h 19"/>
                <a:gd name="T4" fmla="*/ 8 w 18"/>
                <a:gd name="T5" fmla="*/ 19 h 19"/>
                <a:gd name="T6" fmla="*/ 0 w 18"/>
                <a:gd name="T7" fmla="*/ 14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lnTo>
                    <a:pt x="18" y="6"/>
                  </a:lnTo>
                  <a:lnTo>
                    <a:pt x="8" y="19"/>
                  </a:lnTo>
                  <a:lnTo>
                    <a:pt x="0" y="14"/>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1" name="Freeform 304">
              <a:extLst>
                <a:ext uri="{FF2B5EF4-FFF2-40B4-BE49-F238E27FC236}">
                  <a16:creationId xmlns:a16="http://schemas.microsoft.com/office/drawing/2014/main" id="{F3F2C013-A540-7A51-0A84-B42CC8994F97}"/>
                </a:ext>
              </a:extLst>
            </p:cNvPr>
            <p:cNvSpPr>
              <a:spLocks/>
            </p:cNvSpPr>
            <p:nvPr/>
          </p:nvSpPr>
          <p:spPr bwMode="auto">
            <a:xfrm>
              <a:off x="9629955" y="3111044"/>
              <a:ext cx="36462" cy="38488"/>
            </a:xfrm>
            <a:custGeom>
              <a:avLst/>
              <a:gdLst>
                <a:gd name="T0" fmla="*/ 10 w 18"/>
                <a:gd name="T1" fmla="*/ 0 h 19"/>
                <a:gd name="T2" fmla="*/ 18 w 18"/>
                <a:gd name="T3" fmla="*/ 6 h 19"/>
                <a:gd name="T4" fmla="*/ 9 w 18"/>
                <a:gd name="T5" fmla="*/ 19 h 19"/>
                <a:gd name="T6" fmla="*/ 0 w 18"/>
                <a:gd name="T7" fmla="*/ 14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6"/>
                  </a:lnTo>
                  <a:lnTo>
                    <a:pt x="9" y="19"/>
                  </a:lnTo>
                  <a:lnTo>
                    <a:pt x="0" y="14"/>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2" name="Freeform 305">
              <a:extLst>
                <a:ext uri="{FF2B5EF4-FFF2-40B4-BE49-F238E27FC236}">
                  <a16:creationId xmlns:a16="http://schemas.microsoft.com/office/drawing/2014/main" id="{4928544C-3716-6F97-3DDA-82A421F59366}"/>
                </a:ext>
              </a:extLst>
            </p:cNvPr>
            <p:cNvSpPr>
              <a:spLocks/>
            </p:cNvSpPr>
            <p:nvPr/>
          </p:nvSpPr>
          <p:spPr bwMode="auto">
            <a:xfrm>
              <a:off x="9706930" y="3001658"/>
              <a:ext cx="34437" cy="38488"/>
            </a:xfrm>
            <a:custGeom>
              <a:avLst/>
              <a:gdLst>
                <a:gd name="T0" fmla="*/ 9 w 17"/>
                <a:gd name="T1" fmla="*/ 0 h 19"/>
                <a:gd name="T2" fmla="*/ 17 w 17"/>
                <a:gd name="T3" fmla="*/ 5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3" name="Freeform 306">
              <a:extLst>
                <a:ext uri="{FF2B5EF4-FFF2-40B4-BE49-F238E27FC236}">
                  <a16:creationId xmlns:a16="http://schemas.microsoft.com/office/drawing/2014/main" id="{E6FD39D4-7CAB-BF43-7560-1B56CB2DE920}"/>
                </a:ext>
              </a:extLst>
            </p:cNvPr>
            <p:cNvSpPr>
              <a:spLocks/>
            </p:cNvSpPr>
            <p:nvPr/>
          </p:nvSpPr>
          <p:spPr bwMode="auto">
            <a:xfrm>
              <a:off x="9781880" y="2892273"/>
              <a:ext cx="36462" cy="38488"/>
            </a:xfrm>
            <a:custGeom>
              <a:avLst/>
              <a:gdLst>
                <a:gd name="T0" fmla="*/ 10 w 18"/>
                <a:gd name="T1" fmla="*/ 0 h 19"/>
                <a:gd name="T2" fmla="*/ 18 w 18"/>
                <a:gd name="T3" fmla="*/ 5 h 19"/>
                <a:gd name="T4" fmla="*/ 8 w 18"/>
                <a:gd name="T5" fmla="*/ 19 h 19"/>
                <a:gd name="T6" fmla="*/ 0 w 18"/>
                <a:gd name="T7" fmla="*/ 13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5"/>
                  </a:lnTo>
                  <a:lnTo>
                    <a:pt x="8" y="19"/>
                  </a:lnTo>
                  <a:lnTo>
                    <a:pt x="0" y="13"/>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4" name="Freeform 307">
              <a:extLst>
                <a:ext uri="{FF2B5EF4-FFF2-40B4-BE49-F238E27FC236}">
                  <a16:creationId xmlns:a16="http://schemas.microsoft.com/office/drawing/2014/main" id="{2A900859-592A-8C6F-120E-03BC8632730B}"/>
                </a:ext>
              </a:extLst>
            </p:cNvPr>
            <p:cNvSpPr>
              <a:spLocks/>
            </p:cNvSpPr>
            <p:nvPr/>
          </p:nvSpPr>
          <p:spPr bwMode="auto">
            <a:xfrm>
              <a:off x="9858855" y="2780863"/>
              <a:ext cx="34437" cy="38488"/>
            </a:xfrm>
            <a:custGeom>
              <a:avLst/>
              <a:gdLst>
                <a:gd name="T0" fmla="*/ 9 w 17"/>
                <a:gd name="T1" fmla="*/ 0 h 19"/>
                <a:gd name="T2" fmla="*/ 17 w 17"/>
                <a:gd name="T3" fmla="*/ 6 h 19"/>
                <a:gd name="T4" fmla="*/ 8 w 17"/>
                <a:gd name="T5" fmla="*/ 19 h 19"/>
                <a:gd name="T6" fmla="*/ 0 w 17"/>
                <a:gd name="T7" fmla="*/ 14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6"/>
                  </a:lnTo>
                  <a:lnTo>
                    <a:pt x="8" y="19"/>
                  </a:lnTo>
                  <a:lnTo>
                    <a:pt x="0" y="14"/>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5" name="Freeform 308">
              <a:extLst>
                <a:ext uri="{FF2B5EF4-FFF2-40B4-BE49-F238E27FC236}">
                  <a16:creationId xmlns:a16="http://schemas.microsoft.com/office/drawing/2014/main" id="{ECFEC033-168D-B2AD-A507-376C4A408F2C}"/>
                </a:ext>
              </a:extLst>
            </p:cNvPr>
            <p:cNvSpPr>
              <a:spLocks/>
            </p:cNvSpPr>
            <p:nvPr/>
          </p:nvSpPr>
          <p:spPr bwMode="auto">
            <a:xfrm>
              <a:off x="9933803" y="2671477"/>
              <a:ext cx="34437" cy="38488"/>
            </a:xfrm>
            <a:custGeom>
              <a:avLst/>
              <a:gdLst>
                <a:gd name="T0" fmla="*/ 9 w 17"/>
                <a:gd name="T1" fmla="*/ 0 h 19"/>
                <a:gd name="T2" fmla="*/ 17 w 17"/>
                <a:gd name="T3" fmla="*/ 5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6" name="Freeform 309">
              <a:extLst>
                <a:ext uri="{FF2B5EF4-FFF2-40B4-BE49-F238E27FC236}">
                  <a16:creationId xmlns:a16="http://schemas.microsoft.com/office/drawing/2014/main" id="{9970FE90-0CCD-CF89-D2B0-34D90087362B}"/>
                </a:ext>
              </a:extLst>
            </p:cNvPr>
            <p:cNvSpPr>
              <a:spLocks/>
            </p:cNvSpPr>
            <p:nvPr/>
          </p:nvSpPr>
          <p:spPr bwMode="auto">
            <a:xfrm>
              <a:off x="10008753" y="2562092"/>
              <a:ext cx="36462" cy="38488"/>
            </a:xfrm>
            <a:custGeom>
              <a:avLst/>
              <a:gdLst>
                <a:gd name="T0" fmla="*/ 9 w 18"/>
                <a:gd name="T1" fmla="*/ 0 h 19"/>
                <a:gd name="T2" fmla="*/ 18 w 18"/>
                <a:gd name="T3" fmla="*/ 5 h 19"/>
                <a:gd name="T4" fmla="*/ 8 w 18"/>
                <a:gd name="T5" fmla="*/ 19 h 19"/>
                <a:gd name="T6" fmla="*/ 0 w 18"/>
                <a:gd name="T7" fmla="*/ 13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lnTo>
                    <a:pt x="18"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7" name="Freeform 310">
              <a:extLst>
                <a:ext uri="{FF2B5EF4-FFF2-40B4-BE49-F238E27FC236}">
                  <a16:creationId xmlns:a16="http://schemas.microsoft.com/office/drawing/2014/main" id="{3DF7648A-4765-907A-1286-0EBD00EE3C06}"/>
                </a:ext>
              </a:extLst>
            </p:cNvPr>
            <p:cNvSpPr>
              <a:spLocks/>
            </p:cNvSpPr>
            <p:nvPr/>
          </p:nvSpPr>
          <p:spPr bwMode="auto">
            <a:xfrm>
              <a:off x="10083702" y="2450680"/>
              <a:ext cx="36462" cy="38488"/>
            </a:xfrm>
            <a:custGeom>
              <a:avLst/>
              <a:gdLst>
                <a:gd name="T0" fmla="*/ 10 w 18"/>
                <a:gd name="T1" fmla="*/ 0 h 19"/>
                <a:gd name="T2" fmla="*/ 18 w 18"/>
                <a:gd name="T3" fmla="*/ 6 h 19"/>
                <a:gd name="T4" fmla="*/ 9 w 18"/>
                <a:gd name="T5" fmla="*/ 19 h 19"/>
                <a:gd name="T6" fmla="*/ 0 w 18"/>
                <a:gd name="T7" fmla="*/ 14 h 19"/>
                <a:gd name="T8" fmla="*/ 10 w 18"/>
                <a:gd name="T9" fmla="*/ 0 h 19"/>
              </a:gdLst>
              <a:ahLst/>
              <a:cxnLst>
                <a:cxn ang="0">
                  <a:pos x="T0" y="T1"/>
                </a:cxn>
                <a:cxn ang="0">
                  <a:pos x="T2" y="T3"/>
                </a:cxn>
                <a:cxn ang="0">
                  <a:pos x="T4" y="T5"/>
                </a:cxn>
                <a:cxn ang="0">
                  <a:pos x="T6" y="T7"/>
                </a:cxn>
                <a:cxn ang="0">
                  <a:pos x="T8" y="T9"/>
                </a:cxn>
              </a:cxnLst>
              <a:rect l="0" t="0" r="r" b="b"/>
              <a:pathLst>
                <a:path w="18" h="19">
                  <a:moveTo>
                    <a:pt x="10" y="0"/>
                  </a:moveTo>
                  <a:lnTo>
                    <a:pt x="18" y="6"/>
                  </a:lnTo>
                  <a:lnTo>
                    <a:pt x="9" y="19"/>
                  </a:lnTo>
                  <a:lnTo>
                    <a:pt x="0" y="14"/>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8" name="Freeform 311">
              <a:extLst>
                <a:ext uri="{FF2B5EF4-FFF2-40B4-BE49-F238E27FC236}">
                  <a16:creationId xmlns:a16="http://schemas.microsoft.com/office/drawing/2014/main" id="{956DBE7F-370B-B157-14B8-1D7F332B0F56}"/>
                </a:ext>
              </a:extLst>
            </p:cNvPr>
            <p:cNvSpPr>
              <a:spLocks/>
            </p:cNvSpPr>
            <p:nvPr/>
          </p:nvSpPr>
          <p:spPr bwMode="auto">
            <a:xfrm>
              <a:off x="10160677" y="2341295"/>
              <a:ext cx="34437" cy="38488"/>
            </a:xfrm>
            <a:custGeom>
              <a:avLst/>
              <a:gdLst>
                <a:gd name="T0" fmla="*/ 9 w 17"/>
                <a:gd name="T1" fmla="*/ 0 h 19"/>
                <a:gd name="T2" fmla="*/ 17 w 17"/>
                <a:gd name="T3" fmla="*/ 6 h 19"/>
                <a:gd name="T4" fmla="*/ 8 w 17"/>
                <a:gd name="T5" fmla="*/ 19 h 19"/>
                <a:gd name="T6" fmla="*/ 0 w 17"/>
                <a:gd name="T7" fmla="*/ 13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6"/>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09" name="Freeform 312">
              <a:extLst>
                <a:ext uri="{FF2B5EF4-FFF2-40B4-BE49-F238E27FC236}">
                  <a16:creationId xmlns:a16="http://schemas.microsoft.com/office/drawing/2014/main" id="{3577077F-85B7-F781-02A2-B8957FE57B83}"/>
                </a:ext>
              </a:extLst>
            </p:cNvPr>
            <p:cNvSpPr>
              <a:spLocks/>
            </p:cNvSpPr>
            <p:nvPr/>
          </p:nvSpPr>
          <p:spPr bwMode="auto">
            <a:xfrm>
              <a:off x="10235626" y="2231910"/>
              <a:ext cx="36462" cy="38488"/>
            </a:xfrm>
            <a:custGeom>
              <a:avLst/>
              <a:gdLst>
                <a:gd name="T0" fmla="*/ 9 w 18"/>
                <a:gd name="T1" fmla="*/ 0 h 19"/>
                <a:gd name="T2" fmla="*/ 18 w 18"/>
                <a:gd name="T3" fmla="*/ 5 h 19"/>
                <a:gd name="T4" fmla="*/ 8 w 18"/>
                <a:gd name="T5" fmla="*/ 19 h 19"/>
                <a:gd name="T6" fmla="*/ 0 w 18"/>
                <a:gd name="T7" fmla="*/ 13 h 19"/>
                <a:gd name="T8" fmla="*/ 9 w 18"/>
                <a:gd name="T9" fmla="*/ 0 h 19"/>
              </a:gdLst>
              <a:ahLst/>
              <a:cxnLst>
                <a:cxn ang="0">
                  <a:pos x="T0" y="T1"/>
                </a:cxn>
                <a:cxn ang="0">
                  <a:pos x="T2" y="T3"/>
                </a:cxn>
                <a:cxn ang="0">
                  <a:pos x="T4" y="T5"/>
                </a:cxn>
                <a:cxn ang="0">
                  <a:pos x="T6" y="T7"/>
                </a:cxn>
                <a:cxn ang="0">
                  <a:pos x="T8" y="T9"/>
                </a:cxn>
              </a:cxnLst>
              <a:rect l="0" t="0" r="r" b="b"/>
              <a:pathLst>
                <a:path w="18" h="19">
                  <a:moveTo>
                    <a:pt x="9" y="0"/>
                  </a:moveTo>
                  <a:lnTo>
                    <a:pt x="18" y="5"/>
                  </a:lnTo>
                  <a:lnTo>
                    <a:pt x="8" y="19"/>
                  </a:lnTo>
                  <a:lnTo>
                    <a:pt x="0" y="13"/>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0" name="Freeform 313">
              <a:extLst>
                <a:ext uri="{FF2B5EF4-FFF2-40B4-BE49-F238E27FC236}">
                  <a16:creationId xmlns:a16="http://schemas.microsoft.com/office/drawing/2014/main" id="{F19242B6-0BAE-8A00-0AAC-B65777815AB7}"/>
                </a:ext>
              </a:extLst>
            </p:cNvPr>
            <p:cNvSpPr>
              <a:spLocks/>
            </p:cNvSpPr>
            <p:nvPr/>
          </p:nvSpPr>
          <p:spPr bwMode="auto">
            <a:xfrm>
              <a:off x="10310575" y="2120499"/>
              <a:ext cx="36462" cy="40513"/>
            </a:xfrm>
            <a:custGeom>
              <a:avLst/>
              <a:gdLst>
                <a:gd name="T0" fmla="*/ 10 w 18"/>
                <a:gd name="T1" fmla="*/ 0 h 20"/>
                <a:gd name="T2" fmla="*/ 18 w 18"/>
                <a:gd name="T3" fmla="*/ 6 h 20"/>
                <a:gd name="T4" fmla="*/ 9 w 18"/>
                <a:gd name="T5" fmla="*/ 20 h 20"/>
                <a:gd name="T6" fmla="*/ 0 w 18"/>
                <a:gd name="T7" fmla="*/ 14 h 20"/>
                <a:gd name="T8" fmla="*/ 10 w 18"/>
                <a:gd name="T9" fmla="*/ 0 h 20"/>
              </a:gdLst>
              <a:ahLst/>
              <a:cxnLst>
                <a:cxn ang="0">
                  <a:pos x="T0" y="T1"/>
                </a:cxn>
                <a:cxn ang="0">
                  <a:pos x="T2" y="T3"/>
                </a:cxn>
                <a:cxn ang="0">
                  <a:pos x="T4" y="T5"/>
                </a:cxn>
                <a:cxn ang="0">
                  <a:pos x="T6" y="T7"/>
                </a:cxn>
                <a:cxn ang="0">
                  <a:pos x="T8" y="T9"/>
                </a:cxn>
              </a:cxnLst>
              <a:rect l="0" t="0" r="r" b="b"/>
              <a:pathLst>
                <a:path w="18" h="20">
                  <a:moveTo>
                    <a:pt x="10" y="0"/>
                  </a:moveTo>
                  <a:lnTo>
                    <a:pt x="18" y="6"/>
                  </a:lnTo>
                  <a:lnTo>
                    <a:pt x="9" y="20"/>
                  </a:lnTo>
                  <a:lnTo>
                    <a:pt x="0" y="14"/>
                  </a:lnTo>
                  <a:lnTo>
                    <a:pt x="10"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1" name="Freeform 314">
              <a:extLst>
                <a:ext uri="{FF2B5EF4-FFF2-40B4-BE49-F238E27FC236}">
                  <a16:creationId xmlns:a16="http://schemas.microsoft.com/office/drawing/2014/main" id="{2C2CB425-85A9-82C8-05F1-7CA7091F21B3}"/>
                </a:ext>
              </a:extLst>
            </p:cNvPr>
            <p:cNvSpPr>
              <a:spLocks/>
            </p:cNvSpPr>
            <p:nvPr/>
          </p:nvSpPr>
          <p:spPr bwMode="auto">
            <a:xfrm>
              <a:off x="10387550" y="2011114"/>
              <a:ext cx="34437" cy="38488"/>
            </a:xfrm>
            <a:custGeom>
              <a:avLst/>
              <a:gdLst>
                <a:gd name="T0" fmla="*/ 9 w 17"/>
                <a:gd name="T1" fmla="*/ 0 h 19"/>
                <a:gd name="T2" fmla="*/ 17 w 17"/>
                <a:gd name="T3" fmla="*/ 6 h 19"/>
                <a:gd name="T4" fmla="*/ 8 w 17"/>
                <a:gd name="T5" fmla="*/ 19 h 19"/>
                <a:gd name="T6" fmla="*/ 0 w 17"/>
                <a:gd name="T7" fmla="*/ 14 h 19"/>
                <a:gd name="T8" fmla="*/ 9 w 17"/>
                <a:gd name="T9" fmla="*/ 0 h 19"/>
              </a:gdLst>
              <a:ahLst/>
              <a:cxnLst>
                <a:cxn ang="0">
                  <a:pos x="T0" y="T1"/>
                </a:cxn>
                <a:cxn ang="0">
                  <a:pos x="T2" y="T3"/>
                </a:cxn>
                <a:cxn ang="0">
                  <a:pos x="T4" y="T5"/>
                </a:cxn>
                <a:cxn ang="0">
                  <a:pos x="T6" y="T7"/>
                </a:cxn>
                <a:cxn ang="0">
                  <a:pos x="T8" y="T9"/>
                </a:cxn>
              </a:cxnLst>
              <a:rect l="0" t="0" r="r" b="b"/>
              <a:pathLst>
                <a:path w="17" h="19">
                  <a:moveTo>
                    <a:pt x="9" y="0"/>
                  </a:moveTo>
                  <a:lnTo>
                    <a:pt x="17" y="6"/>
                  </a:lnTo>
                  <a:lnTo>
                    <a:pt x="8" y="19"/>
                  </a:lnTo>
                  <a:lnTo>
                    <a:pt x="0" y="14"/>
                  </a:lnTo>
                  <a:lnTo>
                    <a:pt x="9" y="0"/>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2" name="Freeform 315">
              <a:extLst>
                <a:ext uri="{FF2B5EF4-FFF2-40B4-BE49-F238E27FC236}">
                  <a16:creationId xmlns:a16="http://schemas.microsoft.com/office/drawing/2014/main" id="{B9C49551-A311-4224-7835-AA143103CB13}"/>
                </a:ext>
              </a:extLst>
            </p:cNvPr>
            <p:cNvSpPr>
              <a:spLocks/>
            </p:cNvSpPr>
            <p:nvPr/>
          </p:nvSpPr>
          <p:spPr bwMode="auto">
            <a:xfrm>
              <a:off x="10454397" y="2021242"/>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3" name="Freeform 316">
              <a:extLst>
                <a:ext uri="{FF2B5EF4-FFF2-40B4-BE49-F238E27FC236}">
                  <a16:creationId xmlns:a16="http://schemas.microsoft.com/office/drawing/2014/main" id="{C8D5D721-741E-7E93-732E-9337C6A35E27}"/>
                </a:ext>
              </a:extLst>
            </p:cNvPr>
            <p:cNvSpPr>
              <a:spLocks/>
            </p:cNvSpPr>
            <p:nvPr/>
          </p:nvSpPr>
          <p:spPr bwMode="auto">
            <a:xfrm>
              <a:off x="10513140" y="2140756"/>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4" name="Freeform 317">
              <a:extLst>
                <a:ext uri="{FF2B5EF4-FFF2-40B4-BE49-F238E27FC236}">
                  <a16:creationId xmlns:a16="http://schemas.microsoft.com/office/drawing/2014/main" id="{94011814-772B-E191-4924-26C960A9A25F}"/>
                </a:ext>
              </a:extLst>
            </p:cNvPr>
            <p:cNvSpPr>
              <a:spLocks/>
            </p:cNvSpPr>
            <p:nvPr/>
          </p:nvSpPr>
          <p:spPr bwMode="auto">
            <a:xfrm>
              <a:off x="10569859" y="2262295"/>
              <a:ext cx="32410" cy="38488"/>
            </a:xfrm>
            <a:custGeom>
              <a:avLst/>
              <a:gdLst>
                <a:gd name="T0" fmla="*/ 16 w 16"/>
                <a:gd name="T1" fmla="*/ 14 h 19"/>
                <a:gd name="T2" fmla="*/ 7 w 16"/>
                <a:gd name="T3" fmla="*/ 19 h 19"/>
                <a:gd name="T4" fmla="*/ 0 w 16"/>
                <a:gd name="T5" fmla="*/ 4 h 19"/>
                <a:gd name="T6" fmla="*/ 9 w 16"/>
                <a:gd name="T7" fmla="*/ 0 h 19"/>
                <a:gd name="T8" fmla="*/ 16 w 16"/>
                <a:gd name="T9" fmla="*/ 14 h 19"/>
              </a:gdLst>
              <a:ahLst/>
              <a:cxnLst>
                <a:cxn ang="0">
                  <a:pos x="T0" y="T1"/>
                </a:cxn>
                <a:cxn ang="0">
                  <a:pos x="T2" y="T3"/>
                </a:cxn>
                <a:cxn ang="0">
                  <a:pos x="T4" y="T5"/>
                </a:cxn>
                <a:cxn ang="0">
                  <a:pos x="T6" y="T7"/>
                </a:cxn>
                <a:cxn ang="0">
                  <a:pos x="T8" y="T9"/>
                </a:cxn>
              </a:cxnLst>
              <a:rect l="0" t="0" r="r" b="b"/>
              <a:pathLst>
                <a:path w="16" h="19">
                  <a:moveTo>
                    <a:pt x="16" y="14"/>
                  </a:moveTo>
                  <a:lnTo>
                    <a:pt x="7" y="19"/>
                  </a:lnTo>
                  <a:lnTo>
                    <a:pt x="0" y="4"/>
                  </a:lnTo>
                  <a:lnTo>
                    <a:pt x="9" y="0"/>
                  </a:lnTo>
                  <a:lnTo>
                    <a:pt x="16" y="14"/>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5" name="Freeform 318">
              <a:extLst>
                <a:ext uri="{FF2B5EF4-FFF2-40B4-BE49-F238E27FC236}">
                  <a16:creationId xmlns:a16="http://schemas.microsoft.com/office/drawing/2014/main" id="{5277ECAF-F4DE-2ECE-1997-D5453B22ED06}"/>
                </a:ext>
              </a:extLst>
            </p:cNvPr>
            <p:cNvSpPr>
              <a:spLocks/>
            </p:cNvSpPr>
            <p:nvPr/>
          </p:nvSpPr>
          <p:spPr bwMode="auto">
            <a:xfrm>
              <a:off x="10628603" y="2381808"/>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6" name="Freeform 319">
              <a:extLst>
                <a:ext uri="{FF2B5EF4-FFF2-40B4-BE49-F238E27FC236}">
                  <a16:creationId xmlns:a16="http://schemas.microsoft.com/office/drawing/2014/main" id="{882402EE-21A8-451C-124C-5A15BD1B82C3}"/>
                </a:ext>
              </a:extLst>
            </p:cNvPr>
            <p:cNvSpPr>
              <a:spLocks/>
            </p:cNvSpPr>
            <p:nvPr/>
          </p:nvSpPr>
          <p:spPr bwMode="auto">
            <a:xfrm>
              <a:off x="10685322" y="2501322"/>
              <a:ext cx="32410" cy="40513"/>
            </a:xfrm>
            <a:custGeom>
              <a:avLst/>
              <a:gdLst>
                <a:gd name="T0" fmla="*/ 16 w 16"/>
                <a:gd name="T1" fmla="*/ 15 h 20"/>
                <a:gd name="T2" fmla="*/ 7 w 16"/>
                <a:gd name="T3" fmla="*/ 20 h 20"/>
                <a:gd name="T4" fmla="*/ 0 w 16"/>
                <a:gd name="T5" fmla="*/ 5 h 20"/>
                <a:gd name="T6" fmla="*/ 9 w 16"/>
                <a:gd name="T7" fmla="*/ 0 h 20"/>
                <a:gd name="T8" fmla="*/ 16 w 16"/>
                <a:gd name="T9" fmla="*/ 15 h 20"/>
              </a:gdLst>
              <a:ahLst/>
              <a:cxnLst>
                <a:cxn ang="0">
                  <a:pos x="T0" y="T1"/>
                </a:cxn>
                <a:cxn ang="0">
                  <a:pos x="T2" y="T3"/>
                </a:cxn>
                <a:cxn ang="0">
                  <a:pos x="T4" y="T5"/>
                </a:cxn>
                <a:cxn ang="0">
                  <a:pos x="T6" y="T7"/>
                </a:cxn>
                <a:cxn ang="0">
                  <a:pos x="T8" y="T9"/>
                </a:cxn>
              </a:cxnLst>
              <a:rect l="0" t="0" r="r" b="b"/>
              <a:pathLst>
                <a:path w="16" h="20">
                  <a:moveTo>
                    <a:pt x="16" y="15"/>
                  </a:moveTo>
                  <a:lnTo>
                    <a:pt x="7" y="20"/>
                  </a:lnTo>
                  <a:lnTo>
                    <a:pt x="0" y="5"/>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7" name="Freeform 320">
              <a:extLst>
                <a:ext uri="{FF2B5EF4-FFF2-40B4-BE49-F238E27FC236}">
                  <a16:creationId xmlns:a16="http://schemas.microsoft.com/office/drawing/2014/main" id="{DB2FF7DC-AE50-5348-A2F2-69E389926761}"/>
                </a:ext>
              </a:extLst>
            </p:cNvPr>
            <p:cNvSpPr>
              <a:spLocks/>
            </p:cNvSpPr>
            <p:nvPr/>
          </p:nvSpPr>
          <p:spPr bwMode="auto">
            <a:xfrm>
              <a:off x="10744065" y="2622862"/>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8" name="Freeform 321">
              <a:extLst>
                <a:ext uri="{FF2B5EF4-FFF2-40B4-BE49-F238E27FC236}">
                  <a16:creationId xmlns:a16="http://schemas.microsoft.com/office/drawing/2014/main" id="{D62114E8-FF41-7AF4-D27A-0F547385D1F1}"/>
                </a:ext>
              </a:extLst>
            </p:cNvPr>
            <p:cNvSpPr>
              <a:spLocks/>
            </p:cNvSpPr>
            <p:nvPr/>
          </p:nvSpPr>
          <p:spPr bwMode="auto">
            <a:xfrm>
              <a:off x="10800783" y="2742375"/>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19" name="Freeform 322">
              <a:extLst>
                <a:ext uri="{FF2B5EF4-FFF2-40B4-BE49-F238E27FC236}">
                  <a16:creationId xmlns:a16="http://schemas.microsoft.com/office/drawing/2014/main" id="{4D7AA861-762A-CABD-DD40-449C1FA72441}"/>
                </a:ext>
              </a:extLst>
            </p:cNvPr>
            <p:cNvSpPr>
              <a:spLocks/>
            </p:cNvSpPr>
            <p:nvPr/>
          </p:nvSpPr>
          <p:spPr bwMode="auto">
            <a:xfrm>
              <a:off x="10859528" y="2863914"/>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0" name="Freeform 323">
              <a:extLst>
                <a:ext uri="{FF2B5EF4-FFF2-40B4-BE49-F238E27FC236}">
                  <a16:creationId xmlns:a16="http://schemas.microsoft.com/office/drawing/2014/main" id="{3EC01025-5EB0-3C75-AC28-DAD0CA1B2E9E}"/>
                </a:ext>
              </a:extLst>
            </p:cNvPr>
            <p:cNvSpPr>
              <a:spLocks/>
            </p:cNvSpPr>
            <p:nvPr/>
          </p:nvSpPr>
          <p:spPr bwMode="auto">
            <a:xfrm>
              <a:off x="10916246" y="2983428"/>
              <a:ext cx="32410" cy="38488"/>
            </a:xfrm>
            <a:custGeom>
              <a:avLst/>
              <a:gdLst>
                <a:gd name="T0" fmla="*/ 16 w 16"/>
                <a:gd name="T1" fmla="*/ 15 h 19"/>
                <a:gd name="T2" fmla="*/ 7 w 16"/>
                <a:gd name="T3" fmla="*/ 19 h 19"/>
                <a:gd name="T4" fmla="*/ 0 w 16"/>
                <a:gd name="T5" fmla="*/ 4 h 19"/>
                <a:gd name="T6" fmla="*/ 9 w 16"/>
                <a:gd name="T7" fmla="*/ 0 h 19"/>
                <a:gd name="T8" fmla="*/ 16 w 16"/>
                <a:gd name="T9" fmla="*/ 15 h 19"/>
              </a:gdLst>
              <a:ahLst/>
              <a:cxnLst>
                <a:cxn ang="0">
                  <a:pos x="T0" y="T1"/>
                </a:cxn>
                <a:cxn ang="0">
                  <a:pos x="T2" y="T3"/>
                </a:cxn>
                <a:cxn ang="0">
                  <a:pos x="T4" y="T5"/>
                </a:cxn>
                <a:cxn ang="0">
                  <a:pos x="T6" y="T7"/>
                </a:cxn>
                <a:cxn ang="0">
                  <a:pos x="T8" y="T9"/>
                </a:cxn>
              </a:cxnLst>
              <a:rect l="0" t="0" r="r" b="b"/>
              <a:pathLst>
                <a:path w="16" h="19">
                  <a:moveTo>
                    <a:pt x="16" y="15"/>
                  </a:moveTo>
                  <a:lnTo>
                    <a:pt x="7" y="19"/>
                  </a:lnTo>
                  <a:lnTo>
                    <a:pt x="0" y="4"/>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1" name="Freeform 324">
              <a:extLst>
                <a:ext uri="{FF2B5EF4-FFF2-40B4-BE49-F238E27FC236}">
                  <a16:creationId xmlns:a16="http://schemas.microsoft.com/office/drawing/2014/main" id="{9724CB88-B6BA-9FC8-1D95-A565497BFD63}"/>
                </a:ext>
              </a:extLst>
            </p:cNvPr>
            <p:cNvSpPr>
              <a:spLocks/>
            </p:cNvSpPr>
            <p:nvPr/>
          </p:nvSpPr>
          <p:spPr bwMode="auto">
            <a:xfrm>
              <a:off x="10974990" y="3102941"/>
              <a:ext cx="32410" cy="40513"/>
            </a:xfrm>
            <a:custGeom>
              <a:avLst/>
              <a:gdLst>
                <a:gd name="T0" fmla="*/ 16 w 16"/>
                <a:gd name="T1" fmla="*/ 15 h 20"/>
                <a:gd name="T2" fmla="*/ 7 w 16"/>
                <a:gd name="T3" fmla="*/ 20 h 20"/>
                <a:gd name="T4" fmla="*/ 0 w 16"/>
                <a:gd name="T5" fmla="*/ 5 h 20"/>
                <a:gd name="T6" fmla="*/ 9 w 16"/>
                <a:gd name="T7" fmla="*/ 0 h 20"/>
                <a:gd name="T8" fmla="*/ 16 w 16"/>
                <a:gd name="T9" fmla="*/ 15 h 20"/>
              </a:gdLst>
              <a:ahLst/>
              <a:cxnLst>
                <a:cxn ang="0">
                  <a:pos x="T0" y="T1"/>
                </a:cxn>
                <a:cxn ang="0">
                  <a:pos x="T2" y="T3"/>
                </a:cxn>
                <a:cxn ang="0">
                  <a:pos x="T4" y="T5"/>
                </a:cxn>
                <a:cxn ang="0">
                  <a:pos x="T6" y="T7"/>
                </a:cxn>
                <a:cxn ang="0">
                  <a:pos x="T8" y="T9"/>
                </a:cxn>
              </a:cxnLst>
              <a:rect l="0" t="0" r="r" b="b"/>
              <a:pathLst>
                <a:path w="16" h="20">
                  <a:moveTo>
                    <a:pt x="16" y="15"/>
                  </a:moveTo>
                  <a:lnTo>
                    <a:pt x="7" y="20"/>
                  </a:lnTo>
                  <a:lnTo>
                    <a:pt x="0" y="5"/>
                  </a:lnTo>
                  <a:lnTo>
                    <a:pt x="9" y="0"/>
                  </a:lnTo>
                  <a:lnTo>
                    <a:pt x="16" y="15"/>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2" name="Freeform 325">
              <a:extLst>
                <a:ext uri="{FF2B5EF4-FFF2-40B4-BE49-F238E27FC236}">
                  <a16:creationId xmlns:a16="http://schemas.microsoft.com/office/drawing/2014/main" id="{D1D82452-FCF6-BA68-6F47-FD54C5E1DC10}"/>
                </a:ext>
              </a:extLst>
            </p:cNvPr>
            <p:cNvSpPr>
              <a:spLocks/>
            </p:cNvSpPr>
            <p:nvPr/>
          </p:nvSpPr>
          <p:spPr bwMode="auto">
            <a:xfrm>
              <a:off x="9220773" y="3653919"/>
              <a:ext cx="72924" cy="79001"/>
            </a:xfrm>
            <a:custGeom>
              <a:avLst/>
              <a:gdLst>
                <a:gd name="T0" fmla="*/ 97 w 188"/>
                <a:gd name="T1" fmla="*/ 99 h 199"/>
                <a:gd name="T2" fmla="*/ 188 w 188"/>
                <a:gd name="T3" fmla="*/ 100 h 199"/>
                <a:gd name="T4" fmla="*/ 125 w 188"/>
                <a:gd name="T5" fmla="*/ 13 h 199"/>
                <a:gd name="T6" fmla="*/ 23 w 188"/>
                <a:gd name="T7" fmla="*/ 46 h 199"/>
                <a:gd name="T8" fmla="*/ 23 w 188"/>
                <a:gd name="T9" fmla="*/ 153 h 199"/>
                <a:gd name="T10" fmla="*/ 125 w 188"/>
                <a:gd name="T11" fmla="*/ 186 h 199"/>
                <a:gd name="T12" fmla="*/ 188 w 188"/>
                <a:gd name="T13" fmla="*/ 100 h 199"/>
                <a:gd name="T14" fmla="*/ 97 w 188"/>
                <a:gd name="T15" fmla="*/ 99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199">
                  <a:moveTo>
                    <a:pt x="97" y="99"/>
                  </a:moveTo>
                  <a:lnTo>
                    <a:pt x="188" y="100"/>
                  </a:lnTo>
                  <a:cubicBezTo>
                    <a:pt x="188" y="60"/>
                    <a:pt x="163" y="25"/>
                    <a:pt x="125" y="13"/>
                  </a:cubicBezTo>
                  <a:cubicBezTo>
                    <a:pt x="88" y="0"/>
                    <a:pt x="46" y="14"/>
                    <a:pt x="23" y="46"/>
                  </a:cubicBezTo>
                  <a:cubicBezTo>
                    <a:pt x="0" y="78"/>
                    <a:pt x="0" y="121"/>
                    <a:pt x="23" y="153"/>
                  </a:cubicBezTo>
                  <a:cubicBezTo>
                    <a:pt x="46" y="185"/>
                    <a:pt x="88" y="199"/>
                    <a:pt x="125" y="186"/>
                  </a:cubicBezTo>
                  <a:cubicBezTo>
                    <a:pt x="163" y="174"/>
                    <a:pt x="188" y="139"/>
                    <a:pt x="188" y="100"/>
                  </a:cubicBezTo>
                  <a:lnTo>
                    <a:pt x="97"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3" name="Freeform 326">
              <a:extLst>
                <a:ext uri="{FF2B5EF4-FFF2-40B4-BE49-F238E27FC236}">
                  <a16:creationId xmlns:a16="http://schemas.microsoft.com/office/drawing/2014/main" id="{50F6952E-4515-4FC3-6666-9815417D9553}"/>
                </a:ext>
              </a:extLst>
            </p:cNvPr>
            <p:cNvSpPr>
              <a:spLocks/>
            </p:cNvSpPr>
            <p:nvPr/>
          </p:nvSpPr>
          <p:spPr bwMode="auto">
            <a:xfrm>
              <a:off x="10403755" y="1936164"/>
              <a:ext cx="74950" cy="79001"/>
            </a:xfrm>
            <a:custGeom>
              <a:avLst/>
              <a:gdLst>
                <a:gd name="T0" fmla="*/ 98 w 189"/>
                <a:gd name="T1" fmla="*/ 99 h 198"/>
                <a:gd name="T2" fmla="*/ 189 w 189"/>
                <a:gd name="T3" fmla="*/ 99 h 198"/>
                <a:gd name="T4" fmla="*/ 125 w 189"/>
                <a:gd name="T5" fmla="*/ 12 h 198"/>
                <a:gd name="T6" fmla="*/ 24 w 189"/>
                <a:gd name="T7" fmla="*/ 45 h 198"/>
                <a:gd name="T8" fmla="*/ 24 w 189"/>
                <a:gd name="T9" fmla="*/ 153 h 198"/>
                <a:gd name="T10" fmla="*/ 125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59"/>
                    <a:pt x="163" y="24"/>
                    <a:pt x="125" y="12"/>
                  </a:cubicBezTo>
                  <a:cubicBezTo>
                    <a:pt x="88" y="0"/>
                    <a:pt x="47" y="13"/>
                    <a:pt x="24" y="45"/>
                  </a:cubicBezTo>
                  <a:cubicBezTo>
                    <a:pt x="0" y="77"/>
                    <a:pt x="0" y="121"/>
                    <a:pt x="24" y="153"/>
                  </a:cubicBezTo>
                  <a:cubicBezTo>
                    <a:pt x="47" y="185"/>
                    <a:pt x="88" y="198"/>
                    <a:pt x="125" y="186"/>
                  </a:cubicBezTo>
                  <a:cubicBezTo>
                    <a:pt x="163" y="174"/>
                    <a:pt x="189" y="138"/>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4" name="Freeform 327">
              <a:extLst>
                <a:ext uri="{FF2B5EF4-FFF2-40B4-BE49-F238E27FC236}">
                  <a16:creationId xmlns:a16="http://schemas.microsoft.com/office/drawing/2014/main" id="{E7C1E4D6-CD8F-6752-F8E5-7240215D0383}"/>
                </a:ext>
              </a:extLst>
            </p:cNvPr>
            <p:cNvSpPr>
              <a:spLocks/>
            </p:cNvSpPr>
            <p:nvPr/>
          </p:nvSpPr>
          <p:spPr bwMode="auto">
            <a:xfrm>
              <a:off x="10995246" y="3173840"/>
              <a:ext cx="74950" cy="76975"/>
            </a:xfrm>
            <a:custGeom>
              <a:avLst/>
              <a:gdLst>
                <a:gd name="T0" fmla="*/ 98 w 189"/>
                <a:gd name="T1" fmla="*/ 99 h 198"/>
                <a:gd name="T2" fmla="*/ 189 w 189"/>
                <a:gd name="T3" fmla="*/ 99 h 198"/>
                <a:gd name="T4" fmla="*/ 126 w 189"/>
                <a:gd name="T5" fmla="*/ 12 h 198"/>
                <a:gd name="T6" fmla="*/ 24 w 189"/>
                <a:gd name="T7" fmla="*/ 45 h 198"/>
                <a:gd name="T8" fmla="*/ 24 w 189"/>
                <a:gd name="T9" fmla="*/ 153 h 198"/>
                <a:gd name="T10" fmla="*/ 126 w 189"/>
                <a:gd name="T11" fmla="*/ 186 h 198"/>
                <a:gd name="T12" fmla="*/ 189 w 189"/>
                <a:gd name="T13" fmla="*/ 99 h 198"/>
                <a:gd name="T14" fmla="*/ 98 w 189"/>
                <a:gd name="T15" fmla="*/ 99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8">
                  <a:moveTo>
                    <a:pt x="98" y="99"/>
                  </a:moveTo>
                  <a:lnTo>
                    <a:pt x="189" y="99"/>
                  </a:lnTo>
                  <a:cubicBezTo>
                    <a:pt x="189" y="60"/>
                    <a:pt x="163" y="24"/>
                    <a:pt x="126" y="12"/>
                  </a:cubicBezTo>
                  <a:cubicBezTo>
                    <a:pt x="88" y="0"/>
                    <a:pt x="47" y="13"/>
                    <a:pt x="24" y="45"/>
                  </a:cubicBezTo>
                  <a:cubicBezTo>
                    <a:pt x="0" y="77"/>
                    <a:pt x="0" y="121"/>
                    <a:pt x="24" y="153"/>
                  </a:cubicBezTo>
                  <a:cubicBezTo>
                    <a:pt x="47" y="185"/>
                    <a:pt x="88" y="198"/>
                    <a:pt x="126" y="186"/>
                  </a:cubicBezTo>
                  <a:cubicBezTo>
                    <a:pt x="163" y="174"/>
                    <a:pt x="189" y="139"/>
                    <a:pt x="189" y="99"/>
                  </a:cubicBezTo>
                  <a:lnTo>
                    <a:pt x="98" y="99"/>
                  </a:lnTo>
                  <a:close/>
                </a:path>
              </a:pathLst>
            </a:custGeom>
            <a:solidFill>
              <a:srgbClr val="6093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5" name="Freeform 328">
              <a:extLst>
                <a:ext uri="{FF2B5EF4-FFF2-40B4-BE49-F238E27FC236}">
                  <a16:creationId xmlns:a16="http://schemas.microsoft.com/office/drawing/2014/main" id="{676D0484-7CE6-BD8C-F919-D739CAC4A488}"/>
                </a:ext>
              </a:extLst>
            </p:cNvPr>
            <p:cNvSpPr>
              <a:spLocks/>
            </p:cNvSpPr>
            <p:nvPr/>
          </p:nvSpPr>
          <p:spPr bwMode="auto">
            <a:xfrm>
              <a:off x="7509095" y="4099563"/>
              <a:ext cx="50642" cy="52667"/>
            </a:xfrm>
            <a:custGeom>
              <a:avLst/>
              <a:gdLst>
                <a:gd name="T0" fmla="*/ 65 w 126"/>
                <a:gd name="T1" fmla="*/ 67 h 133"/>
                <a:gd name="T2" fmla="*/ 126 w 126"/>
                <a:gd name="T3" fmla="*/ 67 h 133"/>
                <a:gd name="T4" fmla="*/ 84 w 126"/>
                <a:gd name="T5" fmla="*/ 9 h 133"/>
                <a:gd name="T6" fmla="*/ 16 w 126"/>
                <a:gd name="T7" fmla="*/ 31 h 133"/>
                <a:gd name="T8" fmla="*/ 16 w 126"/>
                <a:gd name="T9" fmla="*/ 102 h 133"/>
                <a:gd name="T10" fmla="*/ 84 w 126"/>
                <a:gd name="T11" fmla="*/ 125 h 133"/>
                <a:gd name="T12" fmla="*/ 126 w 126"/>
                <a:gd name="T13" fmla="*/ 67 h 133"/>
                <a:gd name="T14" fmla="*/ 65 w 126"/>
                <a:gd name="T15" fmla="*/ 67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7"/>
                  </a:moveTo>
                  <a:lnTo>
                    <a:pt x="126" y="67"/>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7"/>
                  </a:cubicBezTo>
                  <a:lnTo>
                    <a:pt x="65" y="6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6" name="Freeform 329">
              <a:extLst>
                <a:ext uri="{FF2B5EF4-FFF2-40B4-BE49-F238E27FC236}">
                  <a16:creationId xmlns:a16="http://schemas.microsoft.com/office/drawing/2014/main" id="{A433E433-8FFB-8D8D-398A-4481FC73446E}"/>
                </a:ext>
              </a:extLst>
            </p:cNvPr>
            <p:cNvSpPr>
              <a:spLocks/>
            </p:cNvSpPr>
            <p:nvPr/>
          </p:nvSpPr>
          <p:spPr bwMode="auto">
            <a:xfrm>
              <a:off x="7509095" y="4050948"/>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1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8"/>
                    <a:pt x="16" y="30"/>
                  </a:cubicBezTo>
                  <a:cubicBezTo>
                    <a:pt x="0" y="51"/>
                    <a:pt x="0" y="80"/>
                    <a:pt x="16" y="101"/>
                  </a:cubicBezTo>
                  <a:cubicBezTo>
                    <a:pt x="31" y="123"/>
                    <a:pt x="59" y="132"/>
                    <a:pt x="84" y="124"/>
                  </a:cubicBezTo>
                  <a:cubicBezTo>
                    <a:pt x="109" y="115"/>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7" name="Freeform 330">
              <a:extLst>
                <a:ext uri="{FF2B5EF4-FFF2-40B4-BE49-F238E27FC236}">
                  <a16:creationId xmlns:a16="http://schemas.microsoft.com/office/drawing/2014/main" id="{0D132F13-0674-E8A3-D052-B573A3E54A92}"/>
                </a:ext>
              </a:extLst>
            </p:cNvPr>
            <p:cNvSpPr>
              <a:spLocks/>
            </p:cNvSpPr>
            <p:nvPr/>
          </p:nvSpPr>
          <p:spPr bwMode="auto">
            <a:xfrm>
              <a:off x="7509095" y="4142103"/>
              <a:ext cx="50642" cy="52667"/>
            </a:xfrm>
            <a:custGeom>
              <a:avLst/>
              <a:gdLst>
                <a:gd name="T0" fmla="*/ 65 w 126"/>
                <a:gd name="T1" fmla="*/ 66 h 133"/>
                <a:gd name="T2" fmla="*/ 126 w 126"/>
                <a:gd name="T3" fmla="*/ 66 h 133"/>
                <a:gd name="T4" fmla="*/ 84 w 126"/>
                <a:gd name="T5" fmla="*/ 8 h 133"/>
                <a:gd name="T6" fmla="*/ 16 w 126"/>
                <a:gd name="T7" fmla="*/ 31 h 133"/>
                <a:gd name="T8" fmla="*/ 16 w 126"/>
                <a:gd name="T9" fmla="*/ 102 h 133"/>
                <a:gd name="T10" fmla="*/ 84 w 126"/>
                <a:gd name="T11" fmla="*/ 124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8" name="Freeform 331">
              <a:extLst>
                <a:ext uri="{FF2B5EF4-FFF2-40B4-BE49-F238E27FC236}">
                  <a16:creationId xmlns:a16="http://schemas.microsoft.com/office/drawing/2014/main" id="{3C736301-CE8C-A153-2243-1F42B324EE05}"/>
                </a:ext>
              </a:extLst>
            </p:cNvPr>
            <p:cNvSpPr>
              <a:spLocks/>
            </p:cNvSpPr>
            <p:nvPr/>
          </p:nvSpPr>
          <p:spPr bwMode="auto">
            <a:xfrm>
              <a:off x="7509095" y="4099563"/>
              <a:ext cx="50642" cy="52667"/>
            </a:xfrm>
            <a:custGeom>
              <a:avLst/>
              <a:gdLst>
                <a:gd name="T0" fmla="*/ 65 w 126"/>
                <a:gd name="T1" fmla="*/ 67 h 133"/>
                <a:gd name="T2" fmla="*/ 126 w 126"/>
                <a:gd name="T3" fmla="*/ 67 h 133"/>
                <a:gd name="T4" fmla="*/ 84 w 126"/>
                <a:gd name="T5" fmla="*/ 9 h 133"/>
                <a:gd name="T6" fmla="*/ 16 w 126"/>
                <a:gd name="T7" fmla="*/ 31 h 133"/>
                <a:gd name="T8" fmla="*/ 16 w 126"/>
                <a:gd name="T9" fmla="*/ 102 h 133"/>
                <a:gd name="T10" fmla="*/ 84 w 126"/>
                <a:gd name="T11" fmla="*/ 125 h 133"/>
                <a:gd name="T12" fmla="*/ 126 w 126"/>
                <a:gd name="T13" fmla="*/ 67 h 133"/>
                <a:gd name="T14" fmla="*/ 65 w 126"/>
                <a:gd name="T15" fmla="*/ 67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7"/>
                  </a:moveTo>
                  <a:lnTo>
                    <a:pt x="126" y="67"/>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7"/>
                  </a:cubicBezTo>
                  <a:lnTo>
                    <a:pt x="65" y="6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29" name="Freeform 332">
              <a:extLst>
                <a:ext uri="{FF2B5EF4-FFF2-40B4-BE49-F238E27FC236}">
                  <a16:creationId xmlns:a16="http://schemas.microsoft.com/office/drawing/2014/main" id="{0762D9E9-88CC-7416-EBA9-864A59EF43AA}"/>
                </a:ext>
              </a:extLst>
            </p:cNvPr>
            <p:cNvSpPr>
              <a:spLocks/>
            </p:cNvSpPr>
            <p:nvPr/>
          </p:nvSpPr>
          <p:spPr bwMode="auto">
            <a:xfrm>
              <a:off x="7509095" y="4148179"/>
              <a:ext cx="50642" cy="52667"/>
            </a:xfrm>
            <a:custGeom>
              <a:avLst/>
              <a:gdLst>
                <a:gd name="T0" fmla="*/ 65 w 126"/>
                <a:gd name="T1" fmla="*/ 66 h 133"/>
                <a:gd name="T2" fmla="*/ 126 w 126"/>
                <a:gd name="T3" fmla="*/ 66 h 133"/>
                <a:gd name="T4" fmla="*/ 84 w 126"/>
                <a:gd name="T5" fmla="*/ 9 h 133"/>
                <a:gd name="T6" fmla="*/ 16 w 126"/>
                <a:gd name="T7" fmla="*/ 31 h 133"/>
                <a:gd name="T8" fmla="*/ 16 w 126"/>
                <a:gd name="T9" fmla="*/ 102 h 133"/>
                <a:gd name="T10" fmla="*/ 84 w 126"/>
                <a:gd name="T11" fmla="*/ 125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0" name="Freeform 333">
              <a:extLst>
                <a:ext uri="{FF2B5EF4-FFF2-40B4-BE49-F238E27FC236}">
                  <a16:creationId xmlns:a16="http://schemas.microsoft.com/office/drawing/2014/main" id="{CA870F9A-10E2-CC9C-3B59-DDEA271E9577}"/>
                </a:ext>
              </a:extLst>
            </p:cNvPr>
            <p:cNvSpPr>
              <a:spLocks/>
            </p:cNvSpPr>
            <p:nvPr/>
          </p:nvSpPr>
          <p:spPr bwMode="auto">
            <a:xfrm>
              <a:off x="7509095" y="4028666"/>
              <a:ext cx="50642" cy="50642"/>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8"/>
                    <a:pt x="16" y="30"/>
                  </a:cubicBezTo>
                  <a:cubicBezTo>
                    <a:pt x="0" y="51"/>
                    <a:pt x="0" y="80"/>
                    <a:pt x="16" y="102"/>
                  </a:cubicBezTo>
                  <a:cubicBezTo>
                    <a:pt x="31" y="123"/>
                    <a:pt x="59" y="132"/>
                    <a:pt x="84" y="124"/>
                  </a:cubicBezTo>
                  <a:cubicBezTo>
                    <a:pt x="109" y="115"/>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1" name="Freeform 334">
              <a:extLst>
                <a:ext uri="{FF2B5EF4-FFF2-40B4-BE49-F238E27FC236}">
                  <a16:creationId xmlns:a16="http://schemas.microsoft.com/office/drawing/2014/main" id="{7BD6372D-7695-BE58-8628-93DA022E83E4}"/>
                </a:ext>
              </a:extLst>
            </p:cNvPr>
            <p:cNvSpPr>
              <a:spLocks/>
            </p:cNvSpPr>
            <p:nvPr/>
          </p:nvSpPr>
          <p:spPr bwMode="auto">
            <a:xfrm>
              <a:off x="7509095" y="4154257"/>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2" name="Freeform 335">
              <a:extLst>
                <a:ext uri="{FF2B5EF4-FFF2-40B4-BE49-F238E27FC236}">
                  <a16:creationId xmlns:a16="http://schemas.microsoft.com/office/drawing/2014/main" id="{CBFE0A8F-D357-E81F-2806-8C5414178B9C}"/>
                </a:ext>
              </a:extLst>
            </p:cNvPr>
            <p:cNvSpPr>
              <a:spLocks/>
            </p:cNvSpPr>
            <p:nvPr/>
          </p:nvSpPr>
          <p:spPr bwMode="auto">
            <a:xfrm>
              <a:off x="7509095" y="4172487"/>
              <a:ext cx="50642" cy="50642"/>
            </a:xfrm>
            <a:custGeom>
              <a:avLst/>
              <a:gdLst>
                <a:gd name="T0" fmla="*/ 65 w 126"/>
                <a:gd name="T1" fmla="*/ 66 h 133"/>
                <a:gd name="T2" fmla="*/ 126 w 126"/>
                <a:gd name="T3" fmla="*/ 67 h 133"/>
                <a:gd name="T4" fmla="*/ 84 w 126"/>
                <a:gd name="T5" fmla="*/ 9 h 133"/>
                <a:gd name="T6" fmla="*/ 16 w 126"/>
                <a:gd name="T7" fmla="*/ 31 h 133"/>
                <a:gd name="T8" fmla="*/ 16 w 126"/>
                <a:gd name="T9" fmla="*/ 102 h 133"/>
                <a:gd name="T10" fmla="*/ 84 w 126"/>
                <a:gd name="T11" fmla="*/ 124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9"/>
                  </a:cubicBezTo>
                  <a:cubicBezTo>
                    <a:pt x="59" y="0"/>
                    <a:pt x="31" y="9"/>
                    <a:pt x="16" y="31"/>
                  </a:cubicBezTo>
                  <a:cubicBezTo>
                    <a:pt x="0" y="52"/>
                    <a:pt x="0" y="81"/>
                    <a:pt x="16" y="102"/>
                  </a:cubicBezTo>
                  <a:cubicBezTo>
                    <a:pt x="31" y="124"/>
                    <a:pt x="59" y="133"/>
                    <a:pt x="84" y="124"/>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3" name="Freeform 336">
              <a:extLst>
                <a:ext uri="{FF2B5EF4-FFF2-40B4-BE49-F238E27FC236}">
                  <a16:creationId xmlns:a16="http://schemas.microsoft.com/office/drawing/2014/main" id="{D5B5D235-82DD-48C3-1A88-273C31952975}"/>
                </a:ext>
              </a:extLst>
            </p:cNvPr>
            <p:cNvSpPr>
              <a:spLocks/>
            </p:cNvSpPr>
            <p:nvPr/>
          </p:nvSpPr>
          <p:spPr bwMode="auto">
            <a:xfrm>
              <a:off x="7509095" y="4136025"/>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4" name="Freeform 337">
              <a:extLst>
                <a:ext uri="{FF2B5EF4-FFF2-40B4-BE49-F238E27FC236}">
                  <a16:creationId xmlns:a16="http://schemas.microsoft.com/office/drawing/2014/main" id="{95781ACD-673B-A023-31CF-BD52AA66E5C2}"/>
                </a:ext>
              </a:extLst>
            </p:cNvPr>
            <p:cNvSpPr>
              <a:spLocks/>
            </p:cNvSpPr>
            <p:nvPr/>
          </p:nvSpPr>
          <p:spPr bwMode="auto">
            <a:xfrm>
              <a:off x="7509095" y="4136025"/>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5" name="Freeform 338">
              <a:extLst>
                <a:ext uri="{FF2B5EF4-FFF2-40B4-BE49-F238E27FC236}">
                  <a16:creationId xmlns:a16="http://schemas.microsoft.com/office/drawing/2014/main" id="{F96FE225-9618-F919-EEA4-8465CC6764F8}"/>
                </a:ext>
              </a:extLst>
            </p:cNvPr>
            <p:cNvSpPr>
              <a:spLocks/>
            </p:cNvSpPr>
            <p:nvPr/>
          </p:nvSpPr>
          <p:spPr bwMode="auto">
            <a:xfrm>
              <a:off x="7509095" y="4050948"/>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1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8"/>
                    <a:pt x="16" y="30"/>
                  </a:cubicBezTo>
                  <a:cubicBezTo>
                    <a:pt x="0" y="51"/>
                    <a:pt x="0" y="80"/>
                    <a:pt x="16" y="101"/>
                  </a:cubicBezTo>
                  <a:cubicBezTo>
                    <a:pt x="31" y="123"/>
                    <a:pt x="59" y="132"/>
                    <a:pt x="84" y="124"/>
                  </a:cubicBezTo>
                  <a:cubicBezTo>
                    <a:pt x="109" y="115"/>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6" name="Freeform 339">
              <a:extLst>
                <a:ext uri="{FF2B5EF4-FFF2-40B4-BE49-F238E27FC236}">
                  <a16:creationId xmlns:a16="http://schemas.microsoft.com/office/drawing/2014/main" id="{DEF53E19-EBED-DF69-63DA-8827513883BE}"/>
                </a:ext>
              </a:extLst>
            </p:cNvPr>
            <p:cNvSpPr>
              <a:spLocks/>
            </p:cNvSpPr>
            <p:nvPr/>
          </p:nvSpPr>
          <p:spPr bwMode="auto">
            <a:xfrm>
              <a:off x="7509095" y="4154257"/>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7" name="Freeform 340">
              <a:extLst>
                <a:ext uri="{FF2B5EF4-FFF2-40B4-BE49-F238E27FC236}">
                  <a16:creationId xmlns:a16="http://schemas.microsoft.com/office/drawing/2014/main" id="{CD88F18B-10E5-4440-E02A-174DCF798630}"/>
                </a:ext>
              </a:extLst>
            </p:cNvPr>
            <p:cNvSpPr>
              <a:spLocks/>
            </p:cNvSpPr>
            <p:nvPr/>
          </p:nvSpPr>
          <p:spPr bwMode="auto">
            <a:xfrm>
              <a:off x="7509095" y="4136025"/>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8" name="Freeform 341">
              <a:extLst>
                <a:ext uri="{FF2B5EF4-FFF2-40B4-BE49-F238E27FC236}">
                  <a16:creationId xmlns:a16="http://schemas.microsoft.com/office/drawing/2014/main" id="{2A6432A5-B9C7-F2F7-154A-372E2D5FD0F5}"/>
                </a:ext>
              </a:extLst>
            </p:cNvPr>
            <p:cNvSpPr>
              <a:spLocks/>
            </p:cNvSpPr>
            <p:nvPr/>
          </p:nvSpPr>
          <p:spPr bwMode="auto">
            <a:xfrm>
              <a:off x="7509095" y="4160333"/>
              <a:ext cx="50642" cy="50642"/>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39" name="Freeform 342">
              <a:extLst>
                <a:ext uri="{FF2B5EF4-FFF2-40B4-BE49-F238E27FC236}">
                  <a16:creationId xmlns:a16="http://schemas.microsoft.com/office/drawing/2014/main" id="{B0470D18-5A6F-38D9-B4D5-51477A0F4A27}"/>
                </a:ext>
              </a:extLst>
            </p:cNvPr>
            <p:cNvSpPr>
              <a:spLocks/>
            </p:cNvSpPr>
            <p:nvPr/>
          </p:nvSpPr>
          <p:spPr bwMode="auto">
            <a:xfrm>
              <a:off x="7509095" y="4166410"/>
              <a:ext cx="50642" cy="52667"/>
            </a:xfrm>
            <a:custGeom>
              <a:avLst/>
              <a:gdLst>
                <a:gd name="T0" fmla="*/ 65 w 126"/>
                <a:gd name="T1" fmla="*/ 66 h 133"/>
                <a:gd name="T2" fmla="*/ 126 w 126"/>
                <a:gd name="T3" fmla="*/ 66 h 133"/>
                <a:gd name="T4" fmla="*/ 84 w 126"/>
                <a:gd name="T5" fmla="*/ 8 h 133"/>
                <a:gd name="T6" fmla="*/ 16 w 126"/>
                <a:gd name="T7" fmla="*/ 31 h 133"/>
                <a:gd name="T8" fmla="*/ 16 w 126"/>
                <a:gd name="T9" fmla="*/ 102 h 133"/>
                <a:gd name="T10" fmla="*/ 84 w 126"/>
                <a:gd name="T11" fmla="*/ 124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0" name="Freeform 343">
              <a:extLst>
                <a:ext uri="{FF2B5EF4-FFF2-40B4-BE49-F238E27FC236}">
                  <a16:creationId xmlns:a16="http://schemas.microsoft.com/office/drawing/2014/main" id="{0B52F44A-2EBB-C303-8AC1-124C4134B138}"/>
                </a:ext>
              </a:extLst>
            </p:cNvPr>
            <p:cNvSpPr>
              <a:spLocks/>
            </p:cNvSpPr>
            <p:nvPr/>
          </p:nvSpPr>
          <p:spPr bwMode="auto">
            <a:xfrm>
              <a:off x="7509095" y="4123871"/>
              <a:ext cx="50642" cy="52667"/>
            </a:xfrm>
            <a:custGeom>
              <a:avLst/>
              <a:gdLst>
                <a:gd name="T0" fmla="*/ 65 w 126"/>
                <a:gd name="T1" fmla="*/ 66 h 133"/>
                <a:gd name="T2" fmla="*/ 126 w 126"/>
                <a:gd name="T3" fmla="*/ 67 h 133"/>
                <a:gd name="T4" fmla="*/ 84 w 126"/>
                <a:gd name="T5" fmla="*/ 9 h 133"/>
                <a:gd name="T6" fmla="*/ 16 w 126"/>
                <a:gd name="T7" fmla="*/ 31 h 133"/>
                <a:gd name="T8" fmla="*/ 16 w 126"/>
                <a:gd name="T9" fmla="*/ 102 h 133"/>
                <a:gd name="T10" fmla="*/ 84 w 126"/>
                <a:gd name="T11" fmla="*/ 125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1" name="Freeform 344">
              <a:extLst>
                <a:ext uri="{FF2B5EF4-FFF2-40B4-BE49-F238E27FC236}">
                  <a16:creationId xmlns:a16="http://schemas.microsoft.com/office/drawing/2014/main" id="{AEE7F197-1934-3183-7443-F06E75F477D8}"/>
                </a:ext>
              </a:extLst>
            </p:cNvPr>
            <p:cNvSpPr>
              <a:spLocks/>
            </p:cNvSpPr>
            <p:nvPr/>
          </p:nvSpPr>
          <p:spPr bwMode="auto">
            <a:xfrm>
              <a:off x="7509095" y="4093487"/>
              <a:ext cx="50642" cy="52667"/>
            </a:xfrm>
            <a:custGeom>
              <a:avLst/>
              <a:gdLst>
                <a:gd name="T0" fmla="*/ 65 w 126"/>
                <a:gd name="T1" fmla="*/ 66 h 133"/>
                <a:gd name="T2" fmla="*/ 126 w 126"/>
                <a:gd name="T3" fmla="*/ 67 h 133"/>
                <a:gd name="T4" fmla="*/ 84 w 126"/>
                <a:gd name="T5" fmla="*/ 8 h 133"/>
                <a:gd name="T6" fmla="*/ 16 w 126"/>
                <a:gd name="T7" fmla="*/ 31 h 133"/>
                <a:gd name="T8" fmla="*/ 16 w 126"/>
                <a:gd name="T9" fmla="*/ 102 h 133"/>
                <a:gd name="T10" fmla="*/ 84 w 126"/>
                <a:gd name="T11" fmla="*/ 124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2" name="Freeform 345">
              <a:extLst>
                <a:ext uri="{FF2B5EF4-FFF2-40B4-BE49-F238E27FC236}">
                  <a16:creationId xmlns:a16="http://schemas.microsoft.com/office/drawing/2014/main" id="{B41BB66C-7C8C-365E-2797-29C18F9115C8}"/>
                </a:ext>
              </a:extLst>
            </p:cNvPr>
            <p:cNvSpPr>
              <a:spLocks/>
            </p:cNvSpPr>
            <p:nvPr/>
          </p:nvSpPr>
          <p:spPr bwMode="auto">
            <a:xfrm>
              <a:off x="7509095" y="4129949"/>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3" name="Freeform 346">
              <a:extLst>
                <a:ext uri="{FF2B5EF4-FFF2-40B4-BE49-F238E27FC236}">
                  <a16:creationId xmlns:a16="http://schemas.microsoft.com/office/drawing/2014/main" id="{EC928137-F07D-032D-2F5D-BBE94A3881C3}"/>
                </a:ext>
              </a:extLst>
            </p:cNvPr>
            <p:cNvSpPr>
              <a:spLocks/>
            </p:cNvSpPr>
            <p:nvPr/>
          </p:nvSpPr>
          <p:spPr bwMode="auto">
            <a:xfrm>
              <a:off x="7509095" y="4166410"/>
              <a:ext cx="50642" cy="52667"/>
            </a:xfrm>
            <a:custGeom>
              <a:avLst/>
              <a:gdLst>
                <a:gd name="T0" fmla="*/ 65 w 126"/>
                <a:gd name="T1" fmla="*/ 66 h 133"/>
                <a:gd name="T2" fmla="*/ 126 w 126"/>
                <a:gd name="T3" fmla="*/ 66 h 133"/>
                <a:gd name="T4" fmla="*/ 84 w 126"/>
                <a:gd name="T5" fmla="*/ 8 h 133"/>
                <a:gd name="T6" fmla="*/ 16 w 126"/>
                <a:gd name="T7" fmla="*/ 31 h 133"/>
                <a:gd name="T8" fmla="*/ 16 w 126"/>
                <a:gd name="T9" fmla="*/ 102 h 133"/>
                <a:gd name="T10" fmla="*/ 84 w 126"/>
                <a:gd name="T11" fmla="*/ 124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4" name="Freeform 347">
              <a:extLst>
                <a:ext uri="{FF2B5EF4-FFF2-40B4-BE49-F238E27FC236}">
                  <a16:creationId xmlns:a16="http://schemas.microsoft.com/office/drawing/2014/main" id="{E2E8FD77-0F2D-A240-2939-00EA5E232FA6}"/>
                </a:ext>
              </a:extLst>
            </p:cNvPr>
            <p:cNvSpPr>
              <a:spLocks/>
            </p:cNvSpPr>
            <p:nvPr/>
          </p:nvSpPr>
          <p:spPr bwMode="auto">
            <a:xfrm>
              <a:off x="7509095" y="4136025"/>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5" name="Freeform 348">
              <a:extLst>
                <a:ext uri="{FF2B5EF4-FFF2-40B4-BE49-F238E27FC236}">
                  <a16:creationId xmlns:a16="http://schemas.microsoft.com/office/drawing/2014/main" id="{0EE358C7-61AE-01F8-13F1-01FAA8D21D9E}"/>
                </a:ext>
              </a:extLst>
            </p:cNvPr>
            <p:cNvSpPr>
              <a:spLocks/>
            </p:cNvSpPr>
            <p:nvPr/>
          </p:nvSpPr>
          <p:spPr bwMode="auto">
            <a:xfrm>
              <a:off x="7509095" y="4142103"/>
              <a:ext cx="50642" cy="52667"/>
            </a:xfrm>
            <a:custGeom>
              <a:avLst/>
              <a:gdLst>
                <a:gd name="T0" fmla="*/ 65 w 126"/>
                <a:gd name="T1" fmla="*/ 66 h 133"/>
                <a:gd name="T2" fmla="*/ 126 w 126"/>
                <a:gd name="T3" fmla="*/ 66 h 133"/>
                <a:gd name="T4" fmla="*/ 84 w 126"/>
                <a:gd name="T5" fmla="*/ 8 h 133"/>
                <a:gd name="T6" fmla="*/ 16 w 126"/>
                <a:gd name="T7" fmla="*/ 31 h 133"/>
                <a:gd name="T8" fmla="*/ 16 w 126"/>
                <a:gd name="T9" fmla="*/ 102 h 133"/>
                <a:gd name="T10" fmla="*/ 84 w 126"/>
                <a:gd name="T11" fmla="*/ 124 h 133"/>
                <a:gd name="T12" fmla="*/ 126 w 126"/>
                <a:gd name="T13" fmla="*/ 66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6"/>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6" name="Freeform 349">
              <a:extLst>
                <a:ext uri="{FF2B5EF4-FFF2-40B4-BE49-F238E27FC236}">
                  <a16:creationId xmlns:a16="http://schemas.microsoft.com/office/drawing/2014/main" id="{ADEDC8CE-311A-A565-B6CC-58C60A372411}"/>
                </a:ext>
              </a:extLst>
            </p:cNvPr>
            <p:cNvSpPr>
              <a:spLocks/>
            </p:cNvSpPr>
            <p:nvPr/>
          </p:nvSpPr>
          <p:spPr bwMode="auto">
            <a:xfrm>
              <a:off x="7509095" y="4105641"/>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7" name="Freeform 350">
              <a:extLst>
                <a:ext uri="{FF2B5EF4-FFF2-40B4-BE49-F238E27FC236}">
                  <a16:creationId xmlns:a16="http://schemas.microsoft.com/office/drawing/2014/main" id="{F9CE9158-840F-0B52-21B1-DF49BCB98352}"/>
                </a:ext>
              </a:extLst>
            </p:cNvPr>
            <p:cNvSpPr>
              <a:spLocks/>
            </p:cNvSpPr>
            <p:nvPr/>
          </p:nvSpPr>
          <p:spPr bwMode="auto">
            <a:xfrm>
              <a:off x="7509095" y="4160333"/>
              <a:ext cx="50642" cy="50642"/>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6" y="30"/>
                  </a:cubicBezTo>
                  <a:cubicBezTo>
                    <a:pt x="0" y="52"/>
                    <a:pt x="0" y="81"/>
                    <a:pt x="16"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8" name="Freeform 351">
              <a:extLst>
                <a:ext uri="{FF2B5EF4-FFF2-40B4-BE49-F238E27FC236}">
                  <a16:creationId xmlns:a16="http://schemas.microsoft.com/office/drawing/2014/main" id="{FE9D4141-C95F-1925-EC0A-95CD81179E52}"/>
                </a:ext>
              </a:extLst>
            </p:cNvPr>
            <p:cNvSpPr>
              <a:spLocks/>
            </p:cNvSpPr>
            <p:nvPr/>
          </p:nvSpPr>
          <p:spPr bwMode="auto">
            <a:xfrm>
              <a:off x="7509095" y="4117795"/>
              <a:ext cx="50642" cy="52667"/>
            </a:xfrm>
            <a:custGeom>
              <a:avLst/>
              <a:gdLst>
                <a:gd name="T0" fmla="*/ 65 w 126"/>
                <a:gd name="T1" fmla="*/ 66 h 133"/>
                <a:gd name="T2" fmla="*/ 126 w 126"/>
                <a:gd name="T3" fmla="*/ 67 h 133"/>
                <a:gd name="T4" fmla="*/ 84 w 126"/>
                <a:gd name="T5" fmla="*/ 8 h 133"/>
                <a:gd name="T6" fmla="*/ 16 w 126"/>
                <a:gd name="T7" fmla="*/ 31 h 133"/>
                <a:gd name="T8" fmla="*/ 16 w 126"/>
                <a:gd name="T9" fmla="*/ 102 h 133"/>
                <a:gd name="T10" fmla="*/ 84 w 126"/>
                <a:gd name="T11" fmla="*/ 124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49" name="Freeform 352">
              <a:extLst>
                <a:ext uri="{FF2B5EF4-FFF2-40B4-BE49-F238E27FC236}">
                  <a16:creationId xmlns:a16="http://schemas.microsoft.com/office/drawing/2014/main" id="{F34FF32F-D2F7-BF38-E97E-C98EB24E3153}"/>
                </a:ext>
              </a:extLst>
            </p:cNvPr>
            <p:cNvSpPr>
              <a:spLocks/>
            </p:cNvSpPr>
            <p:nvPr/>
          </p:nvSpPr>
          <p:spPr bwMode="auto">
            <a:xfrm>
              <a:off x="7509095" y="4004358"/>
              <a:ext cx="50642" cy="50642"/>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6" y="30"/>
                  </a:cubicBezTo>
                  <a:cubicBezTo>
                    <a:pt x="0" y="51"/>
                    <a:pt x="0" y="80"/>
                    <a:pt x="16"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0" name="Freeform 353">
              <a:extLst>
                <a:ext uri="{FF2B5EF4-FFF2-40B4-BE49-F238E27FC236}">
                  <a16:creationId xmlns:a16="http://schemas.microsoft.com/office/drawing/2014/main" id="{1C0FE22F-CFFF-2571-D1AF-A218A7504485}"/>
                </a:ext>
              </a:extLst>
            </p:cNvPr>
            <p:cNvSpPr>
              <a:spLocks/>
            </p:cNvSpPr>
            <p:nvPr/>
          </p:nvSpPr>
          <p:spPr bwMode="auto">
            <a:xfrm>
              <a:off x="7509095" y="4117795"/>
              <a:ext cx="50642" cy="52667"/>
            </a:xfrm>
            <a:custGeom>
              <a:avLst/>
              <a:gdLst>
                <a:gd name="T0" fmla="*/ 65 w 126"/>
                <a:gd name="T1" fmla="*/ 66 h 133"/>
                <a:gd name="T2" fmla="*/ 126 w 126"/>
                <a:gd name="T3" fmla="*/ 67 h 133"/>
                <a:gd name="T4" fmla="*/ 84 w 126"/>
                <a:gd name="T5" fmla="*/ 8 h 133"/>
                <a:gd name="T6" fmla="*/ 16 w 126"/>
                <a:gd name="T7" fmla="*/ 31 h 133"/>
                <a:gd name="T8" fmla="*/ 16 w 126"/>
                <a:gd name="T9" fmla="*/ 102 h 133"/>
                <a:gd name="T10" fmla="*/ 84 w 126"/>
                <a:gd name="T11" fmla="*/ 124 h 133"/>
                <a:gd name="T12" fmla="*/ 126 w 126"/>
                <a:gd name="T13" fmla="*/ 67 h 133"/>
                <a:gd name="T14" fmla="*/ 65 w 126"/>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6"/>
                  </a:moveTo>
                  <a:lnTo>
                    <a:pt x="126" y="67"/>
                  </a:lnTo>
                  <a:cubicBezTo>
                    <a:pt x="126" y="40"/>
                    <a:pt x="109" y="17"/>
                    <a:pt x="84" y="8"/>
                  </a:cubicBezTo>
                  <a:cubicBezTo>
                    <a:pt x="59" y="0"/>
                    <a:pt x="31" y="9"/>
                    <a:pt x="16" y="31"/>
                  </a:cubicBezTo>
                  <a:cubicBezTo>
                    <a:pt x="0" y="52"/>
                    <a:pt x="0" y="81"/>
                    <a:pt x="16" y="102"/>
                  </a:cubicBezTo>
                  <a:cubicBezTo>
                    <a:pt x="31" y="124"/>
                    <a:pt x="59" y="133"/>
                    <a:pt x="84" y="124"/>
                  </a:cubicBezTo>
                  <a:cubicBezTo>
                    <a:pt x="109" y="116"/>
                    <a:pt x="126" y="93"/>
                    <a:pt x="126" y="67"/>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1" name="Freeform 354">
              <a:extLst>
                <a:ext uri="{FF2B5EF4-FFF2-40B4-BE49-F238E27FC236}">
                  <a16:creationId xmlns:a16="http://schemas.microsoft.com/office/drawing/2014/main" id="{BFC85B8C-D143-91DB-1247-CC1F14400439}"/>
                </a:ext>
              </a:extLst>
            </p:cNvPr>
            <p:cNvSpPr>
              <a:spLocks/>
            </p:cNvSpPr>
            <p:nvPr/>
          </p:nvSpPr>
          <p:spPr bwMode="auto">
            <a:xfrm>
              <a:off x="7509095" y="4099563"/>
              <a:ext cx="50642" cy="52667"/>
            </a:xfrm>
            <a:custGeom>
              <a:avLst/>
              <a:gdLst>
                <a:gd name="T0" fmla="*/ 65 w 126"/>
                <a:gd name="T1" fmla="*/ 67 h 133"/>
                <a:gd name="T2" fmla="*/ 126 w 126"/>
                <a:gd name="T3" fmla="*/ 67 h 133"/>
                <a:gd name="T4" fmla="*/ 84 w 126"/>
                <a:gd name="T5" fmla="*/ 9 h 133"/>
                <a:gd name="T6" fmla="*/ 16 w 126"/>
                <a:gd name="T7" fmla="*/ 31 h 133"/>
                <a:gd name="T8" fmla="*/ 16 w 126"/>
                <a:gd name="T9" fmla="*/ 102 h 133"/>
                <a:gd name="T10" fmla="*/ 84 w 126"/>
                <a:gd name="T11" fmla="*/ 125 h 133"/>
                <a:gd name="T12" fmla="*/ 126 w 126"/>
                <a:gd name="T13" fmla="*/ 67 h 133"/>
                <a:gd name="T14" fmla="*/ 65 w 126"/>
                <a:gd name="T15" fmla="*/ 67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3">
                  <a:moveTo>
                    <a:pt x="65" y="67"/>
                  </a:moveTo>
                  <a:lnTo>
                    <a:pt x="126" y="67"/>
                  </a:lnTo>
                  <a:cubicBezTo>
                    <a:pt x="126" y="40"/>
                    <a:pt x="109" y="17"/>
                    <a:pt x="84" y="9"/>
                  </a:cubicBezTo>
                  <a:cubicBezTo>
                    <a:pt x="59" y="0"/>
                    <a:pt x="31" y="9"/>
                    <a:pt x="16" y="31"/>
                  </a:cubicBezTo>
                  <a:cubicBezTo>
                    <a:pt x="0" y="52"/>
                    <a:pt x="0" y="81"/>
                    <a:pt x="16" y="102"/>
                  </a:cubicBezTo>
                  <a:cubicBezTo>
                    <a:pt x="31" y="124"/>
                    <a:pt x="59" y="133"/>
                    <a:pt x="84" y="125"/>
                  </a:cubicBezTo>
                  <a:cubicBezTo>
                    <a:pt x="109" y="116"/>
                    <a:pt x="126" y="93"/>
                    <a:pt x="126" y="67"/>
                  </a:cubicBezTo>
                  <a:lnTo>
                    <a:pt x="65" y="6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2" name="Freeform 355">
              <a:extLst>
                <a:ext uri="{FF2B5EF4-FFF2-40B4-BE49-F238E27FC236}">
                  <a16:creationId xmlns:a16="http://schemas.microsoft.com/office/drawing/2014/main" id="{6B942529-B177-B163-3C2C-A835C396F93C}"/>
                </a:ext>
              </a:extLst>
            </p:cNvPr>
            <p:cNvSpPr>
              <a:spLocks/>
            </p:cNvSpPr>
            <p:nvPr/>
          </p:nvSpPr>
          <p:spPr bwMode="auto">
            <a:xfrm>
              <a:off x="7509095" y="4063101"/>
              <a:ext cx="50642" cy="52667"/>
            </a:xfrm>
            <a:custGeom>
              <a:avLst/>
              <a:gdLst>
                <a:gd name="T0" fmla="*/ 65 w 126"/>
                <a:gd name="T1" fmla="*/ 66 h 132"/>
                <a:gd name="T2" fmla="*/ 126 w 126"/>
                <a:gd name="T3" fmla="*/ 66 h 132"/>
                <a:gd name="T4" fmla="*/ 84 w 126"/>
                <a:gd name="T5" fmla="*/ 8 h 132"/>
                <a:gd name="T6" fmla="*/ 16 w 126"/>
                <a:gd name="T7" fmla="*/ 31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7"/>
                    <a:pt x="84" y="8"/>
                  </a:cubicBezTo>
                  <a:cubicBezTo>
                    <a:pt x="59" y="0"/>
                    <a:pt x="31" y="9"/>
                    <a:pt x="16" y="31"/>
                  </a:cubicBezTo>
                  <a:cubicBezTo>
                    <a:pt x="0" y="52"/>
                    <a:pt x="0" y="81"/>
                    <a:pt x="16" y="102"/>
                  </a:cubicBezTo>
                  <a:cubicBezTo>
                    <a:pt x="31" y="124"/>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3" name="Freeform 356">
              <a:extLst>
                <a:ext uri="{FF2B5EF4-FFF2-40B4-BE49-F238E27FC236}">
                  <a16:creationId xmlns:a16="http://schemas.microsoft.com/office/drawing/2014/main" id="{7968650E-CD4D-FEF9-89DF-56DD19BBED2B}"/>
                </a:ext>
              </a:extLst>
            </p:cNvPr>
            <p:cNvSpPr>
              <a:spLocks/>
            </p:cNvSpPr>
            <p:nvPr/>
          </p:nvSpPr>
          <p:spPr bwMode="auto">
            <a:xfrm>
              <a:off x="7509095" y="4087409"/>
              <a:ext cx="50642" cy="52667"/>
            </a:xfrm>
            <a:custGeom>
              <a:avLst/>
              <a:gdLst>
                <a:gd name="T0" fmla="*/ 65 w 126"/>
                <a:gd name="T1" fmla="*/ 66 h 132"/>
                <a:gd name="T2" fmla="*/ 126 w 126"/>
                <a:gd name="T3" fmla="*/ 66 h 132"/>
                <a:gd name="T4" fmla="*/ 84 w 126"/>
                <a:gd name="T5" fmla="*/ 8 h 132"/>
                <a:gd name="T6" fmla="*/ 16 w 126"/>
                <a:gd name="T7" fmla="*/ 30 h 132"/>
                <a:gd name="T8" fmla="*/ 16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7"/>
                    <a:pt x="84" y="8"/>
                  </a:cubicBezTo>
                  <a:cubicBezTo>
                    <a:pt x="59" y="0"/>
                    <a:pt x="31" y="9"/>
                    <a:pt x="16" y="30"/>
                  </a:cubicBezTo>
                  <a:cubicBezTo>
                    <a:pt x="0" y="52"/>
                    <a:pt x="0" y="81"/>
                    <a:pt x="16" y="102"/>
                  </a:cubicBezTo>
                  <a:cubicBezTo>
                    <a:pt x="31" y="124"/>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4" name="Freeform 357">
              <a:extLst>
                <a:ext uri="{FF2B5EF4-FFF2-40B4-BE49-F238E27FC236}">
                  <a16:creationId xmlns:a16="http://schemas.microsoft.com/office/drawing/2014/main" id="{E453EDDD-D512-67D0-E6B0-86DAC923A3F8}"/>
                </a:ext>
              </a:extLst>
            </p:cNvPr>
            <p:cNvSpPr>
              <a:spLocks/>
            </p:cNvSpPr>
            <p:nvPr/>
          </p:nvSpPr>
          <p:spPr bwMode="auto">
            <a:xfrm>
              <a:off x="7322735" y="3451354"/>
              <a:ext cx="50642" cy="52667"/>
            </a:xfrm>
            <a:custGeom>
              <a:avLst/>
              <a:gdLst>
                <a:gd name="T0" fmla="*/ 65 w 126"/>
                <a:gd name="T1" fmla="*/ 66 h 132"/>
                <a:gd name="T2" fmla="*/ 126 w 126"/>
                <a:gd name="T3" fmla="*/ 66 h 132"/>
                <a:gd name="T4" fmla="*/ 84 w 126"/>
                <a:gd name="T5" fmla="*/ 8 h 132"/>
                <a:gd name="T6" fmla="*/ 15 w 126"/>
                <a:gd name="T7" fmla="*/ 30 h 132"/>
                <a:gd name="T8" fmla="*/ 15 w 126"/>
                <a:gd name="T9" fmla="*/ 101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8"/>
                    <a:pt x="15" y="30"/>
                  </a:cubicBezTo>
                  <a:cubicBezTo>
                    <a:pt x="0" y="51"/>
                    <a:pt x="0" y="80"/>
                    <a:pt x="15" y="101"/>
                  </a:cubicBezTo>
                  <a:cubicBezTo>
                    <a:pt x="31" y="123"/>
                    <a:pt x="59" y="132"/>
                    <a:pt x="84" y="124"/>
                  </a:cubicBezTo>
                  <a:cubicBezTo>
                    <a:pt x="109" y="115"/>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5" name="Freeform 358">
              <a:extLst>
                <a:ext uri="{FF2B5EF4-FFF2-40B4-BE49-F238E27FC236}">
                  <a16:creationId xmlns:a16="http://schemas.microsoft.com/office/drawing/2014/main" id="{C965B1C1-877F-544D-AAE6-BB9874F8681D}"/>
                </a:ext>
              </a:extLst>
            </p:cNvPr>
            <p:cNvSpPr>
              <a:spLocks/>
            </p:cNvSpPr>
            <p:nvPr/>
          </p:nvSpPr>
          <p:spPr bwMode="auto">
            <a:xfrm>
              <a:off x="7322735" y="3252840"/>
              <a:ext cx="50642" cy="52667"/>
            </a:xfrm>
            <a:custGeom>
              <a:avLst/>
              <a:gdLst>
                <a:gd name="T0" fmla="*/ 65 w 126"/>
                <a:gd name="T1" fmla="*/ 66 h 132"/>
                <a:gd name="T2" fmla="*/ 126 w 126"/>
                <a:gd name="T3" fmla="*/ 66 h 132"/>
                <a:gd name="T4" fmla="*/ 84 w 126"/>
                <a:gd name="T5" fmla="*/ 8 h 132"/>
                <a:gd name="T6" fmla="*/ 15 w 126"/>
                <a:gd name="T7" fmla="*/ 30 h 132"/>
                <a:gd name="T8" fmla="*/ 15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39"/>
                    <a:pt x="109" y="16"/>
                    <a:pt x="84" y="8"/>
                  </a:cubicBezTo>
                  <a:cubicBezTo>
                    <a:pt x="59" y="0"/>
                    <a:pt x="31" y="9"/>
                    <a:pt x="15" y="30"/>
                  </a:cubicBezTo>
                  <a:cubicBezTo>
                    <a:pt x="0" y="51"/>
                    <a:pt x="0" y="80"/>
                    <a:pt x="15" y="102"/>
                  </a:cubicBezTo>
                  <a:cubicBezTo>
                    <a:pt x="31" y="123"/>
                    <a:pt x="59" y="132"/>
                    <a:pt x="84" y="124"/>
                  </a:cubicBezTo>
                  <a:cubicBezTo>
                    <a:pt x="109" y="116"/>
                    <a:pt x="126" y="92"/>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6" name="Freeform 359">
              <a:extLst>
                <a:ext uri="{FF2B5EF4-FFF2-40B4-BE49-F238E27FC236}">
                  <a16:creationId xmlns:a16="http://schemas.microsoft.com/office/drawing/2014/main" id="{E029E96E-10FE-799D-1F49-1F1406ACFC7A}"/>
                </a:ext>
              </a:extLst>
            </p:cNvPr>
            <p:cNvSpPr>
              <a:spLocks/>
            </p:cNvSpPr>
            <p:nvPr/>
          </p:nvSpPr>
          <p:spPr bwMode="auto">
            <a:xfrm>
              <a:off x="7322735" y="3384508"/>
              <a:ext cx="50642" cy="52667"/>
            </a:xfrm>
            <a:custGeom>
              <a:avLst/>
              <a:gdLst>
                <a:gd name="T0" fmla="*/ 65 w 126"/>
                <a:gd name="T1" fmla="*/ 66 h 132"/>
                <a:gd name="T2" fmla="*/ 126 w 126"/>
                <a:gd name="T3" fmla="*/ 66 h 132"/>
                <a:gd name="T4" fmla="*/ 84 w 126"/>
                <a:gd name="T5" fmla="*/ 8 h 132"/>
                <a:gd name="T6" fmla="*/ 15 w 126"/>
                <a:gd name="T7" fmla="*/ 30 h 132"/>
                <a:gd name="T8" fmla="*/ 15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5" y="30"/>
                  </a:cubicBezTo>
                  <a:cubicBezTo>
                    <a:pt x="0" y="52"/>
                    <a:pt x="0" y="81"/>
                    <a:pt x="15"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7" name="Freeform 360">
              <a:extLst>
                <a:ext uri="{FF2B5EF4-FFF2-40B4-BE49-F238E27FC236}">
                  <a16:creationId xmlns:a16="http://schemas.microsoft.com/office/drawing/2014/main" id="{A52FB863-B901-B403-670C-30E01EC0ED6A}"/>
                </a:ext>
              </a:extLst>
            </p:cNvPr>
            <p:cNvSpPr>
              <a:spLocks/>
            </p:cNvSpPr>
            <p:nvPr/>
          </p:nvSpPr>
          <p:spPr bwMode="auto">
            <a:xfrm>
              <a:off x="7322735" y="3133327"/>
              <a:ext cx="50642" cy="50642"/>
            </a:xfrm>
            <a:custGeom>
              <a:avLst/>
              <a:gdLst>
                <a:gd name="T0" fmla="*/ 65 w 126"/>
                <a:gd name="T1" fmla="*/ 66 h 132"/>
                <a:gd name="T2" fmla="*/ 126 w 126"/>
                <a:gd name="T3" fmla="*/ 66 h 132"/>
                <a:gd name="T4" fmla="*/ 84 w 126"/>
                <a:gd name="T5" fmla="*/ 8 h 132"/>
                <a:gd name="T6" fmla="*/ 15 w 126"/>
                <a:gd name="T7" fmla="*/ 30 h 132"/>
                <a:gd name="T8" fmla="*/ 15 w 126"/>
                <a:gd name="T9" fmla="*/ 102 h 132"/>
                <a:gd name="T10" fmla="*/ 84 w 126"/>
                <a:gd name="T11" fmla="*/ 124 h 132"/>
                <a:gd name="T12" fmla="*/ 126 w 126"/>
                <a:gd name="T13" fmla="*/ 66 h 132"/>
                <a:gd name="T14" fmla="*/ 65 w 126"/>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32">
                  <a:moveTo>
                    <a:pt x="65" y="66"/>
                  </a:moveTo>
                  <a:lnTo>
                    <a:pt x="126" y="66"/>
                  </a:lnTo>
                  <a:cubicBezTo>
                    <a:pt x="126" y="40"/>
                    <a:pt x="109" y="16"/>
                    <a:pt x="84" y="8"/>
                  </a:cubicBezTo>
                  <a:cubicBezTo>
                    <a:pt x="59" y="0"/>
                    <a:pt x="31" y="9"/>
                    <a:pt x="15" y="30"/>
                  </a:cubicBezTo>
                  <a:cubicBezTo>
                    <a:pt x="0" y="52"/>
                    <a:pt x="0" y="80"/>
                    <a:pt x="15" y="102"/>
                  </a:cubicBezTo>
                  <a:cubicBezTo>
                    <a:pt x="31" y="123"/>
                    <a:pt x="59" y="132"/>
                    <a:pt x="84" y="124"/>
                  </a:cubicBezTo>
                  <a:cubicBezTo>
                    <a:pt x="109" y="116"/>
                    <a:pt x="126" y="93"/>
                    <a:pt x="126" y="66"/>
                  </a:cubicBezTo>
                  <a:lnTo>
                    <a:pt x="65" y="6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8" name="Freeform 361">
              <a:extLst>
                <a:ext uri="{FF2B5EF4-FFF2-40B4-BE49-F238E27FC236}">
                  <a16:creationId xmlns:a16="http://schemas.microsoft.com/office/drawing/2014/main" id="{554FEB9F-F1D3-CBF4-78EC-4CF6BB70D31A}"/>
                </a:ext>
              </a:extLst>
            </p:cNvPr>
            <p:cNvSpPr>
              <a:spLocks/>
            </p:cNvSpPr>
            <p:nvPr/>
          </p:nvSpPr>
          <p:spPr bwMode="auto">
            <a:xfrm>
              <a:off x="7142451" y="2616784"/>
              <a:ext cx="50642" cy="50642"/>
            </a:xfrm>
            <a:custGeom>
              <a:avLst/>
              <a:gdLst>
                <a:gd name="T0" fmla="*/ 65 w 125"/>
                <a:gd name="T1" fmla="*/ 66 h 133"/>
                <a:gd name="T2" fmla="*/ 125 w 125"/>
                <a:gd name="T3" fmla="*/ 67 h 133"/>
                <a:gd name="T4" fmla="*/ 83 w 125"/>
                <a:gd name="T5" fmla="*/ 8 h 133"/>
                <a:gd name="T6" fmla="*/ 15 w 125"/>
                <a:gd name="T7" fmla="*/ 31 h 133"/>
                <a:gd name="T8" fmla="*/ 15 w 125"/>
                <a:gd name="T9" fmla="*/ 102 h 133"/>
                <a:gd name="T10" fmla="*/ 83 w 125"/>
                <a:gd name="T11" fmla="*/ 124 h 133"/>
                <a:gd name="T12" fmla="*/ 125 w 125"/>
                <a:gd name="T13" fmla="*/ 67 h 133"/>
                <a:gd name="T14" fmla="*/ 65 w 125"/>
                <a:gd name="T15" fmla="*/ 66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33">
                  <a:moveTo>
                    <a:pt x="65" y="66"/>
                  </a:moveTo>
                  <a:lnTo>
                    <a:pt x="125" y="67"/>
                  </a:lnTo>
                  <a:cubicBezTo>
                    <a:pt x="125" y="40"/>
                    <a:pt x="109" y="17"/>
                    <a:pt x="83" y="8"/>
                  </a:cubicBezTo>
                  <a:cubicBezTo>
                    <a:pt x="58" y="0"/>
                    <a:pt x="31" y="9"/>
                    <a:pt x="15" y="31"/>
                  </a:cubicBezTo>
                  <a:cubicBezTo>
                    <a:pt x="0" y="52"/>
                    <a:pt x="0" y="81"/>
                    <a:pt x="15" y="102"/>
                  </a:cubicBezTo>
                  <a:cubicBezTo>
                    <a:pt x="31" y="124"/>
                    <a:pt x="58" y="133"/>
                    <a:pt x="83" y="124"/>
                  </a:cubicBezTo>
                  <a:cubicBezTo>
                    <a:pt x="109" y="116"/>
                    <a:pt x="125" y="93"/>
                    <a:pt x="125" y="67"/>
                  </a:cubicBezTo>
                  <a:lnTo>
                    <a:pt x="65" y="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59" name="Freeform 362">
              <a:extLst>
                <a:ext uri="{FF2B5EF4-FFF2-40B4-BE49-F238E27FC236}">
                  <a16:creationId xmlns:a16="http://schemas.microsoft.com/office/drawing/2014/main" id="{A69C497B-49A3-2374-15DF-2413C75F4CAC}"/>
                </a:ext>
              </a:extLst>
            </p:cNvPr>
            <p:cNvSpPr>
              <a:spLocks/>
            </p:cNvSpPr>
            <p:nvPr/>
          </p:nvSpPr>
          <p:spPr bwMode="auto">
            <a:xfrm>
              <a:off x="7142451" y="3054325"/>
              <a:ext cx="50642" cy="52667"/>
            </a:xfrm>
            <a:custGeom>
              <a:avLst/>
              <a:gdLst>
                <a:gd name="T0" fmla="*/ 65 w 125"/>
                <a:gd name="T1" fmla="*/ 66 h 132"/>
                <a:gd name="T2" fmla="*/ 125 w 125"/>
                <a:gd name="T3" fmla="*/ 66 h 132"/>
                <a:gd name="T4" fmla="*/ 83 w 125"/>
                <a:gd name="T5" fmla="*/ 8 h 132"/>
                <a:gd name="T6" fmla="*/ 15 w 125"/>
                <a:gd name="T7" fmla="*/ 30 h 132"/>
                <a:gd name="T8" fmla="*/ 15 w 125"/>
                <a:gd name="T9" fmla="*/ 102 h 132"/>
                <a:gd name="T10" fmla="*/ 83 w 125"/>
                <a:gd name="T11" fmla="*/ 124 h 132"/>
                <a:gd name="T12" fmla="*/ 125 w 125"/>
                <a:gd name="T13" fmla="*/ 66 h 132"/>
                <a:gd name="T14" fmla="*/ 65 w 125"/>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32">
                  <a:moveTo>
                    <a:pt x="65" y="66"/>
                  </a:moveTo>
                  <a:lnTo>
                    <a:pt x="125" y="66"/>
                  </a:lnTo>
                  <a:cubicBezTo>
                    <a:pt x="125" y="39"/>
                    <a:pt x="109" y="16"/>
                    <a:pt x="83" y="8"/>
                  </a:cubicBezTo>
                  <a:cubicBezTo>
                    <a:pt x="58" y="0"/>
                    <a:pt x="31" y="9"/>
                    <a:pt x="15" y="30"/>
                  </a:cubicBezTo>
                  <a:cubicBezTo>
                    <a:pt x="0" y="51"/>
                    <a:pt x="0" y="80"/>
                    <a:pt x="15" y="102"/>
                  </a:cubicBezTo>
                  <a:cubicBezTo>
                    <a:pt x="31" y="123"/>
                    <a:pt x="58" y="132"/>
                    <a:pt x="83" y="124"/>
                  </a:cubicBezTo>
                  <a:cubicBezTo>
                    <a:pt x="109" y="116"/>
                    <a:pt x="125" y="92"/>
                    <a:pt x="125" y="66"/>
                  </a:cubicBezTo>
                  <a:lnTo>
                    <a:pt x="65" y="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0" name="Freeform 363">
              <a:extLst>
                <a:ext uri="{FF2B5EF4-FFF2-40B4-BE49-F238E27FC236}">
                  <a16:creationId xmlns:a16="http://schemas.microsoft.com/office/drawing/2014/main" id="{6107DC0F-BA2D-DCC3-A4A2-2E39E377E239}"/>
                </a:ext>
              </a:extLst>
            </p:cNvPr>
            <p:cNvSpPr>
              <a:spLocks/>
            </p:cNvSpPr>
            <p:nvPr/>
          </p:nvSpPr>
          <p:spPr bwMode="auto">
            <a:xfrm>
              <a:off x="7142451" y="3258917"/>
              <a:ext cx="50642" cy="52667"/>
            </a:xfrm>
            <a:custGeom>
              <a:avLst/>
              <a:gdLst>
                <a:gd name="T0" fmla="*/ 65 w 125"/>
                <a:gd name="T1" fmla="*/ 66 h 132"/>
                <a:gd name="T2" fmla="*/ 125 w 125"/>
                <a:gd name="T3" fmla="*/ 66 h 132"/>
                <a:gd name="T4" fmla="*/ 83 w 125"/>
                <a:gd name="T5" fmla="*/ 8 h 132"/>
                <a:gd name="T6" fmla="*/ 15 w 125"/>
                <a:gd name="T7" fmla="*/ 30 h 132"/>
                <a:gd name="T8" fmla="*/ 15 w 125"/>
                <a:gd name="T9" fmla="*/ 102 h 132"/>
                <a:gd name="T10" fmla="*/ 83 w 125"/>
                <a:gd name="T11" fmla="*/ 124 h 132"/>
                <a:gd name="T12" fmla="*/ 125 w 125"/>
                <a:gd name="T13" fmla="*/ 66 h 132"/>
                <a:gd name="T14" fmla="*/ 65 w 125"/>
                <a:gd name="T15" fmla="*/ 66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132">
                  <a:moveTo>
                    <a:pt x="65" y="66"/>
                  </a:moveTo>
                  <a:lnTo>
                    <a:pt x="125" y="66"/>
                  </a:lnTo>
                  <a:cubicBezTo>
                    <a:pt x="125" y="40"/>
                    <a:pt x="109" y="16"/>
                    <a:pt x="83" y="8"/>
                  </a:cubicBezTo>
                  <a:cubicBezTo>
                    <a:pt x="58" y="0"/>
                    <a:pt x="31" y="9"/>
                    <a:pt x="15" y="30"/>
                  </a:cubicBezTo>
                  <a:cubicBezTo>
                    <a:pt x="0" y="52"/>
                    <a:pt x="0" y="81"/>
                    <a:pt x="15" y="102"/>
                  </a:cubicBezTo>
                  <a:cubicBezTo>
                    <a:pt x="31" y="123"/>
                    <a:pt x="58" y="132"/>
                    <a:pt x="83" y="124"/>
                  </a:cubicBezTo>
                  <a:cubicBezTo>
                    <a:pt x="109" y="116"/>
                    <a:pt x="125" y="93"/>
                    <a:pt x="125" y="66"/>
                  </a:cubicBezTo>
                  <a:lnTo>
                    <a:pt x="65" y="66"/>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1" name="Freeform 364">
              <a:extLst>
                <a:ext uri="{FF2B5EF4-FFF2-40B4-BE49-F238E27FC236}">
                  <a16:creationId xmlns:a16="http://schemas.microsoft.com/office/drawing/2014/main" id="{57BE6ABA-647D-3EB0-FBEE-7092F49A096D}"/>
                </a:ext>
              </a:extLst>
            </p:cNvPr>
            <p:cNvSpPr>
              <a:spLocks noEditPoints="1"/>
            </p:cNvSpPr>
            <p:nvPr/>
          </p:nvSpPr>
          <p:spPr bwMode="auto">
            <a:xfrm>
              <a:off x="10827118" y="1411520"/>
              <a:ext cx="12154" cy="2943277"/>
            </a:xfrm>
            <a:custGeom>
              <a:avLst/>
              <a:gdLst>
                <a:gd name="T0" fmla="*/ 30 w 30"/>
                <a:gd name="T1" fmla="*/ 7238 h 7464"/>
                <a:gd name="T2" fmla="*/ 0 w 30"/>
                <a:gd name="T3" fmla="*/ 7464 h 7464"/>
                <a:gd name="T4" fmla="*/ 0 w 30"/>
                <a:gd name="T5" fmla="*/ 6857 h 7464"/>
                <a:gd name="T6" fmla="*/ 30 w 30"/>
                <a:gd name="T7" fmla="*/ 7086 h 7464"/>
                <a:gd name="T8" fmla="*/ 0 w 30"/>
                <a:gd name="T9" fmla="*/ 6857 h 7464"/>
                <a:gd name="T10" fmla="*/ 30 w 30"/>
                <a:gd name="T11" fmla="*/ 6476 h 7464"/>
                <a:gd name="T12" fmla="*/ 0 w 30"/>
                <a:gd name="T13" fmla="*/ 6705 h 7464"/>
                <a:gd name="T14" fmla="*/ 0 w 30"/>
                <a:gd name="T15" fmla="*/ 6095 h 7464"/>
                <a:gd name="T16" fmla="*/ 30 w 30"/>
                <a:gd name="T17" fmla="*/ 6324 h 7464"/>
                <a:gd name="T18" fmla="*/ 0 w 30"/>
                <a:gd name="T19" fmla="*/ 6095 h 7464"/>
                <a:gd name="T20" fmla="*/ 30 w 30"/>
                <a:gd name="T21" fmla="*/ 5714 h 7464"/>
                <a:gd name="T22" fmla="*/ 0 w 30"/>
                <a:gd name="T23" fmla="*/ 5943 h 7464"/>
                <a:gd name="T24" fmla="*/ 0 w 30"/>
                <a:gd name="T25" fmla="*/ 5333 h 7464"/>
                <a:gd name="T26" fmla="*/ 30 w 30"/>
                <a:gd name="T27" fmla="*/ 5562 h 7464"/>
                <a:gd name="T28" fmla="*/ 0 w 30"/>
                <a:gd name="T29" fmla="*/ 5333 h 7464"/>
                <a:gd name="T30" fmla="*/ 30 w 30"/>
                <a:gd name="T31" fmla="*/ 4952 h 7464"/>
                <a:gd name="T32" fmla="*/ 0 w 30"/>
                <a:gd name="T33" fmla="*/ 5181 h 7464"/>
                <a:gd name="T34" fmla="*/ 0 w 30"/>
                <a:gd name="T35" fmla="*/ 4571 h 7464"/>
                <a:gd name="T36" fmla="*/ 30 w 30"/>
                <a:gd name="T37" fmla="*/ 4800 h 7464"/>
                <a:gd name="T38" fmla="*/ 0 w 30"/>
                <a:gd name="T39" fmla="*/ 4571 h 7464"/>
                <a:gd name="T40" fmla="*/ 30 w 30"/>
                <a:gd name="T41" fmla="*/ 4190 h 7464"/>
                <a:gd name="T42" fmla="*/ 0 w 30"/>
                <a:gd name="T43" fmla="*/ 4419 h 7464"/>
                <a:gd name="T44" fmla="*/ 0 w 30"/>
                <a:gd name="T45" fmla="*/ 3810 h 7464"/>
                <a:gd name="T46" fmla="*/ 30 w 30"/>
                <a:gd name="T47" fmla="*/ 4038 h 7464"/>
                <a:gd name="T48" fmla="*/ 0 w 30"/>
                <a:gd name="T49" fmla="*/ 3810 h 7464"/>
                <a:gd name="T50" fmla="*/ 30 w 30"/>
                <a:gd name="T51" fmla="*/ 3429 h 7464"/>
                <a:gd name="T52" fmla="*/ 0 w 30"/>
                <a:gd name="T53" fmla="*/ 3657 h 7464"/>
                <a:gd name="T54" fmla="*/ 0 w 30"/>
                <a:gd name="T55" fmla="*/ 3048 h 7464"/>
                <a:gd name="T56" fmla="*/ 30 w 30"/>
                <a:gd name="T57" fmla="*/ 3276 h 7464"/>
                <a:gd name="T58" fmla="*/ 0 w 30"/>
                <a:gd name="T59" fmla="*/ 3048 h 7464"/>
                <a:gd name="T60" fmla="*/ 30 w 30"/>
                <a:gd name="T61" fmla="*/ 2667 h 7464"/>
                <a:gd name="T62" fmla="*/ 0 w 30"/>
                <a:gd name="T63" fmla="*/ 2895 h 7464"/>
                <a:gd name="T64" fmla="*/ 0 w 30"/>
                <a:gd name="T65" fmla="*/ 2286 h 7464"/>
                <a:gd name="T66" fmla="*/ 30 w 30"/>
                <a:gd name="T67" fmla="*/ 2514 h 7464"/>
                <a:gd name="T68" fmla="*/ 0 w 30"/>
                <a:gd name="T69" fmla="*/ 2286 h 7464"/>
                <a:gd name="T70" fmla="*/ 30 w 30"/>
                <a:gd name="T71" fmla="*/ 1905 h 7464"/>
                <a:gd name="T72" fmla="*/ 0 w 30"/>
                <a:gd name="T73" fmla="*/ 2133 h 7464"/>
                <a:gd name="T74" fmla="*/ 0 w 30"/>
                <a:gd name="T75" fmla="*/ 1524 h 7464"/>
                <a:gd name="T76" fmla="*/ 30 w 30"/>
                <a:gd name="T77" fmla="*/ 1752 h 7464"/>
                <a:gd name="T78" fmla="*/ 0 w 30"/>
                <a:gd name="T79" fmla="*/ 1524 h 7464"/>
                <a:gd name="T80" fmla="*/ 30 w 30"/>
                <a:gd name="T81" fmla="*/ 1143 h 7464"/>
                <a:gd name="T82" fmla="*/ 0 w 30"/>
                <a:gd name="T83" fmla="*/ 1371 h 7464"/>
                <a:gd name="T84" fmla="*/ 0 w 30"/>
                <a:gd name="T85" fmla="*/ 762 h 7464"/>
                <a:gd name="T86" fmla="*/ 30 w 30"/>
                <a:gd name="T87" fmla="*/ 990 h 7464"/>
                <a:gd name="T88" fmla="*/ 0 w 30"/>
                <a:gd name="T89" fmla="*/ 762 h 7464"/>
                <a:gd name="T90" fmla="*/ 30 w 30"/>
                <a:gd name="T91" fmla="*/ 381 h 7464"/>
                <a:gd name="T92" fmla="*/ 0 w 30"/>
                <a:gd name="T93" fmla="*/ 609 h 7464"/>
                <a:gd name="T94" fmla="*/ 0 w 30"/>
                <a:gd name="T95" fmla="*/ 0 h 7464"/>
                <a:gd name="T96" fmla="*/ 30 w 30"/>
                <a:gd name="T97" fmla="*/ 228 h 7464"/>
                <a:gd name="T98" fmla="*/ 0 w 30"/>
                <a:gd name="T99" fmla="*/ 0 h 7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7464">
                  <a:moveTo>
                    <a:pt x="0" y="7238"/>
                  </a:moveTo>
                  <a:lnTo>
                    <a:pt x="30" y="7238"/>
                  </a:lnTo>
                  <a:lnTo>
                    <a:pt x="30" y="7464"/>
                  </a:lnTo>
                  <a:lnTo>
                    <a:pt x="0" y="7464"/>
                  </a:lnTo>
                  <a:lnTo>
                    <a:pt x="0" y="7238"/>
                  </a:lnTo>
                  <a:close/>
                  <a:moveTo>
                    <a:pt x="0" y="6857"/>
                  </a:moveTo>
                  <a:lnTo>
                    <a:pt x="30" y="6857"/>
                  </a:lnTo>
                  <a:lnTo>
                    <a:pt x="30" y="7086"/>
                  </a:lnTo>
                  <a:lnTo>
                    <a:pt x="0" y="7086"/>
                  </a:lnTo>
                  <a:lnTo>
                    <a:pt x="0" y="6857"/>
                  </a:lnTo>
                  <a:close/>
                  <a:moveTo>
                    <a:pt x="0" y="6476"/>
                  </a:moveTo>
                  <a:lnTo>
                    <a:pt x="30" y="6476"/>
                  </a:lnTo>
                  <a:lnTo>
                    <a:pt x="30" y="6705"/>
                  </a:lnTo>
                  <a:lnTo>
                    <a:pt x="0" y="6705"/>
                  </a:lnTo>
                  <a:lnTo>
                    <a:pt x="0" y="6476"/>
                  </a:lnTo>
                  <a:close/>
                  <a:moveTo>
                    <a:pt x="0" y="6095"/>
                  </a:moveTo>
                  <a:lnTo>
                    <a:pt x="30" y="6095"/>
                  </a:lnTo>
                  <a:lnTo>
                    <a:pt x="30" y="6324"/>
                  </a:lnTo>
                  <a:lnTo>
                    <a:pt x="0" y="6324"/>
                  </a:lnTo>
                  <a:lnTo>
                    <a:pt x="0" y="6095"/>
                  </a:lnTo>
                  <a:close/>
                  <a:moveTo>
                    <a:pt x="0" y="5714"/>
                  </a:moveTo>
                  <a:lnTo>
                    <a:pt x="30" y="5714"/>
                  </a:lnTo>
                  <a:lnTo>
                    <a:pt x="30" y="5943"/>
                  </a:lnTo>
                  <a:lnTo>
                    <a:pt x="0" y="5943"/>
                  </a:lnTo>
                  <a:lnTo>
                    <a:pt x="0" y="5714"/>
                  </a:lnTo>
                  <a:close/>
                  <a:moveTo>
                    <a:pt x="0" y="5333"/>
                  </a:moveTo>
                  <a:lnTo>
                    <a:pt x="30" y="5333"/>
                  </a:lnTo>
                  <a:lnTo>
                    <a:pt x="30" y="5562"/>
                  </a:lnTo>
                  <a:lnTo>
                    <a:pt x="0" y="5562"/>
                  </a:lnTo>
                  <a:lnTo>
                    <a:pt x="0" y="5333"/>
                  </a:lnTo>
                  <a:close/>
                  <a:moveTo>
                    <a:pt x="0" y="4952"/>
                  </a:moveTo>
                  <a:lnTo>
                    <a:pt x="30" y="4952"/>
                  </a:lnTo>
                  <a:lnTo>
                    <a:pt x="30" y="5181"/>
                  </a:lnTo>
                  <a:lnTo>
                    <a:pt x="0" y="5181"/>
                  </a:lnTo>
                  <a:lnTo>
                    <a:pt x="0" y="4952"/>
                  </a:lnTo>
                  <a:close/>
                  <a:moveTo>
                    <a:pt x="0" y="4571"/>
                  </a:moveTo>
                  <a:lnTo>
                    <a:pt x="30" y="4571"/>
                  </a:lnTo>
                  <a:lnTo>
                    <a:pt x="30" y="4800"/>
                  </a:lnTo>
                  <a:lnTo>
                    <a:pt x="0" y="4800"/>
                  </a:lnTo>
                  <a:lnTo>
                    <a:pt x="0" y="4571"/>
                  </a:lnTo>
                  <a:close/>
                  <a:moveTo>
                    <a:pt x="0" y="4190"/>
                  </a:moveTo>
                  <a:lnTo>
                    <a:pt x="30" y="4190"/>
                  </a:lnTo>
                  <a:lnTo>
                    <a:pt x="30" y="4419"/>
                  </a:lnTo>
                  <a:lnTo>
                    <a:pt x="0" y="4419"/>
                  </a:lnTo>
                  <a:lnTo>
                    <a:pt x="0" y="4190"/>
                  </a:lnTo>
                  <a:close/>
                  <a:moveTo>
                    <a:pt x="0" y="3810"/>
                  </a:moveTo>
                  <a:lnTo>
                    <a:pt x="30" y="3810"/>
                  </a:lnTo>
                  <a:lnTo>
                    <a:pt x="30" y="4038"/>
                  </a:lnTo>
                  <a:lnTo>
                    <a:pt x="0" y="4038"/>
                  </a:lnTo>
                  <a:lnTo>
                    <a:pt x="0" y="3810"/>
                  </a:lnTo>
                  <a:close/>
                  <a:moveTo>
                    <a:pt x="0" y="3429"/>
                  </a:moveTo>
                  <a:lnTo>
                    <a:pt x="30" y="3429"/>
                  </a:lnTo>
                  <a:lnTo>
                    <a:pt x="30" y="3657"/>
                  </a:lnTo>
                  <a:lnTo>
                    <a:pt x="0" y="3657"/>
                  </a:lnTo>
                  <a:lnTo>
                    <a:pt x="0" y="3429"/>
                  </a:lnTo>
                  <a:close/>
                  <a:moveTo>
                    <a:pt x="0" y="3048"/>
                  </a:moveTo>
                  <a:lnTo>
                    <a:pt x="30" y="3048"/>
                  </a:lnTo>
                  <a:lnTo>
                    <a:pt x="30" y="3276"/>
                  </a:lnTo>
                  <a:lnTo>
                    <a:pt x="0" y="3276"/>
                  </a:lnTo>
                  <a:lnTo>
                    <a:pt x="0" y="3048"/>
                  </a:lnTo>
                  <a:close/>
                  <a:moveTo>
                    <a:pt x="0" y="2667"/>
                  </a:moveTo>
                  <a:lnTo>
                    <a:pt x="30" y="2667"/>
                  </a:lnTo>
                  <a:lnTo>
                    <a:pt x="30" y="2895"/>
                  </a:lnTo>
                  <a:lnTo>
                    <a:pt x="0" y="2895"/>
                  </a:lnTo>
                  <a:lnTo>
                    <a:pt x="0" y="2667"/>
                  </a:lnTo>
                  <a:close/>
                  <a:moveTo>
                    <a:pt x="0" y="2286"/>
                  </a:moveTo>
                  <a:lnTo>
                    <a:pt x="30" y="2286"/>
                  </a:lnTo>
                  <a:lnTo>
                    <a:pt x="30" y="2514"/>
                  </a:lnTo>
                  <a:lnTo>
                    <a:pt x="0" y="2514"/>
                  </a:lnTo>
                  <a:lnTo>
                    <a:pt x="0" y="2286"/>
                  </a:lnTo>
                  <a:close/>
                  <a:moveTo>
                    <a:pt x="0" y="1905"/>
                  </a:moveTo>
                  <a:lnTo>
                    <a:pt x="30" y="1905"/>
                  </a:lnTo>
                  <a:lnTo>
                    <a:pt x="30" y="2133"/>
                  </a:lnTo>
                  <a:lnTo>
                    <a:pt x="0" y="2133"/>
                  </a:lnTo>
                  <a:lnTo>
                    <a:pt x="0" y="1905"/>
                  </a:lnTo>
                  <a:close/>
                  <a:moveTo>
                    <a:pt x="0" y="1524"/>
                  </a:moveTo>
                  <a:lnTo>
                    <a:pt x="30" y="1524"/>
                  </a:lnTo>
                  <a:lnTo>
                    <a:pt x="30" y="1752"/>
                  </a:lnTo>
                  <a:lnTo>
                    <a:pt x="0" y="1752"/>
                  </a:lnTo>
                  <a:lnTo>
                    <a:pt x="0" y="1524"/>
                  </a:lnTo>
                  <a:close/>
                  <a:moveTo>
                    <a:pt x="0" y="1143"/>
                  </a:moveTo>
                  <a:lnTo>
                    <a:pt x="30" y="1143"/>
                  </a:lnTo>
                  <a:lnTo>
                    <a:pt x="30" y="1371"/>
                  </a:lnTo>
                  <a:lnTo>
                    <a:pt x="0" y="1371"/>
                  </a:lnTo>
                  <a:lnTo>
                    <a:pt x="0" y="1143"/>
                  </a:lnTo>
                  <a:close/>
                  <a:moveTo>
                    <a:pt x="0" y="762"/>
                  </a:moveTo>
                  <a:lnTo>
                    <a:pt x="30" y="762"/>
                  </a:lnTo>
                  <a:lnTo>
                    <a:pt x="30" y="990"/>
                  </a:lnTo>
                  <a:lnTo>
                    <a:pt x="0" y="990"/>
                  </a:lnTo>
                  <a:lnTo>
                    <a:pt x="0" y="762"/>
                  </a:lnTo>
                  <a:close/>
                  <a:moveTo>
                    <a:pt x="0" y="381"/>
                  </a:moveTo>
                  <a:lnTo>
                    <a:pt x="30" y="381"/>
                  </a:lnTo>
                  <a:lnTo>
                    <a:pt x="30" y="609"/>
                  </a:lnTo>
                  <a:lnTo>
                    <a:pt x="0" y="609"/>
                  </a:lnTo>
                  <a:lnTo>
                    <a:pt x="0" y="381"/>
                  </a:lnTo>
                  <a:close/>
                  <a:moveTo>
                    <a:pt x="0" y="0"/>
                  </a:moveTo>
                  <a:lnTo>
                    <a:pt x="30" y="0"/>
                  </a:lnTo>
                  <a:lnTo>
                    <a:pt x="30" y="228"/>
                  </a:lnTo>
                  <a:lnTo>
                    <a:pt x="0" y="228"/>
                  </a:lnTo>
                  <a:lnTo>
                    <a:pt x="0" y="0"/>
                  </a:lnTo>
                  <a:close/>
                </a:path>
              </a:pathLst>
            </a:custGeom>
            <a:solidFill>
              <a:srgbClr val="A9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2" name="Line 365">
              <a:extLst>
                <a:ext uri="{FF2B5EF4-FFF2-40B4-BE49-F238E27FC236}">
                  <a16:creationId xmlns:a16="http://schemas.microsoft.com/office/drawing/2014/main" id="{F232C0F2-4085-C36D-29A7-DBF6A55ACAFC}"/>
                </a:ext>
              </a:extLst>
            </p:cNvPr>
            <p:cNvSpPr>
              <a:spLocks noChangeShapeType="1"/>
            </p:cNvSpPr>
            <p:nvPr/>
          </p:nvSpPr>
          <p:spPr bwMode="auto">
            <a:xfrm flipV="1">
              <a:off x="10831169" y="1409494"/>
              <a:ext cx="2026" cy="8103"/>
            </a:xfrm>
            <a:prstGeom prst="line">
              <a:avLst/>
            </a:prstGeom>
            <a:noFill/>
            <a:ln w="11113" cap="flat">
              <a:solidFill>
                <a:srgbClr val="A9A9A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3" name="Line 366">
              <a:extLst>
                <a:ext uri="{FF2B5EF4-FFF2-40B4-BE49-F238E27FC236}">
                  <a16:creationId xmlns:a16="http://schemas.microsoft.com/office/drawing/2014/main" id="{A60D0B56-4242-4F76-5D4B-7F8CCEFA4398}"/>
                </a:ext>
              </a:extLst>
            </p:cNvPr>
            <p:cNvSpPr>
              <a:spLocks noChangeShapeType="1"/>
            </p:cNvSpPr>
            <p:nvPr/>
          </p:nvSpPr>
          <p:spPr bwMode="auto">
            <a:xfrm>
              <a:off x="7004708" y="4354796"/>
              <a:ext cx="377176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4" name="Line 367">
              <a:extLst>
                <a:ext uri="{FF2B5EF4-FFF2-40B4-BE49-F238E27FC236}">
                  <a16:creationId xmlns:a16="http://schemas.microsoft.com/office/drawing/2014/main" id="{7090BBE0-C669-4FBA-40CC-8739CB391E9C}"/>
                </a:ext>
              </a:extLst>
            </p:cNvPr>
            <p:cNvSpPr>
              <a:spLocks noChangeShapeType="1"/>
            </p:cNvSpPr>
            <p:nvPr/>
          </p:nvSpPr>
          <p:spPr bwMode="auto">
            <a:xfrm>
              <a:off x="7166759"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5" name="Rectangle 368">
              <a:extLst>
                <a:ext uri="{FF2B5EF4-FFF2-40B4-BE49-F238E27FC236}">
                  <a16:creationId xmlns:a16="http://schemas.microsoft.com/office/drawing/2014/main" id="{FC8AF0DA-005C-6AB5-6755-BA9565EA0DE6}"/>
                </a:ext>
              </a:extLst>
            </p:cNvPr>
            <p:cNvSpPr>
              <a:spLocks noChangeArrowheads="1"/>
            </p:cNvSpPr>
            <p:nvPr/>
          </p:nvSpPr>
          <p:spPr bwMode="auto">
            <a:xfrm>
              <a:off x="7120170" y="4490515"/>
              <a:ext cx="769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6" name="Line 369">
              <a:extLst>
                <a:ext uri="{FF2B5EF4-FFF2-40B4-BE49-F238E27FC236}">
                  <a16:creationId xmlns:a16="http://schemas.microsoft.com/office/drawing/2014/main" id="{3CCC37D8-B0E6-3F1C-66CF-44442CE52D14}"/>
                </a:ext>
              </a:extLst>
            </p:cNvPr>
            <p:cNvSpPr>
              <a:spLocks noChangeShapeType="1"/>
            </p:cNvSpPr>
            <p:nvPr/>
          </p:nvSpPr>
          <p:spPr bwMode="auto">
            <a:xfrm>
              <a:off x="7351094"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7" name="Rectangle 370">
              <a:extLst>
                <a:ext uri="{FF2B5EF4-FFF2-40B4-BE49-F238E27FC236}">
                  <a16:creationId xmlns:a16="http://schemas.microsoft.com/office/drawing/2014/main" id="{AF342600-6F0C-595A-4D1A-6351F218FE5A}"/>
                </a:ext>
              </a:extLst>
            </p:cNvPr>
            <p:cNvSpPr>
              <a:spLocks noChangeArrowheads="1"/>
            </p:cNvSpPr>
            <p:nvPr/>
          </p:nvSpPr>
          <p:spPr bwMode="auto">
            <a:xfrm>
              <a:off x="7312606" y="4490515"/>
              <a:ext cx="769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 name="Line 371">
              <a:extLst>
                <a:ext uri="{FF2B5EF4-FFF2-40B4-BE49-F238E27FC236}">
                  <a16:creationId xmlns:a16="http://schemas.microsoft.com/office/drawing/2014/main" id="{8CA1C177-E8BF-9F7B-6CC7-851485FFCE95}"/>
                </a:ext>
              </a:extLst>
            </p:cNvPr>
            <p:cNvSpPr>
              <a:spLocks noChangeShapeType="1"/>
            </p:cNvSpPr>
            <p:nvPr/>
          </p:nvSpPr>
          <p:spPr bwMode="auto">
            <a:xfrm>
              <a:off x="7533403"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69" name="Rectangle 372">
              <a:extLst>
                <a:ext uri="{FF2B5EF4-FFF2-40B4-BE49-F238E27FC236}">
                  <a16:creationId xmlns:a16="http://schemas.microsoft.com/office/drawing/2014/main" id="{DBABE039-C548-0662-AE88-CF9AB73AA384}"/>
                </a:ext>
              </a:extLst>
            </p:cNvPr>
            <p:cNvSpPr>
              <a:spLocks noChangeArrowheads="1"/>
            </p:cNvSpPr>
            <p:nvPr/>
          </p:nvSpPr>
          <p:spPr bwMode="auto">
            <a:xfrm>
              <a:off x="7503018" y="4490515"/>
              <a:ext cx="8335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0" name="Line 373">
              <a:extLst>
                <a:ext uri="{FF2B5EF4-FFF2-40B4-BE49-F238E27FC236}">
                  <a16:creationId xmlns:a16="http://schemas.microsoft.com/office/drawing/2014/main" id="{4AD02AD6-8211-852F-C623-20DDF6BA3755}"/>
                </a:ext>
              </a:extLst>
            </p:cNvPr>
            <p:cNvSpPr>
              <a:spLocks noChangeShapeType="1"/>
            </p:cNvSpPr>
            <p:nvPr/>
          </p:nvSpPr>
          <p:spPr bwMode="auto">
            <a:xfrm>
              <a:off x="7794712"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1" name="Rectangle 374">
              <a:extLst>
                <a:ext uri="{FF2B5EF4-FFF2-40B4-BE49-F238E27FC236}">
                  <a16:creationId xmlns:a16="http://schemas.microsoft.com/office/drawing/2014/main" id="{7AF8DB64-75AE-45E2-96AD-44AC3C76B218}"/>
                </a:ext>
              </a:extLst>
            </p:cNvPr>
            <p:cNvSpPr>
              <a:spLocks noChangeArrowheads="1"/>
            </p:cNvSpPr>
            <p:nvPr/>
          </p:nvSpPr>
          <p:spPr bwMode="auto">
            <a:xfrm>
              <a:off x="7697481" y="4490515"/>
              <a:ext cx="1410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BL</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2" name="Line 375">
              <a:extLst>
                <a:ext uri="{FF2B5EF4-FFF2-40B4-BE49-F238E27FC236}">
                  <a16:creationId xmlns:a16="http://schemas.microsoft.com/office/drawing/2014/main" id="{9885257D-A5D2-1EEE-E67C-5AB004935BC9}"/>
                </a:ext>
              </a:extLst>
            </p:cNvPr>
            <p:cNvSpPr>
              <a:spLocks noChangeShapeType="1"/>
            </p:cNvSpPr>
            <p:nvPr/>
          </p:nvSpPr>
          <p:spPr bwMode="auto">
            <a:xfrm>
              <a:off x="7995253"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3" name="Line 376">
              <a:extLst>
                <a:ext uri="{FF2B5EF4-FFF2-40B4-BE49-F238E27FC236}">
                  <a16:creationId xmlns:a16="http://schemas.microsoft.com/office/drawing/2014/main" id="{AE190482-B6EE-40E9-AA55-D9E933F93E32}"/>
                </a:ext>
              </a:extLst>
            </p:cNvPr>
            <p:cNvSpPr>
              <a:spLocks noChangeShapeType="1"/>
            </p:cNvSpPr>
            <p:nvPr/>
          </p:nvSpPr>
          <p:spPr bwMode="auto">
            <a:xfrm>
              <a:off x="8201869"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4" name="Line 377">
              <a:extLst>
                <a:ext uri="{FF2B5EF4-FFF2-40B4-BE49-F238E27FC236}">
                  <a16:creationId xmlns:a16="http://schemas.microsoft.com/office/drawing/2014/main" id="{22124D9F-DFB2-0E50-CE80-D854C7216789}"/>
                </a:ext>
              </a:extLst>
            </p:cNvPr>
            <p:cNvSpPr>
              <a:spLocks noChangeShapeType="1"/>
            </p:cNvSpPr>
            <p:nvPr/>
          </p:nvSpPr>
          <p:spPr bwMode="auto">
            <a:xfrm>
              <a:off x="8406460"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5" name="Rectangle 378">
              <a:extLst>
                <a:ext uri="{FF2B5EF4-FFF2-40B4-BE49-F238E27FC236}">
                  <a16:creationId xmlns:a16="http://schemas.microsoft.com/office/drawing/2014/main" id="{7E496C5B-0918-9E08-569A-E5325B124C8A}"/>
                </a:ext>
              </a:extLst>
            </p:cNvPr>
            <p:cNvSpPr>
              <a:spLocks noChangeArrowheads="1"/>
            </p:cNvSpPr>
            <p:nvPr/>
          </p:nvSpPr>
          <p:spPr bwMode="auto">
            <a:xfrm>
              <a:off x="8268715" y="4490515"/>
              <a:ext cx="2372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W24</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76" name="Line 379">
              <a:extLst>
                <a:ext uri="{FF2B5EF4-FFF2-40B4-BE49-F238E27FC236}">
                  <a16:creationId xmlns:a16="http://schemas.microsoft.com/office/drawing/2014/main" id="{6AF37849-9D31-6668-D139-F6F758BA603B}"/>
                </a:ext>
              </a:extLst>
            </p:cNvPr>
            <p:cNvSpPr>
              <a:spLocks noChangeShapeType="1"/>
            </p:cNvSpPr>
            <p:nvPr/>
          </p:nvSpPr>
          <p:spPr bwMode="auto">
            <a:xfrm>
              <a:off x="9022259"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7" name="Rectangle 380">
              <a:extLst>
                <a:ext uri="{FF2B5EF4-FFF2-40B4-BE49-F238E27FC236}">
                  <a16:creationId xmlns:a16="http://schemas.microsoft.com/office/drawing/2014/main" id="{0A960F11-ED97-9633-9629-E93E2FA88D05}"/>
                </a:ext>
              </a:extLst>
            </p:cNvPr>
            <p:cNvSpPr>
              <a:spLocks noChangeArrowheads="1"/>
            </p:cNvSpPr>
            <p:nvPr/>
          </p:nvSpPr>
          <p:spPr bwMode="auto">
            <a:xfrm>
              <a:off x="8934231" y="4482347"/>
              <a:ext cx="2372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W48</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78" name="Line 381">
              <a:extLst>
                <a:ext uri="{FF2B5EF4-FFF2-40B4-BE49-F238E27FC236}">
                  <a16:creationId xmlns:a16="http://schemas.microsoft.com/office/drawing/2014/main" id="{C008201A-6450-EC28-EF8D-26341962067C}"/>
                </a:ext>
              </a:extLst>
            </p:cNvPr>
            <p:cNvSpPr>
              <a:spLocks noChangeShapeType="1"/>
            </p:cNvSpPr>
            <p:nvPr/>
          </p:nvSpPr>
          <p:spPr bwMode="auto">
            <a:xfrm>
              <a:off x="9226850"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79" name="Line 382">
              <a:extLst>
                <a:ext uri="{FF2B5EF4-FFF2-40B4-BE49-F238E27FC236}">
                  <a16:creationId xmlns:a16="http://schemas.microsoft.com/office/drawing/2014/main" id="{FE5F344B-DE68-7CB4-F7CF-273CA9B986FF}"/>
                </a:ext>
              </a:extLst>
            </p:cNvPr>
            <p:cNvSpPr>
              <a:spLocks noChangeShapeType="1"/>
            </p:cNvSpPr>
            <p:nvPr/>
          </p:nvSpPr>
          <p:spPr bwMode="auto">
            <a:xfrm>
              <a:off x="10460473"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0" name="Rectangle 383">
              <a:extLst>
                <a:ext uri="{FF2B5EF4-FFF2-40B4-BE49-F238E27FC236}">
                  <a16:creationId xmlns:a16="http://schemas.microsoft.com/office/drawing/2014/main" id="{BF932150-7FF5-6322-26B7-0A2E7B99126F}"/>
                </a:ext>
              </a:extLst>
            </p:cNvPr>
            <p:cNvSpPr>
              <a:spLocks noChangeArrowheads="1"/>
            </p:cNvSpPr>
            <p:nvPr/>
          </p:nvSpPr>
          <p:spPr bwMode="auto">
            <a:xfrm>
              <a:off x="10300447" y="4490515"/>
              <a:ext cx="3013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W104</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1" name="Line 384">
              <a:extLst>
                <a:ext uri="{FF2B5EF4-FFF2-40B4-BE49-F238E27FC236}">
                  <a16:creationId xmlns:a16="http://schemas.microsoft.com/office/drawing/2014/main" id="{6DC4782D-6E69-3C47-2316-AAA9876CAF1A}"/>
                </a:ext>
              </a:extLst>
            </p:cNvPr>
            <p:cNvSpPr>
              <a:spLocks noChangeShapeType="1"/>
            </p:cNvSpPr>
            <p:nvPr/>
          </p:nvSpPr>
          <p:spPr bwMode="auto">
            <a:xfrm>
              <a:off x="11082350" y="4354796"/>
              <a:ext cx="0" cy="66847"/>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2" name="Line 385">
              <a:extLst>
                <a:ext uri="{FF2B5EF4-FFF2-40B4-BE49-F238E27FC236}">
                  <a16:creationId xmlns:a16="http://schemas.microsoft.com/office/drawing/2014/main" id="{BA1A1403-03E3-140B-DC3F-ED04A964A45A}"/>
                </a:ext>
              </a:extLst>
            </p:cNvPr>
            <p:cNvSpPr>
              <a:spLocks noChangeShapeType="1"/>
            </p:cNvSpPr>
            <p:nvPr/>
          </p:nvSpPr>
          <p:spPr bwMode="auto">
            <a:xfrm flipV="1">
              <a:off x="7012809" y="1409494"/>
              <a:ext cx="0" cy="2945302"/>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3" name="Line 386">
              <a:extLst>
                <a:ext uri="{FF2B5EF4-FFF2-40B4-BE49-F238E27FC236}">
                  <a16:creationId xmlns:a16="http://schemas.microsoft.com/office/drawing/2014/main" id="{7988D58B-AACD-F7B6-FDFA-8BB96FC672B2}"/>
                </a:ext>
              </a:extLst>
            </p:cNvPr>
            <p:cNvSpPr>
              <a:spLocks noChangeShapeType="1"/>
            </p:cNvSpPr>
            <p:nvPr/>
          </p:nvSpPr>
          <p:spPr bwMode="auto">
            <a:xfrm flipH="1">
              <a:off x="6937861" y="4265667"/>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4" name="Rectangle 387">
              <a:extLst>
                <a:ext uri="{FF2B5EF4-FFF2-40B4-BE49-F238E27FC236}">
                  <a16:creationId xmlns:a16="http://schemas.microsoft.com/office/drawing/2014/main" id="{BA2B3D12-7099-828C-E3D1-558F24BD2336}"/>
                </a:ext>
              </a:extLst>
            </p:cNvPr>
            <p:cNvSpPr>
              <a:spLocks noChangeArrowheads="1"/>
            </p:cNvSpPr>
            <p:nvPr/>
          </p:nvSpPr>
          <p:spPr bwMode="auto">
            <a:xfrm>
              <a:off x="6826449" y="4206924"/>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5" name="Line 388">
              <a:extLst>
                <a:ext uri="{FF2B5EF4-FFF2-40B4-BE49-F238E27FC236}">
                  <a16:creationId xmlns:a16="http://schemas.microsoft.com/office/drawing/2014/main" id="{A75AB8A3-80EF-5703-2316-E133C1A8AFFB}"/>
                </a:ext>
              </a:extLst>
            </p:cNvPr>
            <p:cNvSpPr>
              <a:spLocks noChangeShapeType="1"/>
            </p:cNvSpPr>
            <p:nvPr/>
          </p:nvSpPr>
          <p:spPr bwMode="auto">
            <a:xfrm flipH="1">
              <a:off x="6937861" y="3927383"/>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6" name="Rectangle 389">
              <a:extLst>
                <a:ext uri="{FF2B5EF4-FFF2-40B4-BE49-F238E27FC236}">
                  <a16:creationId xmlns:a16="http://schemas.microsoft.com/office/drawing/2014/main" id="{66E914A2-BBF0-AB45-C838-E363C807F0BD}"/>
                </a:ext>
              </a:extLst>
            </p:cNvPr>
            <p:cNvSpPr>
              <a:spLocks noChangeArrowheads="1"/>
            </p:cNvSpPr>
            <p:nvPr/>
          </p:nvSpPr>
          <p:spPr bwMode="auto">
            <a:xfrm>
              <a:off x="6668448" y="387066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7" name="Line 390">
              <a:extLst>
                <a:ext uri="{FF2B5EF4-FFF2-40B4-BE49-F238E27FC236}">
                  <a16:creationId xmlns:a16="http://schemas.microsoft.com/office/drawing/2014/main" id="{7AE03C6B-C420-716D-1152-249F4DD7417A}"/>
                </a:ext>
              </a:extLst>
            </p:cNvPr>
            <p:cNvSpPr>
              <a:spLocks noChangeShapeType="1"/>
            </p:cNvSpPr>
            <p:nvPr/>
          </p:nvSpPr>
          <p:spPr bwMode="auto">
            <a:xfrm flipH="1">
              <a:off x="6937861" y="3587073"/>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88" name="Rectangle 391">
              <a:extLst>
                <a:ext uri="{FF2B5EF4-FFF2-40B4-BE49-F238E27FC236}">
                  <a16:creationId xmlns:a16="http://schemas.microsoft.com/office/drawing/2014/main" id="{6CA5AA2B-CDD1-C2F8-4A6E-BCBD7E8B89D7}"/>
                </a:ext>
              </a:extLst>
            </p:cNvPr>
            <p:cNvSpPr>
              <a:spLocks noChangeArrowheads="1"/>
            </p:cNvSpPr>
            <p:nvPr/>
          </p:nvSpPr>
          <p:spPr bwMode="auto">
            <a:xfrm>
              <a:off x="6668448" y="3530355"/>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400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9" name="Line 392">
              <a:extLst>
                <a:ext uri="{FF2B5EF4-FFF2-40B4-BE49-F238E27FC236}">
                  <a16:creationId xmlns:a16="http://schemas.microsoft.com/office/drawing/2014/main" id="{2CE063BF-618D-B009-8757-27E72717AFE4}"/>
                </a:ext>
              </a:extLst>
            </p:cNvPr>
            <p:cNvSpPr>
              <a:spLocks noChangeShapeType="1"/>
            </p:cNvSpPr>
            <p:nvPr/>
          </p:nvSpPr>
          <p:spPr bwMode="auto">
            <a:xfrm flipH="1">
              <a:off x="6937861" y="3248788"/>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0" name="Rectangle 393">
              <a:extLst>
                <a:ext uri="{FF2B5EF4-FFF2-40B4-BE49-F238E27FC236}">
                  <a16:creationId xmlns:a16="http://schemas.microsoft.com/office/drawing/2014/main" id="{03C7D6EE-114E-CF89-FEDE-639A6220521F}"/>
                </a:ext>
              </a:extLst>
            </p:cNvPr>
            <p:cNvSpPr>
              <a:spLocks noChangeArrowheads="1"/>
            </p:cNvSpPr>
            <p:nvPr/>
          </p:nvSpPr>
          <p:spPr bwMode="auto">
            <a:xfrm>
              <a:off x="6668448" y="3194096"/>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600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1" name="Line 394">
              <a:extLst>
                <a:ext uri="{FF2B5EF4-FFF2-40B4-BE49-F238E27FC236}">
                  <a16:creationId xmlns:a16="http://schemas.microsoft.com/office/drawing/2014/main" id="{E261F979-591B-B8F5-D06E-8520C47B2893}"/>
                </a:ext>
              </a:extLst>
            </p:cNvPr>
            <p:cNvSpPr>
              <a:spLocks noChangeShapeType="1"/>
            </p:cNvSpPr>
            <p:nvPr/>
          </p:nvSpPr>
          <p:spPr bwMode="auto">
            <a:xfrm flipH="1">
              <a:off x="6937861" y="2910505"/>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2" name="Rectangle 395">
              <a:extLst>
                <a:ext uri="{FF2B5EF4-FFF2-40B4-BE49-F238E27FC236}">
                  <a16:creationId xmlns:a16="http://schemas.microsoft.com/office/drawing/2014/main" id="{F086FAD6-A5B2-48CA-2BCE-D201844E1271}"/>
                </a:ext>
              </a:extLst>
            </p:cNvPr>
            <p:cNvSpPr>
              <a:spLocks noChangeArrowheads="1"/>
            </p:cNvSpPr>
            <p:nvPr/>
          </p:nvSpPr>
          <p:spPr bwMode="auto">
            <a:xfrm>
              <a:off x="6668448" y="2857838"/>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800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3" name="Line 396">
              <a:extLst>
                <a:ext uri="{FF2B5EF4-FFF2-40B4-BE49-F238E27FC236}">
                  <a16:creationId xmlns:a16="http://schemas.microsoft.com/office/drawing/2014/main" id="{257E018E-292F-08CB-6536-69B3AC01E148}"/>
                </a:ext>
              </a:extLst>
            </p:cNvPr>
            <p:cNvSpPr>
              <a:spLocks noChangeShapeType="1"/>
            </p:cNvSpPr>
            <p:nvPr/>
          </p:nvSpPr>
          <p:spPr bwMode="auto">
            <a:xfrm flipH="1">
              <a:off x="6937861" y="2570195"/>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4" name="Rectangle 397">
              <a:extLst>
                <a:ext uri="{FF2B5EF4-FFF2-40B4-BE49-F238E27FC236}">
                  <a16:creationId xmlns:a16="http://schemas.microsoft.com/office/drawing/2014/main" id="{2C9063A8-9AFE-057C-B4AC-3488EB516D12}"/>
                </a:ext>
              </a:extLst>
            </p:cNvPr>
            <p:cNvSpPr>
              <a:spLocks noChangeArrowheads="1"/>
            </p:cNvSpPr>
            <p:nvPr/>
          </p:nvSpPr>
          <p:spPr bwMode="auto">
            <a:xfrm>
              <a:off x="6589448" y="2513476"/>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1000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5" name="Line 398">
              <a:extLst>
                <a:ext uri="{FF2B5EF4-FFF2-40B4-BE49-F238E27FC236}">
                  <a16:creationId xmlns:a16="http://schemas.microsoft.com/office/drawing/2014/main" id="{7DE910AD-A078-B957-D91B-E63F7EB1AE04}"/>
                </a:ext>
              </a:extLst>
            </p:cNvPr>
            <p:cNvSpPr>
              <a:spLocks noChangeShapeType="1"/>
            </p:cNvSpPr>
            <p:nvPr/>
          </p:nvSpPr>
          <p:spPr bwMode="auto">
            <a:xfrm flipH="1">
              <a:off x="6937861" y="2231910"/>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6" name="Rectangle 399">
              <a:extLst>
                <a:ext uri="{FF2B5EF4-FFF2-40B4-BE49-F238E27FC236}">
                  <a16:creationId xmlns:a16="http://schemas.microsoft.com/office/drawing/2014/main" id="{0DCFBD78-E8B7-BE10-B791-5042839B5174}"/>
                </a:ext>
              </a:extLst>
            </p:cNvPr>
            <p:cNvSpPr>
              <a:spLocks noChangeArrowheads="1"/>
            </p:cNvSpPr>
            <p:nvPr/>
          </p:nvSpPr>
          <p:spPr bwMode="auto">
            <a:xfrm>
              <a:off x="6589448" y="2177218"/>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1200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7" name="Line 400">
              <a:extLst>
                <a:ext uri="{FF2B5EF4-FFF2-40B4-BE49-F238E27FC236}">
                  <a16:creationId xmlns:a16="http://schemas.microsoft.com/office/drawing/2014/main" id="{75084DB6-F5CF-F191-03B7-9502C600A764}"/>
                </a:ext>
              </a:extLst>
            </p:cNvPr>
            <p:cNvSpPr>
              <a:spLocks noChangeShapeType="1"/>
            </p:cNvSpPr>
            <p:nvPr/>
          </p:nvSpPr>
          <p:spPr bwMode="auto">
            <a:xfrm flipH="1">
              <a:off x="6937861" y="1893626"/>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98" name="Rectangle 401">
              <a:extLst>
                <a:ext uri="{FF2B5EF4-FFF2-40B4-BE49-F238E27FC236}">
                  <a16:creationId xmlns:a16="http://schemas.microsoft.com/office/drawing/2014/main" id="{089FA865-2661-3E1D-07E7-C8AC47CABF41}"/>
                </a:ext>
              </a:extLst>
            </p:cNvPr>
            <p:cNvSpPr>
              <a:spLocks noChangeArrowheads="1"/>
            </p:cNvSpPr>
            <p:nvPr/>
          </p:nvSpPr>
          <p:spPr bwMode="auto">
            <a:xfrm>
              <a:off x="6589448" y="1834881"/>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1400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9" name="Line 402">
              <a:extLst>
                <a:ext uri="{FF2B5EF4-FFF2-40B4-BE49-F238E27FC236}">
                  <a16:creationId xmlns:a16="http://schemas.microsoft.com/office/drawing/2014/main" id="{11F9AB47-B77C-1DBC-E97C-145A80EC717D}"/>
                </a:ext>
              </a:extLst>
            </p:cNvPr>
            <p:cNvSpPr>
              <a:spLocks noChangeShapeType="1"/>
            </p:cNvSpPr>
            <p:nvPr/>
          </p:nvSpPr>
          <p:spPr bwMode="auto">
            <a:xfrm flipH="1">
              <a:off x="6937861" y="1553316"/>
              <a:ext cx="66847" cy="0"/>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00" name="Rectangle 403">
              <a:extLst>
                <a:ext uri="{FF2B5EF4-FFF2-40B4-BE49-F238E27FC236}">
                  <a16:creationId xmlns:a16="http://schemas.microsoft.com/office/drawing/2014/main" id="{68A563FF-B0BD-D2C7-077B-50A94430293B}"/>
                </a:ext>
              </a:extLst>
            </p:cNvPr>
            <p:cNvSpPr>
              <a:spLocks noChangeArrowheads="1"/>
            </p:cNvSpPr>
            <p:nvPr/>
          </p:nvSpPr>
          <p:spPr bwMode="auto">
            <a:xfrm>
              <a:off x="6589448" y="1498623"/>
              <a:ext cx="25648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1600</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822" name="Picture 426">
              <a:extLst>
                <a:ext uri="{FF2B5EF4-FFF2-40B4-BE49-F238E27FC236}">
                  <a16:creationId xmlns:a16="http://schemas.microsoft.com/office/drawing/2014/main" id="{BE533D63-4ABE-BEDC-A81B-C449F8193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942" y="4123871"/>
              <a:ext cx="66847" cy="4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 name="Freeform 427">
              <a:extLst>
                <a:ext uri="{FF2B5EF4-FFF2-40B4-BE49-F238E27FC236}">
                  <a16:creationId xmlns:a16="http://schemas.microsoft.com/office/drawing/2014/main" id="{B5A5C165-F06F-FBF4-77A6-393B087640C5}"/>
                </a:ext>
              </a:extLst>
            </p:cNvPr>
            <p:cNvSpPr>
              <a:spLocks/>
            </p:cNvSpPr>
            <p:nvPr/>
          </p:nvSpPr>
          <p:spPr bwMode="auto">
            <a:xfrm>
              <a:off x="7496942" y="4123871"/>
              <a:ext cx="74950" cy="52667"/>
            </a:xfrm>
            <a:custGeom>
              <a:avLst/>
              <a:gdLst>
                <a:gd name="T0" fmla="*/ 93 w 186"/>
                <a:gd name="T1" fmla="*/ 0 h 136"/>
                <a:gd name="T2" fmla="*/ 186 w 186"/>
                <a:gd name="T3" fmla="*/ 0 h 136"/>
                <a:gd name="T4" fmla="*/ 186 w 186"/>
                <a:gd name="T5" fmla="*/ 136 h 136"/>
                <a:gd name="T6" fmla="*/ 0 w 186"/>
                <a:gd name="T7" fmla="*/ 136 h 136"/>
                <a:gd name="T8" fmla="*/ 0 w 186"/>
                <a:gd name="T9" fmla="*/ 0 h 136"/>
                <a:gd name="T10" fmla="*/ 93 w 186"/>
                <a:gd name="T11" fmla="*/ 0 h 136"/>
              </a:gdLst>
              <a:ahLst/>
              <a:cxnLst>
                <a:cxn ang="0">
                  <a:pos x="T0" y="T1"/>
                </a:cxn>
                <a:cxn ang="0">
                  <a:pos x="T2" y="T3"/>
                </a:cxn>
                <a:cxn ang="0">
                  <a:pos x="T4" y="T5"/>
                </a:cxn>
                <a:cxn ang="0">
                  <a:pos x="T6" y="T7"/>
                </a:cxn>
                <a:cxn ang="0">
                  <a:pos x="T8" y="T9"/>
                </a:cxn>
                <a:cxn ang="0">
                  <a:pos x="T10" y="T11"/>
                </a:cxn>
              </a:cxnLst>
              <a:rect l="0" t="0" r="r" b="b"/>
              <a:pathLst>
                <a:path w="186" h="136">
                  <a:moveTo>
                    <a:pt x="93" y="0"/>
                  </a:moveTo>
                  <a:lnTo>
                    <a:pt x="186" y="0"/>
                  </a:lnTo>
                  <a:lnTo>
                    <a:pt x="186" y="136"/>
                  </a:lnTo>
                  <a:lnTo>
                    <a:pt x="0" y="136"/>
                  </a:lnTo>
                  <a:lnTo>
                    <a:pt x="0" y="0"/>
                  </a:lnTo>
                  <a:lnTo>
                    <a:pt x="93"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4" name="Line 428">
              <a:extLst>
                <a:ext uri="{FF2B5EF4-FFF2-40B4-BE49-F238E27FC236}">
                  <a16:creationId xmlns:a16="http://schemas.microsoft.com/office/drawing/2014/main" id="{3D4C8999-3FE4-F9BD-5CB8-2855CDDE202E}"/>
                </a:ext>
              </a:extLst>
            </p:cNvPr>
            <p:cNvSpPr>
              <a:spLocks noChangeShapeType="1"/>
            </p:cNvSpPr>
            <p:nvPr/>
          </p:nvSpPr>
          <p:spPr bwMode="auto">
            <a:xfrm flipH="1">
              <a:off x="7496942" y="4156282"/>
              <a:ext cx="749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5" name="Line 429">
              <a:extLst>
                <a:ext uri="{FF2B5EF4-FFF2-40B4-BE49-F238E27FC236}">
                  <a16:creationId xmlns:a16="http://schemas.microsoft.com/office/drawing/2014/main" id="{E8385774-26A0-953A-58D0-A2E49BF79662}"/>
                </a:ext>
              </a:extLst>
            </p:cNvPr>
            <p:cNvSpPr>
              <a:spLocks noChangeShapeType="1"/>
            </p:cNvSpPr>
            <p:nvPr/>
          </p:nvSpPr>
          <p:spPr bwMode="auto">
            <a:xfrm flipV="1">
              <a:off x="7533403" y="4026640"/>
              <a:ext cx="0" cy="97231"/>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6" name="Line 430">
              <a:extLst>
                <a:ext uri="{FF2B5EF4-FFF2-40B4-BE49-F238E27FC236}">
                  <a16:creationId xmlns:a16="http://schemas.microsoft.com/office/drawing/2014/main" id="{CB9DA54A-D917-05B8-43EF-3C4D289235A5}"/>
                </a:ext>
              </a:extLst>
            </p:cNvPr>
            <p:cNvSpPr>
              <a:spLocks noChangeShapeType="1"/>
            </p:cNvSpPr>
            <p:nvPr/>
          </p:nvSpPr>
          <p:spPr bwMode="auto">
            <a:xfrm>
              <a:off x="7533403" y="4176538"/>
              <a:ext cx="0" cy="20257"/>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7" name="Line 431">
              <a:extLst>
                <a:ext uri="{FF2B5EF4-FFF2-40B4-BE49-F238E27FC236}">
                  <a16:creationId xmlns:a16="http://schemas.microsoft.com/office/drawing/2014/main" id="{613D25DC-78D1-B441-83F9-15132BDD95FB}"/>
                </a:ext>
              </a:extLst>
            </p:cNvPr>
            <p:cNvSpPr>
              <a:spLocks noChangeShapeType="1"/>
            </p:cNvSpPr>
            <p:nvPr/>
          </p:nvSpPr>
          <p:spPr bwMode="auto">
            <a:xfrm>
              <a:off x="7523274" y="4196795"/>
              <a:ext cx="2228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28" name="Line 432">
              <a:extLst>
                <a:ext uri="{FF2B5EF4-FFF2-40B4-BE49-F238E27FC236}">
                  <a16:creationId xmlns:a16="http://schemas.microsoft.com/office/drawing/2014/main" id="{49CDEE8C-5D38-B7D6-524D-3DF0DC2D1253}"/>
                </a:ext>
              </a:extLst>
            </p:cNvPr>
            <p:cNvSpPr>
              <a:spLocks noChangeShapeType="1"/>
            </p:cNvSpPr>
            <p:nvPr/>
          </p:nvSpPr>
          <p:spPr bwMode="auto">
            <a:xfrm>
              <a:off x="7523274" y="4026640"/>
              <a:ext cx="2228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829" name="Picture 433">
              <a:extLst>
                <a:ext uri="{FF2B5EF4-FFF2-40B4-BE49-F238E27FC236}">
                  <a16:creationId xmlns:a16="http://schemas.microsoft.com/office/drawing/2014/main" id="{1D7DE711-B550-8B7D-17D8-1B9961F11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633" y="3218404"/>
              <a:ext cx="68872" cy="2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 name="Freeform 434">
              <a:extLst>
                <a:ext uri="{FF2B5EF4-FFF2-40B4-BE49-F238E27FC236}">
                  <a16:creationId xmlns:a16="http://schemas.microsoft.com/office/drawing/2014/main" id="{D5C9ADC4-28B5-E8B8-680A-071D3C317B4E}"/>
                </a:ext>
              </a:extLst>
            </p:cNvPr>
            <p:cNvSpPr>
              <a:spLocks/>
            </p:cNvSpPr>
            <p:nvPr/>
          </p:nvSpPr>
          <p:spPr bwMode="auto">
            <a:xfrm>
              <a:off x="7314633" y="3218404"/>
              <a:ext cx="72924" cy="224848"/>
            </a:xfrm>
            <a:custGeom>
              <a:avLst/>
              <a:gdLst>
                <a:gd name="T0" fmla="*/ 93 w 186"/>
                <a:gd name="T1" fmla="*/ 0 h 568"/>
                <a:gd name="T2" fmla="*/ 186 w 186"/>
                <a:gd name="T3" fmla="*/ 0 h 568"/>
                <a:gd name="T4" fmla="*/ 186 w 186"/>
                <a:gd name="T5" fmla="*/ 568 h 568"/>
                <a:gd name="T6" fmla="*/ 0 w 186"/>
                <a:gd name="T7" fmla="*/ 568 h 568"/>
                <a:gd name="T8" fmla="*/ 0 w 186"/>
                <a:gd name="T9" fmla="*/ 0 h 568"/>
                <a:gd name="T10" fmla="*/ 93 w 186"/>
                <a:gd name="T11" fmla="*/ 0 h 568"/>
              </a:gdLst>
              <a:ahLst/>
              <a:cxnLst>
                <a:cxn ang="0">
                  <a:pos x="T0" y="T1"/>
                </a:cxn>
                <a:cxn ang="0">
                  <a:pos x="T2" y="T3"/>
                </a:cxn>
                <a:cxn ang="0">
                  <a:pos x="T4" y="T5"/>
                </a:cxn>
                <a:cxn ang="0">
                  <a:pos x="T6" y="T7"/>
                </a:cxn>
                <a:cxn ang="0">
                  <a:pos x="T8" y="T9"/>
                </a:cxn>
                <a:cxn ang="0">
                  <a:pos x="T10" y="T11"/>
                </a:cxn>
              </a:cxnLst>
              <a:rect l="0" t="0" r="r" b="b"/>
              <a:pathLst>
                <a:path w="186" h="568">
                  <a:moveTo>
                    <a:pt x="93" y="0"/>
                  </a:moveTo>
                  <a:lnTo>
                    <a:pt x="186" y="0"/>
                  </a:lnTo>
                  <a:lnTo>
                    <a:pt x="186" y="568"/>
                  </a:lnTo>
                  <a:lnTo>
                    <a:pt x="0" y="568"/>
                  </a:lnTo>
                  <a:lnTo>
                    <a:pt x="0" y="0"/>
                  </a:lnTo>
                  <a:lnTo>
                    <a:pt x="93"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1" name="Line 435">
              <a:extLst>
                <a:ext uri="{FF2B5EF4-FFF2-40B4-BE49-F238E27FC236}">
                  <a16:creationId xmlns:a16="http://schemas.microsoft.com/office/drawing/2014/main" id="{8086F718-35EC-F244-31C9-6E2E6EF04CA5}"/>
                </a:ext>
              </a:extLst>
            </p:cNvPr>
            <p:cNvSpPr>
              <a:spLocks noChangeShapeType="1"/>
            </p:cNvSpPr>
            <p:nvPr/>
          </p:nvSpPr>
          <p:spPr bwMode="auto">
            <a:xfrm>
              <a:off x="7314633" y="3341968"/>
              <a:ext cx="72924"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2" name="Line 436">
              <a:extLst>
                <a:ext uri="{FF2B5EF4-FFF2-40B4-BE49-F238E27FC236}">
                  <a16:creationId xmlns:a16="http://schemas.microsoft.com/office/drawing/2014/main" id="{E2B2B7BB-92F1-1981-1EBF-2E9CEE6368B8}"/>
                </a:ext>
              </a:extLst>
            </p:cNvPr>
            <p:cNvSpPr>
              <a:spLocks noChangeShapeType="1"/>
            </p:cNvSpPr>
            <p:nvPr/>
          </p:nvSpPr>
          <p:spPr bwMode="auto">
            <a:xfrm flipV="1">
              <a:off x="7351094" y="3163711"/>
              <a:ext cx="0" cy="54693"/>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3" name="Line 437">
              <a:extLst>
                <a:ext uri="{FF2B5EF4-FFF2-40B4-BE49-F238E27FC236}">
                  <a16:creationId xmlns:a16="http://schemas.microsoft.com/office/drawing/2014/main" id="{A7BB57E8-149B-DC7E-889D-ABC805251A0B}"/>
                </a:ext>
              </a:extLst>
            </p:cNvPr>
            <p:cNvSpPr>
              <a:spLocks noChangeShapeType="1"/>
            </p:cNvSpPr>
            <p:nvPr/>
          </p:nvSpPr>
          <p:spPr bwMode="auto">
            <a:xfrm>
              <a:off x="7351094" y="3443251"/>
              <a:ext cx="0" cy="30385"/>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4" name="Line 438">
              <a:extLst>
                <a:ext uri="{FF2B5EF4-FFF2-40B4-BE49-F238E27FC236}">
                  <a16:creationId xmlns:a16="http://schemas.microsoft.com/office/drawing/2014/main" id="{D9FF017A-89EC-1ABE-B881-D39C9BE02717}"/>
                </a:ext>
              </a:extLst>
            </p:cNvPr>
            <p:cNvSpPr>
              <a:spLocks noChangeShapeType="1"/>
            </p:cNvSpPr>
            <p:nvPr/>
          </p:nvSpPr>
          <p:spPr bwMode="auto">
            <a:xfrm>
              <a:off x="7340965" y="3473637"/>
              <a:ext cx="20257"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5" name="Line 439">
              <a:extLst>
                <a:ext uri="{FF2B5EF4-FFF2-40B4-BE49-F238E27FC236}">
                  <a16:creationId xmlns:a16="http://schemas.microsoft.com/office/drawing/2014/main" id="{F5581605-E0DB-DC4F-E695-F057CE21EA2B}"/>
                </a:ext>
              </a:extLst>
            </p:cNvPr>
            <p:cNvSpPr>
              <a:spLocks noChangeShapeType="1"/>
            </p:cNvSpPr>
            <p:nvPr/>
          </p:nvSpPr>
          <p:spPr bwMode="auto">
            <a:xfrm>
              <a:off x="7340965" y="3163711"/>
              <a:ext cx="20257"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836" name="Picture 440">
              <a:extLst>
                <a:ext uri="{FF2B5EF4-FFF2-40B4-BE49-F238E27FC236}">
                  <a16:creationId xmlns:a16="http://schemas.microsoft.com/office/drawing/2014/main" id="{87867087-CEDF-3AEE-19DF-FBC050E72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324" y="2977351"/>
              <a:ext cx="66847" cy="30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7" name="Picture 441">
              <a:extLst>
                <a:ext uri="{FF2B5EF4-FFF2-40B4-BE49-F238E27FC236}">
                  <a16:creationId xmlns:a16="http://schemas.microsoft.com/office/drawing/2014/main" id="{0D06F1F9-643D-6C12-B7F9-04C20B22A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2324" y="2641092"/>
              <a:ext cx="66847" cy="336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8" name="Freeform 442">
              <a:extLst>
                <a:ext uri="{FF2B5EF4-FFF2-40B4-BE49-F238E27FC236}">
                  <a16:creationId xmlns:a16="http://schemas.microsoft.com/office/drawing/2014/main" id="{68B89AEB-360F-E5AB-A1F7-5402CB26204F}"/>
                </a:ext>
              </a:extLst>
            </p:cNvPr>
            <p:cNvSpPr>
              <a:spLocks/>
            </p:cNvSpPr>
            <p:nvPr/>
          </p:nvSpPr>
          <p:spPr bwMode="auto">
            <a:xfrm>
              <a:off x="7130297" y="2643118"/>
              <a:ext cx="74950" cy="640107"/>
            </a:xfrm>
            <a:custGeom>
              <a:avLst/>
              <a:gdLst>
                <a:gd name="T0" fmla="*/ 93 w 187"/>
                <a:gd name="T1" fmla="*/ 0 h 1628"/>
                <a:gd name="T2" fmla="*/ 187 w 187"/>
                <a:gd name="T3" fmla="*/ 0 h 1628"/>
                <a:gd name="T4" fmla="*/ 187 w 187"/>
                <a:gd name="T5" fmla="*/ 1628 h 1628"/>
                <a:gd name="T6" fmla="*/ 0 w 187"/>
                <a:gd name="T7" fmla="*/ 1628 h 1628"/>
                <a:gd name="T8" fmla="*/ 0 w 187"/>
                <a:gd name="T9" fmla="*/ 0 h 1628"/>
                <a:gd name="T10" fmla="*/ 93 w 187"/>
                <a:gd name="T11" fmla="*/ 0 h 1628"/>
              </a:gdLst>
              <a:ahLst/>
              <a:cxnLst>
                <a:cxn ang="0">
                  <a:pos x="T0" y="T1"/>
                </a:cxn>
                <a:cxn ang="0">
                  <a:pos x="T2" y="T3"/>
                </a:cxn>
                <a:cxn ang="0">
                  <a:pos x="T4" y="T5"/>
                </a:cxn>
                <a:cxn ang="0">
                  <a:pos x="T6" y="T7"/>
                </a:cxn>
                <a:cxn ang="0">
                  <a:pos x="T8" y="T9"/>
                </a:cxn>
                <a:cxn ang="0">
                  <a:pos x="T10" y="T11"/>
                </a:cxn>
              </a:cxnLst>
              <a:rect l="0" t="0" r="r" b="b"/>
              <a:pathLst>
                <a:path w="187" h="1628">
                  <a:moveTo>
                    <a:pt x="93" y="0"/>
                  </a:moveTo>
                  <a:lnTo>
                    <a:pt x="187" y="0"/>
                  </a:lnTo>
                  <a:lnTo>
                    <a:pt x="187" y="1628"/>
                  </a:lnTo>
                  <a:lnTo>
                    <a:pt x="0" y="1628"/>
                  </a:lnTo>
                  <a:lnTo>
                    <a:pt x="0" y="0"/>
                  </a:lnTo>
                  <a:lnTo>
                    <a:pt x="93" y="0"/>
                  </a:lnTo>
                  <a:close/>
                </a:path>
              </a:pathLst>
            </a:custGeom>
            <a:noFill/>
            <a:ln w="111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39" name="Line 443">
              <a:extLst>
                <a:ext uri="{FF2B5EF4-FFF2-40B4-BE49-F238E27FC236}">
                  <a16:creationId xmlns:a16="http://schemas.microsoft.com/office/drawing/2014/main" id="{F5473896-7408-B306-F299-7EB77029FF17}"/>
                </a:ext>
              </a:extLst>
            </p:cNvPr>
            <p:cNvSpPr>
              <a:spLocks noChangeShapeType="1"/>
            </p:cNvSpPr>
            <p:nvPr/>
          </p:nvSpPr>
          <p:spPr bwMode="auto">
            <a:xfrm>
              <a:off x="7130297" y="3082685"/>
              <a:ext cx="74950"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40" name="Line 444">
              <a:extLst>
                <a:ext uri="{FF2B5EF4-FFF2-40B4-BE49-F238E27FC236}">
                  <a16:creationId xmlns:a16="http://schemas.microsoft.com/office/drawing/2014/main" id="{7CC0663B-ADFA-2B92-713F-9FF3FCB629D0}"/>
                </a:ext>
              </a:extLst>
            </p:cNvPr>
            <p:cNvSpPr>
              <a:spLocks noChangeShapeType="1"/>
            </p:cNvSpPr>
            <p:nvPr/>
          </p:nvSpPr>
          <p:spPr bwMode="auto">
            <a:xfrm flipH="1">
              <a:off x="7156632" y="3283225"/>
              <a:ext cx="2228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41" name="Line 445">
              <a:extLst>
                <a:ext uri="{FF2B5EF4-FFF2-40B4-BE49-F238E27FC236}">
                  <a16:creationId xmlns:a16="http://schemas.microsoft.com/office/drawing/2014/main" id="{1F3D5596-7D55-C9CF-0CD3-A32586E0C4C5}"/>
                </a:ext>
              </a:extLst>
            </p:cNvPr>
            <p:cNvSpPr>
              <a:spLocks noChangeShapeType="1"/>
            </p:cNvSpPr>
            <p:nvPr/>
          </p:nvSpPr>
          <p:spPr bwMode="auto">
            <a:xfrm flipH="1">
              <a:off x="7156632" y="2643118"/>
              <a:ext cx="22283" cy="0"/>
            </a:xfrm>
            <a:prstGeom prst="line">
              <a:avLst/>
            </a:prstGeom>
            <a:noFill/>
            <a:ln w="111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842" name="Picture 446">
              <a:extLst>
                <a:ext uri="{FF2B5EF4-FFF2-40B4-BE49-F238E27FC236}">
                  <a16:creationId xmlns:a16="http://schemas.microsoft.com/office/drawing/2014/main" id="{1ABDFEB7-FA60-C6F9-30E3-417C90E4FC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1644" y="1452033"/>
              <a:ext cx="261310" cy="19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5" name="Rectangle 449">
              <a:extLst>
                <a:ext uri="{FF2B5EF4-FFF2-40B4-BE49-F238E27FC236}">
                  <a16:creationId xmlns:a16="http://schemas.microsoft.com/office/drawing/2014/main" id="{45A0A4D5-3C5A-9FD7-8DE3-F369828CDD7E}"/>
                </a:ext>
              </a:extLst>
            </p:cNvPr>
            <p:cNvSpPr>
              <a:spLocks noChangeArrowheads="1"/>
            </p:cNvSpPr>
            <p:nvPr/>
          </p:nvSpPr>
          <p:spPr bwMode="auto">
            <a:xfrm>
              <a:off x="10821040" y="4486464"/>
              <a:ext cx="5193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Week 156</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6" name="Rectangle 450">
              <a:extLst>
                <a:ext uri="{FF2B5EF4-FFF2-40B4-BE49-F238E27FC236}">
                  <a16:creationId xmlns:a16="http://schemas.microsoft.com/office/drawing/2014/main" id="{56B1AAB4-0B64-0BBC-A5F7-BFD61CEB1864}"/>
                </a:ext>
              </a:extLst>
            </p:cNvPr>
            <p:cNvSpPr>
              <a:spLocks noChangeArrowheads="1"/>
            </p:cNvSpPr>
            <p:nvPr/>
          </p:nvSpPr>
          <p:spPr bwMode="auto">
            <a:xfrm>
              <a:off x="10920298" y="4624208"/>
              <a:ext cx="3398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Year 3</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854" name="Group 853">
              <a:extLst>
                <a:ext uri="{FF2B5EF4-FFF2-40B4-BE49-F238E27FC236}">
                  <a16:creationId xmlns:a16="http://schemas.microsoft.com/office/drawing/2014/main" id="{4D7D62E9-B846-B390-A5E7-DEA03977381D}"/>
                </a:ext>
              </a:extLst>
            </p:cNvPr>
            <p:cNvGrpSpPr/>
            <p:nvPr/>
          </p:nvGrpSpPr>
          <p:grpSpPr>
            <a:xfrm>
              <a:off x="10736865" y="4325190"/>
              <a:ext cx="186765" cy="36543"/>
              <a:chOff x="5692310" y="4299870"/>
              <a:chExt cx="186765" cy="36543"/>
            </a:xfrm>
          </p:grpSpPr>
          <p:sp>
            <p:nvSpPr>
              <p:cNvPr id="855" name="Line 147">
                <a:extLst>
                  <a:ext uri="{FF2B5EF4-FFF2-40B4-BE49-F238E27FC236}">
                    <a16:creationId xmlns:a16="http://schemas.microsoft.com/office/drawing/2014/main" id="{88B5621C-FB87-01B9-1373-A1D941E16469}"/>
                  </a:ext>
                </a:extLst>
              </p:cNvPr>
              <p:cNvSpPr>
                <a:spLocks noChangeShapeType="1"/>
              </p:cNvSpPr>
              <p:nvPr/>
            </p:nvSpPr>
            <p:spPr bwMode="auto">
              <a:xfrm rot="18900000" flipH="1">
                <a:off x="5692310" y="4299870"/>
                <a:ext cx="110813" cy="36543"/>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856" name="Line 147">
                <a:extLst>
                  <a:ext uri="{FF2B5EF4-FFF2-40B4-BE49-F238E27FC236}">
                    <a16:creationId xmlns:a16="http://schemas.microsoft.com/office/drawing/2014/main" id="{80F229BD-6D0D-E792-ADE4-C4D6A1B7A8B2}"/>
                  </a:ext>
                </a:extLst>
              </p:cNvPr>
              <p:cNvSpPr>
                <a:spLocks noChangeShapeType="1"/>
              </p:cNvSpPr>
              <p:nvPr/>
            </p:nvSpPr>
            <p:spPr bwMode="auto">
              <a:xfrm rot="18900000" flipH="1">
                <a:off x="5768262" y="4299870"/>
                <a:ext cx="110813" cy="36543"/>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grpSp>
        <p:sp>
          <p:nvSpPr>
            <p:cNvPr id="858" name="Line 147">
              <a:extLst>
                <a:ext uri="{FF2B5EF4-FFF2-40B4-BE49-F238E27FC236}">
                  <a16:creationId xmlns:a16="http://schemas.microsoft.com/office/drawing/2014/main" id="{2D0C319F-EE86-95FF-C292-FD2EC59EEBF0}"/>
                </a:ext>
              </a:extLst>
            </p:cNvPr>
            <p:cNvSpPr>
              <a:spLocks noChangeShapeType="1"/>
            </p:cNvSpPr>
            <p:nvPr/>
          </p:nvSpPr>
          <p:spPr bwMode="auto">
            <a:xfrm>
              <a:off x="10870706" y="4345423"/>
              <a:ext cx="211644" cy="2881"/>
            </a:xfrm>
            <a:prstGeom prst="line">
              <a:avLst/>
            </a:prstGeom>
            <a:noFill/>
            <a:ln w="11113" cap="flat">
              <a:solidFill>
                <a:srgbClr val="86898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9B01A72F-EDAA-2A05-6AD4-47D3DAA85CD8}"/>
              </a:ext>
            </a:extLst>
          </p:cNvPr>
          <p:cNvPicPr>
            <a:picLocks noChangeAspect="1"/>
          </p:cNvPicPr>
          <p:nvPr/>
        </p:nvPicPr>
        <p:blipFill>
          <a:blip r:embed="rId8"/>
          <a:stretch>
            <a:fillRect/>
          </a:stretch>
        </p:blipFill>
        <p:spPr>
          <a:xfrm>
            <a:off x="515738" y="1417597"/>
            <a:ext cx="5762625" cy="3619500"/>
          </a:xfrm>
          <a:prstGeom prst="rect">
            <a:avLst/>
          </a:prstGeom>
        </p:spPr>
      </p:pic>
      <p:graphicFrame>
        <p:nvGraphicFramePr>
          <p:cNvPr id="7" name="Table 6">
            <a:extLst>
              <a:ext uri="{FF2B5EF4-FFF2-40B4-BE49-F238E27FC236}">
                <a16:creationId xmlns:a16="http://schemas.microsoft.com/office/drawing/2014/main" id="{37C045DB-373C-CB14-AAD4-B7CA2747E5F8}"/>
              </a:ext>
            </a:extLst>
          </p:cNvPr>
          <p:cNvGraphicFramePr>
            <a:graphicFrameLocks noGrp="1"/>
          </p:cNvGraphicFramePr>
          <p:nvPr/>
        </p:nvGraphicFramePr>
        <p:xfrm>
          <a:off x="2437950" y="1556279"/>
          <a:ext cx="2274313" cy="1524318"/>
        </p:xfrm>
        <a:graphic>
          <a:graphicData uri="http://schemas.openxmlformats.org/drawingml/2006/table">
            <a:tbl>
              <a:tblPr firstRow="1" bandRow="1">
                <a:tableStyleId>{5C22544A-7EE6-4342-B048-85BDC9FD1C3A}</a:tableStyleId>
              </a:tblPr>
              <a:tblGrid>
                <a:gridCol w="601441">
                  <a:extLst>
                    <a:ext uri="{9D8B030D-6E8A-4147-A177-3AD203B41FA5}">
                      <a16:colId xmlns:a16="http://schemas.microsoft.com/office/drawing/2014/main" val="3729746832"/>
                    </a:ext>
                  </a:extLst>
                </a:gridCol>
                <a:gridCol w="531628">
                  <a:extLst>
                    <a:ext uri="{9D8B030D-6E8A-4147-A177-3AD203B41FA5}">
                      <a16:colId xmlns:a16="http://schemas.microsoft.com/office/drawing/2014/main" val="1187225879"/>
                    </a:ext>
                  </a:extLst>
                </a:gridCol>
                <a:gridCol w="552861">
                  <a:extLst>
                    <a:ext uri="{9D8B030D-6E8A-4147-A177-3AD203B41FA5}">
                      <a16:colId xmlns:a16="http://schemas.microsoft.com/office/drawing/2014/main" val="2295988630"/>
                    </a:ext>
                  </a:extLst>
                </a:gridCol>
                <a:gridCol w="588383">
                  <a:extLst>
                    <a:ext uri="{9D8B030D-6E8A-4147-A177-3AD203B41FA5}">
                      <a16:colId xmlns:a16="http://schemas.microsoft.com/office/drawing/2014/main" val="3063617119"/>
                    </a:ext>
                  </a:extLst>
                </a:gridCol>
              </a:tblGrid>
              <a:tr h="361109">
                <a:tc>
                  <a:txBody>
                    <a:bodyPr/>
                    <a:lstStyle/>
                    <a:p>
                      <a:pPr algn="ctr"/>
                      <a:r>
                        <a:rPr lang="en-US" sz="900" dirty="0">
                          <a:solidFill>
                            <a:schemeClr val="tx1"/>
                          </a:solidFill>
                          <a:latin typeface="Arial" panose="020B0604020202020204" pitchFamily="34" charset="0"/>
                          <a:cs typeface="Arial" panose="020B0604020202020204" pitchFamily="34" charset="0"/>
                        </a:rPr>
                        <a:t>Cohort</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900" b="1" dirty="0">
                          <a:solidFill>
                            <a:schemeClr val="tx1"/>
                          </a:solidFill>
                          <a:latin typeface="Arial" panose="020B0604020202020204" pitchFamily="34" charset="0"/>
                          <a:cs typeface="Arial" panose="020B0604020202020204" pitchFamily="34" charset="0"/>
                        </a:rPr>
                        <a:t>Week 8</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900" b="1" dirty="0">
                          <a:solidFill>
                            <a:schemeClr val="tx1"/>
                          </a:solidFill>
                          <a:latin typeface="Arial" panose="020B0604020202020204" pitchFamily="34" charset="0"/>
                          <a:cs typeface="Arial" panose="020B0604020202020204" pitchFamily="34" charset="0"/>
                        </a:rPr>
                        <a:t>Week 24</a:t>
                      </a:r>
                    </a:p>
                  </a:txBody>
                  <a:tcPr anchor="b">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en-US" sz="900" b="1" dirty="0">
                          <a:solidFill>
                            <a:schemeClr val="tx1"/>
                          </a:solidFill>
                          <a:latin typeface="Arial" panose="020B0604020202020204" pitchFamily="34" charset="0"/>
                          <a:cs typeface="Arial" panose="020B0604020202020204" pitchFamily="34" charset="0"/>
                        </a:rPr>
                        <a:t>Week 48</a:t>
                      </a:r>
                    </a:p>
                  </a:txBody>
                  <a:tcPr anchor="b">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84852356"/>
                  </a:ext>
                </a:extLst>
              </a:tr>
              <a:tr h="346377">
                <a:tc>
                  <a:txBody>
                    <a:bodyPr/>
                    <a:lstStyle/>
                    <a:p>
                      <a:pPr algn="ctr"/>
                      <a:r>
                        <a:rPr lang="en-US" sz="900" dirty="0">
                          <a:latin typeface="Arial" panose="020B0604020202020204" pitchFamily="34" charset="0"/>
                          <a:cs typeface="Arial" panose="020B0604020202020204" pitchFamily="34" charset="0"/>
                        </a:rPr>
                        <a:t>1 </a:t>
                      </a:r>
                    </a:p>
                  </a:txBody>
                  <a:tcPr marL="45720" marR="4572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-29.5%</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n=3</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n=2</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n=3</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70879739"/>
                  </a:ext>
                </a:extLst>
              </a:tr>
              <a:tr h="322240">
                <a:tc>
                  <a:txBody>
                    <a:bodyPr/>
                    <a:lstStyle/>
                    <a:p>
                      <a:pPr algn="ctr"/>
                      <a:r>
                        <a:rPr lang="en-US" sz="900" dirty="0">
                          <a:latin typeface="Arial" panose="020B0604020202020204" pitchFamily="34" charset="0"/>
                          <a:cs typeface="Arial" panose="020B0604020202020204" pitchFamily="34" charset="0"/>
                        </a:rPr>
                        <a:t>2 </a:t>
                      </a:r>
                    </a:p>
                  </a:txBody>
                  <a:tcPr marL="45720" marR="4572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n=6</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n=7</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n=6</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638108645"/>
                  </a:ext>
                </a:extLst>
              </a:tr>
              <a:tr h="475209">
                <a:tc>
                  <a:txBody>
                    <a:bodyPr/>
                    <a:lstStyle/>
                    <a:p>
                      <a:pPr algn="ctr"/>
                      <a:r>
                        <a:rPr lang="en-US" sz="900" dirty="0">
                          <a:latin typeface="Arial" panose="020B0604020202020204" pitchFamily="34" charset="0"/>
                          <a:cs typeface="Arial" panose="020B0604020202020204" pitchFamily="34" charset="0"/>
                        </a:rPr>
                        <a:t>3</a:t>
                      </a:r>
                    </a:p>
                  </a:txBody>
                  <a:tcPr marL="45720" marR="4572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n=3</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tc>
                  <a:txBody>
                    <a:bodyPr/>
                    <a:lstStyle/>
                    <a:p>
                      <a:pPr marL="0" marR="0">
                        <a:lnSpc>
                          <a:spcPct val="107000"/>
                        </a:lnSpc>
                        <a:spcBef>
                          <a:spcPts val="0"/>
                        </a:spcBef>
                        <a:spcAft>
                          <a:spcPts val="0"/>
                        </a:spcAf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n=3</a:t>
                      </a:r>
                    </a:p>
                  </a:txBody>
                  <a:tcPr marL="68580" marR="68580" marT="0" marB="0">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661627932"/>
                  </a:ext>
                </a:extLst>
              </a:tr>
            </a:tbl>
          </a:graphicData>
        </a:graphic>
      </p:graphicFrame>
      <p:sp>
        <p:nvSpPr>
          <p:cNvPr id="8" name="Rectangle 7">
            <a:extLst>
              <a:ext uri="{FF2B5EF4-FFF2-40B4-BE49-F238E27FC236}">
                <a16:creationId xmlns:a16="http://schemas.microsoft.com/office/drawing/2014/main" id="{58099BFA-7EFC-FE0C-21D9-4B069BB6752B}"/>
              </a:ext>
            </a:extLst>
          </p:cNvPr>
          <p:cNvSpPr/>
          <p:nvPr/>
        </p:nvSpPr>
        <p:spPr bwMode="gray">
          <a:xfrm>
            <a:off x="4139725" y="1927834"/>
            <a:ext cx="561300" cy="1155357"/>
          </a:xfrm>
          <a:prstGeom prst="rect">
            <a:avLst/>
          </a:prstGeom>
          <a:noFill/>
          <a:ln w="28575" cap="flat" cmpd="sng" algn="ctr">
            <a:solidFill>
              <a:srgbClr val="F9461C"/>
            </a:solidFill>
            <a:prstDash val="solid"/>
            <a:miter lim="800000"/>
            <a:headEnd type="none" w="med" len="med"/>
            <a:tailEnd type="none" w="med" len="med"/>
          </a:ln>
          <a:effectLst/>
        </p:spPr>
        <p:txBody>
          <a:bodyPr vert="horz" wrap="square" lIns="68572" tIns="34286" rIns="68572" bIns="34286" numCol="1" rtlCol="0" anchor="ctr" anchorCtr="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A9E0"/>
              </a:buClr>
              <a:buSzPct val="90000"/>
              <a:buFontTx/>
              <a:buNone/>
              <a:tabLst/>
              <a:defRPr/>
            </a:pPr>
            <a:endParaRPr kumimoji="0" lang="en-US" sz="2000" b="1"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 name="Rectangle 132">
            <a:extLst>
              <a:ext uri="{FF2B5EF4-FFF2-40B4-BE49-F238E27FC236}">
                <a16:creationId xmlns:a16="http://schemas.microsoft.com/office/drawing/2014/main" id="{EC512CD4-8933-0AFE-C9B5-ED6F985FC12B}"/>
              </a:ext>
            </a:extLst>
          </p:cNvPr>
          <p:cNvSpPr>
            <a:spLocks noChangeArrowheads="1"/>
          </p:cNvSpPr>
          <p:nvPr/>
        </p:nvSpPr>
        <p:spPr bwMode="auto">
          <a:xfrm>
            <a:off x="5823981" y="4991975"/>
            <a:ext cx="1536795" cy="1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on Study (Weeks)</a:t>
            </a: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Text Placeholder 7">
            <a:extLst>
              <a:ext uri="{FF2B5EF4-FFF2-40B4-BE49-F238E27FC236}">
                <a16:creationId xmlns:a16="http://schemas.microsoft.com/office/drawing/2014/main" id="{733F69A0-8E8E-F6C8-91C0-9529EF839DA3}"/>
              </a:ext>
            </a:extLst>
          </p:cNvPr>
          <p:cNvSpPr txBox="1">
            <a:spLocks/>
          </p:cNvSpPr>
          <p:nvPr/>
        </p:nvSpPr>
        <p:spPr>
          <a:xfrm>
            <a:off x="1883032" y="995221"/>
            <a:ext cx="3393246" cy="300081"/>
          </a:xfrm>
          <a:prstGeom prst="rect">
            <a:avLst/>
          </a:prstGeom>
          <a:noFill/>
        </p:spPr>
        <p:txBody>
          <a:bodyPr/>
          <a:lstStyle>
            <a:lvl1pPr marL="171450" indent="-171450" algn="l" defTabSz="408178" rtl="0" eaLnBrk="0" fontAlgn="base" hangingPunct="0">
              <a:lnSpc>
                <a:spcPct val="90000"/>
              </a:lnSpc>
              <a:spcBef>
                <a:spcPts val="1500"/>
              </a:spcBef>
              <a:spcAft>
                <a:spcPct val="0"/>
              </a:spcAft>
              <a:buClr>
                <a:schemeClr val="accent1"/>
              </a:buClr>
              <a:buSzPct val="100000"/>
              <a:buFont typeface="Wingdings" panose="05000000000000000000" pitchFamily="2" charset="2"/>
              <a:buChar char="§"/>
              <a:defRPr sz="1800" kern="1200">
                <a:solidFill>
                  <a:schemeClr val="tx1"/>
                </a:solidFill>
                <a:latin typeface="+mn-lt"/>
                <a:ea typeface="MS PGothic" pitchFamily="34" charset="-128"/>
                <a:cs typeface="ＭＳ Ｐゴシック" charset="-128"/>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ctr" defTabSz="408178" rtl="0" eaLnBrk="0" fontAlgn="base" latinLnBrk="0" hangingPunct="0">
              <a:lnSpc>
                <a:spcPct val="100000"/>
              </a:lnSpc>
              <a:spcBef>
                <a:spcPts val="0"/>
              </a:spcBef>
              <a:spcAft>
                <a:spcPct val="0"/>
              </a:spcAft>
              <a:buClr>
                <a:srgbClr val="0065BD"/>
              </a:buClr>
              <a:buSzPct val="100000"/>
              <a:buFont typeface="Wingdings" panose="05000000000000000000" pitchFamily="2" charset="2"/>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Cohorts (median</a:t>
            </a:r>
            <a:r>
              <a:rPr kumimoji="0" lang="en-US" sz="1800" b="0" i="0" u="none" strike="noStrike" kern="1200" cap="none" spc="0" normalizeH="0" baseline="30000" noProof="0" dirty="0">
                <a:ln>
                  <a:noFill/>
                </a:ln>
                <a:solidFill>
                  <a:srgbClr val="202124"/>
                </a:solidFill>
                <a:effectLst/>
                <a:uLnTx/>
                <a:uFillTx/>
                <a:latin typeface="Roboto" panose="02000000000000000000" pitchFamily="2" charset="0"/>
                <a:ea typeface="MS PGothic" pitchFamily="34" charset="-128"/>
              </a:rPr>
              <a:t>†</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t>
            </a:r>
          </a:p>
          <a:p>
            <a:pPr marL="0" marR="0" lvl="0" indent="0" algn="ctr" defTabSz="408178" rtl="0" eaLnBrk="0" fontAlgn="base" latinLnBrk="0" hangingPunct="0">
              <a:lnSpc>
                <a:spcPct val="100000"/>
              </a:lnSpc>
              <a:spcBef>
                <a:spcPts val="0"/>
              </a:spcBef>
              <a:spcAft>
                <a:spcPct val="0"/>
              </a:spcAft>
              <a:buClr>
                <a:srgbClr val="0065BD"/>
              </a:buClr>
              <a:buSzPct val="100000"/>
              <a:buFont typeface="Wingdings" panose="05000000000000000000" pitchFamily="2" charset="2"/>
              <a:buNone/>
              <a:tabLst/>
              <a:defRPr/>
            </a:pP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0" marR="0" lvl="0" indent="0" algn="ctr" defTabSz="408178" rtl="0" eaLnBrk="0" fontAlgn="base" latinLnBrk="0" hangingPunct="0">
              <a:lnSpc>
                <a:spcPct val="100000"/>
              </a:lnSpc>
              <a:spcBef>
                <a:spcPts val="0"/>
              </a:spcBef>
              <a:spcAft>
                <a:spcPct val="0"/>
              </a:spcAft>
              <a:buClr>
                <a:srgbClr val="0065BD"/>
              </a:buClr>
              <a:buSzPct val="100000"/>
              <a:buFont typeface="Wingdings" panose="05000000000000000000" pitchFamily="2" charset="2"/>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Reduction</a:t>
            </a:r>
          </a:p>
          <a:p>
            <a:pPr marL="0" marR="0" lvl="0" indent="0" algn="ctr" defTabSz="408178" rtl="0" eaLnBrk="0" fontAlgn="base" latinLnBrk="0" hangingPunct="0">
              <a:lnSpc>
                <a:spcPct val="90000"/>
              </a:lnSpc>
              <a:spcBef>
                <a:spcPts val="1500"/>
              </a:spcBef>
              <a:spcAft>
                <a:spcPct val="0"/>
              </a:spcAft>
              <a:buClr>
                <a:srgbClr val="0065BD"/>
              </a:buClr>
              <a:buSzPct val="100000"/>
              <a:buFont typeface="Wingdings" panose="05000000000000000000" pitchFamily="2" charset="2"/>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p:txBody>
      </p:sp>
      <p:sp>
        <p:nvSpPr>
          <p:cNvPr id="15" name="TextBox 14">
            <a:extLst>
              <a:ext uri="{FF2B5EF4-FFF2-40B4-BE49-F238E27FC236}">
                <a16:creationId xmlns:a16="http://schemas.microsoft.com/office/drawing/2014/main" id="{E301AF52-6272-FD88-61C7-9B8F05B30368}"/>
              </a:ext>
            </a:extLst>
          </p:cNvPr>
          <p:cNvSpPr txBox="1"/>
          <p:nvPr/>
        </p:nvSpPr>
        <p:spPr>
          <a:xfrm>
            <a:off x="2946118" y="3115872"/>
            <a:ext cx="1098378" cy="203133"/>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Maximum attenuated</a:t>
            </a:r>
          </a:p>
        </p:txBody>
      </p:sp>
    </p:spTree>
    <p:extLst>
      <p:ext uri="{BB962C8B-B14F-4D97-AF65-F5344CB8AC3E}">
        <p14:creationId xmlns:p14="http://schemas.microsoft.com/office/powerpoint/2010/main" val="270550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C012DC-47C9-4220-AA8B-B04138387B16}"/>
              </a:ext>
            </a:extLst>
          </p:cNvPr>
          <p:cNvSpPr>
            <a:spLocks noGrp="1"/>
          </p:cNvSpPr>
          <p:nvPr>
            <p:ph type="title"/>
          </p:nvPr>
        </p:nvSpPr>
        <p:spPr>
          <a:xfrm>
            <a:off x="178368" y="305617"/>
            <a:ext cx="12383391" cy="722997"/>
          </a:xfrm>
        </p:spPr>
        <p:txBody>
          <a:bodyPr/>
          <a:lstStyle/>
          <a:p>
            <a:pPr lvl="0" defTabSz="457200">
              <a:lnSpc>
                <a:spcPct val="100000"/>
              </a:lnSpc>
              <a:spcBef>
                <a:spcPts val="600"/>
              </a:spcBef>
              <a:buClr>
                <a:srgbClr val="FFC000"/>
              </a:buClr>
              <a:buSzPct val="100000"/>
              <a:defRPr/>
            </a:pPr>
            <a:r>
              <a:rPr lang="en-US" dirty="0">
                <a:latin typeface="Arial" panose="020B0604020202020204" pitchFamily="34" charset="0"/>
              </a:rPr>
              <a:t>CSF GAGs: </a:t>
            </a:r>
            <a:br>
              <a:rPr lang="en-US" dirty="0">
                <a:latin typeface="Arial" panose="020B0604020202020204" pitchFamily="34" charset="0"/>
              </a:rPr>
            </a:br>
            <a:r>
              <a:rPr lang="en-US" dirty="0">
                <a:latin typeface="Arial" panose="020B0604020202020204" pitchFamily="34" charset="0"/>
              </a:rPr>
              <a:t>HS D2S6, a </a:t>
            </a:r>
            <a:r>
              <a:rPr lang="en-US" dirty="0" err="1">
                <a:latin typeface="Arial" panose="020B0604020202020204" pitchFamily="34" charset="0"/>
              </a:rPr>
              <a:t>Trisulfated</a:t>
            </a:r>
            <a:r>
              <a:rPr lang="en-US" dirty="0">
                <a:latin typeface="Arial" panose="020B0604020202020204" pitchFamily="34" charset="0"/>
              </a:rPr>
              <a:t> Disaccharide, reduced over 80% in Cohort 3</a:t>
            </a:r>
            <a:br>
              <a:rPr lang="en-US" sz="2800" dirty="0">
                <a:latin typeface="Arial" panose="020B0604020202020204" pitchFamily="34" charset="0"/>
              </a:rPr>
            </a:br>
            <a:r>
              <a:rPr lang="en-US" sz="2000" b="0" dirty="0">
                <a:solidFill>
                  <a:srgbClr val="00A9E0"/>
                </a:solidFill>
                <a:latin typeface="Arial" panose="020B0604020202020204" pitchFamily="34" charset="0"/>
                <a:ea typeface="+mn-ea"/>
              </a:rPr>
              <a:t>D2S6 is a Correlate of Neuropathology </a:t>
            </a:r>
            <a:r>
              <a:rPr kumimoji="0" lang="en-US" sz="2000" b="0" i="0" u="none" strike="noStrike" kern="1200" cap="none" spc="0" normalizeH="0" baseline="0" noProof="0" dirty="0">
                <a:ln>
                  <a:noFill/>
                </a:ln>
                <a:solidFill>
                  <a:srgbClr val="00A9E0"/>
                </a:solidFill>
                <a:effectLst/>
                <a:uLnTx/>
                <a:uFillTx/>
                <a:latin typeface="Arial" panose="020B0604020202020204" pitchFamily="34" charset="0"/>
                <a:ea typeface="+mn-ea"/>
                <a:cs typeface="Arial" panose="020B0604020202020204" pitchFamily="34" charset="0"/>
              </a:rPr>
              <a:t>Phenotype in Severe MPS II</a:t>
            </a:r>
            <a:r>
              <a:rPr kumimoji="0" lang="en-US" sz="2000" b="0" i="0" u="none" strike="noStrike" kern="1200" cap="none" spc="0" normalizeH="0" baseline="30000" noProof="0" dirty="0">
                <a:ln>
                  <a:noFill/>
                </a:ln>
                <a:solidFill>
                  <a:srgbClr val="00A9E0"/>
                </a:solidFill>
                <a:effectLst/>
                <a:uLnTx/>
                <a:uFillTx/>
                <a:latin typeface="Arial" panose="020B0604020202020204" pitchFamily="34" charset="0"/>
                <a:ea typeface="+mn-ea"/>
                <a:cs typeface="Arial" panose="020B0604020202020204" pitchFamily="34" charset="0"/>
              </a:rPr>
              <a:t>1-3 </a:t>
            </a:r>
            <a:endParaRPr lang="en-US" b="0" dirty="0">
              <a:solidFill>
                <a:srgbClr val="00A9E0"/>
              </a:solidFill>
            </a:endParaRPr>
          </a:p>
        </p:txBody>
      </p:sp>
      <p:sp>
        <p:nvSpPr>
          <p:cNvPr id="14" name="TextBox 13">
            <a:extLst>
              <a:ext uri="{FF2B5EF4-FFF2-40B4-BE49-F238E27FC236}">
                <a16:creationId xmlns:a16="http://schemas.microsoft.com/office/drawing/2014/main" id="{8E16EE80-E06E-45CC-8DCD-C408154F4C01}"/>
              </a:ext>
            </a:extLst>
          </p:cNvPr>
          <p:cNvSpPr txBox="1"/>
          <p:nvPr/>
        </p:nvSpPr>
        <p:spPr>
          <a:xfrm>
            <a:off x="330284" y="6080834"/>
            <a:ext cx="9805663" cy="781752"/>
          </a:xfrm>
          <a:prstGeom prst="rect">
            <a:avLst/>
          </a:prstGeom>
          <a:noFill/>
        </p:spPr>
        <p:txBody>
          <a:bodyPr wrap="square" tIns="45720" rtlCol="0">
            <a:spAutoFit/>
          </a:bodyPr>
          <a:lstStyle/>
          <a:p>
            <a:pPr marL="0" marR="0" lvl="0" indent="0" algn="l" defTabSz="457200" rtl="0" eaLnBrk="0" fontAlgn="base" latinLnBrk="0" hangingPunct="0">
              <a:lnSpc>
                <a:spcPct val="9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1. Holley (2011) J Biol Chem  2.  Wilkinson (2012)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PLoS</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One  3.  </a:t>
            </a:r>
            <a:r>
              <a:rPr kumimoji="0" lang="en-US" sz="800"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Gleizt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(2018) EMBO Mol Med</a:t>
            </a:r>
          </a:p>
          <a:p>
            <a:pPr marL="0" marR="0" lvl="0" indent="0" algn="l" defTabSz="457200" rtl="0" eaLnBrk="0" fontAlgn="base" latinLnBrk="0" hangingPunct="0">
              <a:lnSpc>
                <a:spcPct val="9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CNS related clinical event (ventriculoperitoneal shunt infection) deemed unrelated to study drug took place on Day 522 post RGX-121 administration in this Cohort 1 participant</a:t>
            </a:r>
          </a:p>
          <a:p>
            <a:pPr marL="0" marR="0" lvl="0" indent="0" algn="l" defTabSz="457200" rtl="0" eaLnBrk="0" fontAlgn="base" latinLnBrk="0" hangingPunct="0">
              <a:lnSpc>
                <a:spcPct val="90000"/>
              </a:lnSpc>
              <a:spcBef>
                <a:spcPts val="0"/>
              </a:spcBef>
              <a:spcAft>
                <a:spcPts val="0"/>
              </a:spcAft>
              <a:buClr>
                <a:srgbClr val="FFC000"/>
              </a:buClr>
              <a:buSzPct val="100000"/>
              <a:buFontTx/>
              <a:buNone/>
              <a:tabLst/>
              <a:defRPr/>
            </a:pPr>
            <a:r>
              <a:rPr kumimoji="0" lang="en-US" sz="800" b="0" i="0" u="none" strike="noStrike" kern="1200" cap="none" spc="0" normalizeH="0" baseline="30000" noProof="0" dirty="0">
                <a:ln>
                  <a:noFill/>
                </a:ln>
                <a:solidFill>
                  <a:srgbClr val="202124"/>
                </a:solidFill>
                <a:effectLst/>
                <a:uLnTx/>
                <a:uFillTx/>
                <a:latin typeface="Roboto" panose="02000000000000000000" pitchFamily="2" charset="0"/>
                <a:ea typeface="+mn-ea"/>
                <a:cs typeface="+mn-cs"/>
              </a:rPr>
              <a:t>† </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Median CSF D2S6 concentration +/- Q1 and Q3 per cohort. </a:t>
            </a:r>
          </a:p>
          <a:p>
            <a:pPr marL="0" marR="0" lvl="0" indent="0" algn="l" defTabSz="457200" rtl="0" eaLnBrk="0" fontAlgn="base" latinLnBrk="0" hangingPunct="0">
              <a:lnSpc>
                <a:spcPct val="9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Normative data are based on 29 normal samples.  The ages for 9 normative (N) samples range from 1 month to 21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Severe (S) defined as IQ &lt; 70.  The ages of 3 severe samples range from 4 years 8 months to 10 years 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Attenuated (A) defined as IQ </a:t>
            </a:r>
            <a:r>
              <a:rPr kumimoji="0" lang="en-US" sz="8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70.  The ages of 4 attenuated samples range from 11 years to 29 years old.</a:t>
            </a:r>
          </a:p>
        </p:txBody>
      </p:sp>
      <p:sp>
        <p:nvSpPr>
          <p:cNvPr id="356" name="TextBox 355">
            <a:extLst>
              <a:ext uri="{FF2B5EF4-FFF2-40B4-BE49-F238E27FC236}">
                <a16:creationId xmlns:a16="http://schemas.microsoft.com/office/drawing/2014/main" id="{39D909BB-7FCF-9454-20A6-D7B9656A9EB7}"/>
              </a:ext>
            </a:extLst>
          </p:cNvPr>
          <p:cNvSpPr txBox="1"/>
          <p:nvPr/>
        </p:nvSpPr>
        <p:spPr>
          <a:xfrm>
            <a:off x="330284" y="4918178"/>
            <a:ext cx="11537866" cy="1162656"/>
          </a:xfrm>
          <a:prstGeom prst="rect">
            <a:avLst/>
          </a:prstGeom>
          <a:solidFill>
            <a:schemeClr val="accent1"/>
          </a:solidFill>
          <a:effectLst/>
        </p:spPr>
        <p:txBody>
          <a:bodyPr wrap="square" lIns="91440" tIns="91440" rIns="91440" bIns="91440" anchor="ctr">
            <a:noAutofit/>
          </a:bodyPr>
          <a:lstStyle/>
          <a:p>
            <a:pPr marL="169863" marR="0" lvl="0" indent="-169863" algn="l" defTabSz="914400" rtl="0" eaLnBrk="1" fontAlgn="auto" latinLnBrk="0" hangingPunct="1">
              <a:lnSpc>
                <a:spcPct val="100000"/>
              </a:lnSpc>
              <a:spcBef>
                <a:spcPts val="300"/>
              </a:spcBef>
              <a:spcAft>
                <a:spcPts val="0"/>
              </a:spcAft>
              <a:buClr>
                <a:srgbClr val="FFFFFF"/>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Week 48 CSF HS D2S6 measurements continued to show dose-dependent reductions across cohorts, with Cohort 3 participants approaching normal levels</a:t>
            </a:r>
          </a:p>
          <a:p>
            <a:pPr marL="169863" marR="0" lvl="0" indent="-169863" algn="l" defTabSz="914400" rtl="0" eaLnBrk="1" fontAlgn="auto" latinLnBrk="0" hangingPunct="1">
              <a:lnSpc>
                <a:spcPct val="100000"/>
              </a:lnSpc>
              <a:spcBef>
                <a:spcPts val="300"/>
              </a:spcBef>
              <a:spcAft>
                <a:spcPts val="0"/>
              </a:spcAft>
              <a:buClr>
                <a:srgbClr val="FFFFFF"/>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13 of 14 of participants in all three cohorts demonstrated decreased CSF HS D2S6 from baseline at last time point available*</a:t>
            </a:r>
          </a:p>
          <a:p>
            <a:pPr marL="169863" marR="0" lvl="0" indent="-169863" algn="l" defTabSz="914400" rtl="0" eaLnBrk="1" fontAlgn="auto" latinLnBrk="0" hangingPunct="1">
              <a:lnSpc>
                <a:spcPct val="100000"/>
              </a:lnSpc>
              <a:spcBef>
                <a:spcPts val="300"/>
              </a:spcBef>
              <a:spcAft>
                <a:spcPts val="0"/>
              </a:spcAft>
              <a:buClr>
                <a:srgbClr val="FFFFFF"/>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Measurable CSF I2S protein concentration in 10 of 11 Cohort 2 &amp; 3 participants after RGX-121 administration</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4D089D56-6442-7AFE-E51D-444ED7CAC680}"/>
              </a:ext>
            </a:extLst>
          </p:cNvPr>
          <p:cNvSpPr txBox="1"/>
          <p:nvPr/>
        </p:nvSpPr>
        <p:spPr>
          <a:xfrm>
            <a:off x="10187172" y="6523551"/>
            <a:ext cx="1340432" cy="215444"/>
          </a:xfrm>
          <a:prstGeom prst="rect">
            <a:avLst/>
          </a:prstGeom>
          <a:noFill/>
        </p:spPr>
        <p:txBody>
          <a:bodyPr wrap="none" tIns="45720" rtlCol="0">
            <a:spAutoFit/>
          </a:bodyPr>
          <a:lstStyle/>
          <a:p>
            <a:pPr marL="228600" marR="0" lvl="0" indent="-228600" algn="l" defTabSz="457200" rtl="0" eaLnBrk="0" fontAlgn="base" latinLnBrk="0" hangingPunct="0">
              <a:lnSpc>
                <a:spcPct val="100000"/>
              </a:lnSpc>
              <a:spcBef>
                <a:spcPts val="0"/>
              </a:spcBef>
              <a:spcAft>
                <a:spcPts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Data cut January 3, 2023</a:t>
            </a:r>
          </a:p>
        </p:txBody>
      </p:sp>
      <p:pic>
        <p:nvPicPr>
          <p:cNvPr id="5" name="Picture 4">
            <a:extLst>
              <a:ext uri="{FF2B5EF4-FFF2-40B4-BE49-F238E27FC236}">
                <a16:creationId xmlns:a16="http://schemas.microsoft.com/office/drawing/2014/main" id="{B28D159F-C345-A5AF-DAE8-27A654C414E1}"/>
              </a:ext>
            </a:extLst>
          </p:cNvPr>
          <p:cNvPicPr>
            <a:picLocks noChangeAspect="1"/>
          </p:cNvPicPr>
          <p:nvPr/>
        </p:nvPicPr>
        <p:blipFill>
          <a:blip r:embed="rId3"/>
          <a:stretch>
            <a:fillRect/>
          </a:stretch>
        </p:blipFill>
        <p:spPr>
          <a:xfrm>
            <a:off x="6370064" y="966136"/>
            <a:ext cx="5014540" cy="3811050"/>
          </a:xfrm>
          <a:prstGeom prst="rect">
            <a:avLst/>
          </a:prstGeom>
        </p:spPr>
      </p:pic>
      <p:pic>
        <p:nvPicPr>
          <p:cNvPr id="9" name="Picture 8">
            <a:extLst>
              <a:ext uri="{FF2B5EF4-FFF2-40B4-BE49-F238E27FC236}">
                <a16:creationId xmlns:a16="http://schemas.microsoft.com/office/drawing/2014/main" id="{C004DF6A-6475-FCAA-7EF0-C6552EF32B17}"/>
              </a:ext>
            </a:extLst>
          </p:cNvPr>
          <p:cNvPicPr>
            <a:picLocks noChangeAspect="1"/>
          </p:cNvPicPr>
          <p:nvPr/>
        </p:nvPicPr>
        <p:blipFill>
          <a:blip r:embed="rId4"/>
          <a:stretch>
            <a:fillRect/>
          </a:stretch>
        </p:blipFill>
        <p:spPr>
          <a:xfrm>
            <a:off x="715030" y="1041314"/>
            <a:ext cx="5502890" cy="3716032"/>
          </a:xfrm>
          <a:prstGeom prst="rect">
            <a:avLst/>
          </a:prstGeom>
        </p:spPr>
      </p:pic>
      <p:sp>
        <p:nvSpPr>
          <p:cNvPr id="10" name="TextBox 9">
            <a:extLst>
              <a:ext uri="{FF2B5EF4-FFF2-40B4-BE49-F238E27FC236}">
                <a16:creationId xmlns:a16="http://schemas.microsoft.com/office/drawing/2014/main" id="{FBE1D714-6A08-41B0-4559-8AA90CCB089D}"/>
              </a:ext>
            </a:extLst>
          </p:cNvPr>
          <p:cNvSpPr txBox="1"/>
          <p:nvPr/>
        </p:nvSpPr>
        <p:spPr>
          <a:xfrm>
            <a:off x="5272748" y="3529570"/>
            <a:ext cx="1098378" cy="203133"/>
          </a:xfrm>
          <a:prstGeom prst="rect">
            <a:avLst/>
          </a:prstGeom>
          <a:noFill/>
        </p:spPr>
        <p:txBody>
          <a:bodyPr wrap="none" tIns="45720" rtlCol="0">
            <a:spAutoFit/>
          </a:bodyPr>
          <a:lstStyle/>
          <a:p>
            <a:pPr marL="228600" marR="0" lvl="0" indent="-228600" algn="l" defTabSz="457200" rtl="0" eaLnBrk="0" fontAlgn="base" latinLnBrk="0" hangingPunct="0">
              <a:lnSpc>
                <a:spcPct val="90000"/>
              </a:lnSpc>
              <a:spcBef>
                <a:spcPts val="600"/>
              </a:spcBef>
              <a:spcAft>
                <a:spcPct val="0"/>
              </a:spcAft>
              <a:buClr>
                <a:srgbClr val="FFC000"/>
              </a:buClr>
              <a:buSzPct val="100000"/>
              <a:buFontTx/>
              <a:buNone/>
              <a:tabLst/>
              <a:defRPr/>
            </a:pPr>
            <a:r>
              <a:rPr kumimoji="0" lang="en-US" sz="800" b="0" i="0" u="none" strike="noStrike" kern="1200" cap="none" spc="0" normalizeH="0" baseline="0" noProof="0" dirty="0">
                <a:ln>
                  <a:noFill/>
                </a:ln>
                <a:solidFill>
                  <a:srgbClr val="000000"/>
                </a:solidFill>
                <a:effectLst/>
                <a:uLnTx/>
                <a:uFillTx/>
                <a:latin typeface="Calibri"/>
                <a:ea typeface="MS PGothic" pitchFamily="34" charset="-128"/>
                <a:cs typeface="ＭＳ Ｐゴシック" charset="-128"/>
              </a:rPr>
              <a:t>Maximum attenuated</a:t>
            </a:r>
          </a:p>
        </p:txBody>
      </p:sp>
      <p:grpSp>
        <p:nvGrpSpPr>
          <p:cNvPr id="13" name="Group 12">
            <a:extLst>
              <a:ext uri="{FF2B5EF4-FFF2-40B4-BE49-F238E27FC236}">
                <a16:creationId xmlns:a16="http://schemas.microsoft.com/office/drawing/2014/main" id="{EE1A4A97-B90D-02F8-2034-BCBE7337D17C}"/>
              </a:ext>
            </a:extLst>
          </p:cNvPr>
          <p:cNvGrpSpPr/>
          <p:nvPr/>
        </p:nvGrpSpPr>
        <p:grpSpPr>
          <a:xfrm>
            <a:off x="10934714" y="1420766"/>
            <a:ext cx="1084511" cy="495300"/>
            <a:chOff x="10036432" y="416910"/>
            <a:chExt cx="1084511" cy="495300"/>
          </a:xfrm>
        </p:grpSpPr>
        <p:sp>
          <p:nvSpPr>
            <p:cNvPr id="21" name="Freeform 179">
              <a:extLst>
                <a:ext uri="{FF2B5EF4-FFF2-40B4-BE49-F238E27FC236}">
                  <a16:creationId xmlns:a16="http://schemas.microsoft.com/office/drawing/2014/main" id="{89D09313-2887-4805-700F-D5342FA5EB82}"/>
                </a:ext>
              </a:extLst>
            </p:cNvPr>
            <p:cNvSpPr>
              <a:spLocks/>
            </p:cNvSpPr>
            <p:nvPr/>
          </p:nvSpPr>
          <p:spPr bwMode="auto">
            <a:xfrm>
              <a:off x="10036432" y="416910"/>
              <a:ext cx="798513" cy="495300"/>
            </a:xfrm>
            <a:custGeom>
              <a:avLst/>
              <a:gdLst>
                <a:gd name="T0" fmla="*/ 253 w 503"/>
                <a:gd name="T1" fmla="*/ 0 h 312"/>
                <a:gd name="T2" fmla="*/ 503 w 503"/>
                <a:gd name="T3" fmla="*/ 0 h 312"/>
                <a:gd name="T4" fmla="*/ 503 w 503"/>
                <a:gd name="T5" fmla="*/ 312 h 312"/>
                <a:gd name="T6" fmla="*/ 0 w 503"/>
                <a:gd name="T7" fmla="*/ 312 h 312"/>
                <a:gd name="T8" fmla="*/ 0 w 503"/>
                <a:gd name="T9" fmla="*/ 0 h 312"/>
                <a:gd name="T10" fmla="*/ 253 w 503"/>
                <a:gd name="T11" fmla="*/ 0 h 312"/>
              </a:gdLst>
              <a:ahLst/>
              <a:cxnLst>
                <a:cxn ang="0">
                  <a:pos x="T0" y="T1"/>
                </a:cxn>
                <a:cxn ang="0">
                  <a:pos x="T2" y="T3"/>
                </a:cxn>
                <a:cxn ang="0">
                  <a:pos x="T4" y="T5"/>
                </a:cxn>
                <a:cxn ang="0">
                  <a:pos x="T6" y="T7"/>
                </a:cxn>
                <a:cxn ang="0">
                  <a:pos x="T8" y="T9"/>
                </a:cxn>
                <a:cxn ang="0">
                  <a:pos x="T10" y="T11"/>
                </a:cxn>
              </a:cxnLst>
              <a:rect l="0" t="0" r="r" b="b"/>
              <a:pathLst>
                <a:path w="503" h="312">
                  <a:moveTo>
                    <a:pt x="253" y="0"/>
                  </a:moveTo>
                  <a:lnTo>
                    <a:pt x="503" y="0"/>
                  </a:lnTo>
                  <a:lnTo>
                    <a:pt x="503" y="312"/>
                  </a:lnTo>
                  <a:lnTo>
                    <a:pt x="0" y="312"/>
                  </a:lnTo>
                  <a:lnTo>
                    <a:pt x="0" y="0"/>
                  </a:lnTo>
                  <a:lnTo>
                    <a:pt x="2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22" name="Rectangle 180">
              <a:extLst>
                <a:ext uri="{FF2B5EF4-FFF2-40B4-BE49-F238E27FC236}">
                  <a16:creationId xmlns:a16="http://schemas.microsoft.com/office/drawing/2014/main" id="{A7090377-2749-CDD3-0EDB-2BE27DE58D10}"/>
                </a:ext>
              </a:extLst>
            </p:cNvPr>
            <p:cNvSpPr>
              <a:spLocks noChangeArrowheads="1"/>
            </p:cNvSpPr>
            <p:nvPr/>
          </p:nvSpPr>
          <p:spPr bwMode="auto">
            <a:xfrm>
              <a:off x="10274557" y="750285"/>
              <a:ext cx="846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3  n = 4</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3" name="Line 181">
              <a:extLst>
                <a:ext uri="{FF2B5EF4-FFF2-40B4-BE49-F238E27FC236}">
                  <a16:creationId xmlns:a16="http://schemas.microsoft.com/office/drawing/2014/main" id="{257BC5C8-F0BE-E450-27E4-FBD044E45E38}"/>
                </a:ext>
              </a:extLst>
            </p:cNvPr>
            <p:cNvSpPr>
              <a:spLocks noChangeShapeType="1"/>
            </p:cNvSpPr>
            <p:nvPr/>
          </p:nvSpPr>
          <p:spPr bwMode="auto">
            <a:xfrm>
              <a:off x="10069770" y="832835"/>
              <a:ext cx="131763" cy="0"/>
            </a:xfrm>
            <a:prstGeom prst="line">
              <a:avLst/>
            </a:prstGeom>
            <a:noFill/>
            <a:ln w="19050">
              <a:solidFill>
                <a:srgbClr val="FFA5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24" name="Rectangle 182">
              <a:extLst>
                <a:ext uri="{FF2B5EF4-FFF2-40B4-BE49-F238E27FC236}">
                  <a16:creationId xmlns:a16="http://schemas.microsoft.com/office/drawing/2014/main" id="{9873CCAD-B8A9-0137-7184-7DF2B6825319}"/>
                </a:ext>
              </a:extLst>
            </p:cNvPr>
            <p:cNvSpPr>
              <a:spLocks noChangeArrowheads="1"/>
            </p:cNvSpPr>
            <p:nvPr/>
          </p:nvSpPr>
          <p:spPr bwMode="auto">
            <a:xfrm>
              <a:off x="10274557" y="582010"/>
              <a:ext cx="846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2  n = 7</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5" name="Line 183">
              <a:extLst>
                <a:ext uri="{FF2B5EF4-FFF2-40B4-BE49-F238E27FC236}">
                  <a16:creationId xmlns:a16="http://schemas.microsoft.com/office/drawing/2014/main" id="{201B6576-9030-1FFF-61E0-DE783E27C75D}"/>
                </a:ext>
              </a:extLst>
            </p:cNvPr>
            <p:cNvSpPr>
              <a:spLocks noChangeShapeType="1"/>
            </p:cNvSpPr>
            <p:nvPr/>
          </p:nvSpPr>
          <p:spPr bwMode="auto">
            <a:xfrm>
              <a:off x="10069770" y="667735"/>
              <a:ext cx="131763" cy="0"/>
            </a:xfrm>
            <a:prstGeom prst="line">
              <a:avLst/>
            </a:prstGeom>
            <a:noFill/>
            <a:ln w="1905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26" name="Rectangle 184">
              <a:extLst>
                <a:ext uri="{FF2B5EF4-FFF2-40B4-BE49-F238E27FC236}">
                  <a16:creationId xmlns:a16="http://schemas.microsoft.com/office/drawing/2014/main" id="{898A024A-C6AC-6D7A-E6BE-EA031888298C}"/>
                </a:ext>
              </a:extLst>
            </p:cNvPr>
            <p:cNvSpPr>
              <a:spLocks noChangeArrowheads="1"/>
            </p:cNvSpPr>
            <p:nvPr/>
          </p:nvSpPr>
          <p:spPr bwMode="auto">
            <a:xfrm>
              <a:off x="10274557" y="416910"/>
              <a:ext cx="846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Cohort 1  n = 3</a:t>
              </a: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Line 185">
              <a:extLst>
                <a:ext uri="{FF2B5EF4-FFF2-40B4-BE49-F238E27FC236}">
                  <a16:creationId xmlns:a16="http://schemas.microsoft.com/office/drawing/2014/main" id="{897F1B96-1E37-7956-5E45-2A1EDF1FC175}"/>
                </a:ext>
              </a:extLst>
            </p:cNvPr>
            <p:cNvSpPr>
              <a:spLocks noChangeShapeType="1"/>
            </p:cNvSpPr>
            <p:nvPr/>
          </p:nvSpPr>
          <p:spPr bwMode="auto">
            <a:xfrm>
              <a:off x="10069770" y="499460"/>
              <a:ext cx="131763" cy="0"/>
            </a:xfrm>
            <a:prstGeom prst="line">
              <a:avLst/>
            </a:prstGeom>
            <a:noFill/>
            <a:ln w="19050">
              <a:solidFill>
                <a:srgbClr val="6093F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8" name="Rectangle 132">
            <a:extLst>
              <a:ext uri="{FF2B5EF4-FFF2-40B4-BE49-F238E27FC236}">
                <a16:creationId xmlns:a16="http://schemas.microsoft.com/office/drawing/2014/main" id="{2C6D993D-2D21-2BE9-8B0E-3DD032374F61}"/>
              </a:ext>
            </a:extLst>
          </p:cNvPr>
          <p:cNvSpPr>
            <a:spLocks noChangeArrowheads="1"/>
          </p:cNvSpPr>
          <p:nvPr/>
        </p:nvSpPr>
        <p:spPr bwMode="auto">
          <a:xfrm>
            <a:off x="5735443" y="4713156"/>
            <a:ext cx="1536795" cy="1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Time on Study (Weeks)</a:t>
            </a:r>
            <a:endPar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Rectangle 381">
            <a:extLst>
              <a:ext uri="{FF2B5EF4-FFF2-40B4-BE49-F238E27FC236}">
                <a16:creationId xmlns:a16="http://schemas.microsoft.com/office/drawing/2014/main" id="{184C3679-74BD-8503-0CD5-21427566BA71}"/>
              </a:ext>
            </a:extLst>
          </p:cNvPr>
          <p:cNvSpPr>
            <a:spLocks noChangeArrowheads="1"/>
          </p:cNvSpPr>
          <p:nvPr/>
        </p:nvSpPr>
        <p:spPr bwMode="auto">
          <a:xfrm rot="16200000">
            <a:off x="-48928" y="2758205"/>
            <a:ext cx="1343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CSF D2S6 (ng/mL)</a:t>
            </a:r>
            <a:endPar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641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C8E34-6D11-4EAA-B701-AFA88718E8AC}"/>
              </a:ext>
            </a:extLst>
          </p:cNvPr>
          <p:cNvSpPr>
            <a:spLocks noGrp="1"/>
          </p:cNvSpPr>
          <p:nvPr>
            <p:ph type="title"/>
          </p:nvPr>
        </p:nvSpPr>
        <p:spPr>
          <a:xfrm>
            <a:off x="549275" y="-34828"/>
            <a:ext cx="11124565" cy="877824"/>
          </a:xfrm>
        </p:spPr>
        <p:txBody>
          <a:bodyPr>
            <a:noAutofit/>
          </a:bodyPr>
          <a:lstStyle/>
          <a:p>
            <a:pPr>
              <a:lnSpc>
                <a:spcPct val="100000"/>
              </a:lnSpc>
            </a:pPr>
            <a:r>
              <a:rPr lang="en-US" dirty="0">
                <a:latin typeface="Arial" panose="020B0604020202020204" pitchFamily="34" charset="0"/>
              </a:rPr>
              <a:t>Neurodevelopment Assessments</a:t>
            </a:r>
            <a:br>
              <a:rPr lang="en-US" dirty="0">
                <a:latin typeface="Arial" panose="020B0604020202020204" pitchFamily="34" charset="0"/>
              </a:rPr>
            </a:br>
            <a:r>
              <a:rPr lang="en-US" sz="2000" b="0" dirty="0">
                <a:solidFill>
                  <a:schemeClr val="accent2"/>
                </a:solidFill>
                <a:latin typeface="Arial" panose="020B0604020202020204" pitchFamily="34" charset="0"/>
              </a:rPr>
              <a:t>Bayley Scales of Infant and Toddler Development, 3rd Edition (BSID-III)</a:t>
            </a:r>
          </a:p>
        </p:txBody>
      </p:sp>
      <p:sp>
        <p:nvSpPr>
          <p:cNvPr id="10" name="Text Placeholder 3">
            <a:extLst>
              <a:ext uri="{FF2B5EF4-FFF2-40B4-BE49-F238E27FC236}">
                <a16:creationId xmlns:a16="http://schemas.microsoft.com/office/drawing/2014/main" id="{B0CD31E2-47A0-489B-BB55-8C4C0AE9D580}"/>
              </a:ext>
            </a:extLst>
          </p:cNvPr>
          <p:cNvSpPr txBox="1">
            <a:spLocks/>
          </p:cNvSpPr>
          <p:nvPr/>
        </p:nvSpPr>
        <p:spPr bwMode="gray">
          <a:xfrm>
            <a:off x="8987684" y="6608110"/>
            <a:ext cx="2444928" cy="24307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marL="0" indent="0" algn="l" defTabSz="408178" rtl="0" eaLnBrk="0" fontAlgn="base" hangingPunct="0">
              <a:lnSpc>
                <a:spcPct val="90000"/>
              </a:lnSpc>
              <a:spcBef>
                <a:spcPts val="150"/>
              </a:spcBef>
              <a:spcAft>
                <a:spcPct val="0"/>
              </a:spcAft>
              <a:buClr>
                <a:schemeClr val="accent1"/>
              </a:buClr>
              <a:buSzPct val="100000"/>
              <a:buFont typeface="Wingdings" panose="05000000000000000000" pitchFamily="2" charset="2"/>
              <a:buNone/>
              <a:defRPr sz="900" kern="1200">
                <a:solidFill>
                  <a:schemeClr val="tx2"/>
                </a:solidFill>
                <a:latin typeface="+mn-lt"/>
                <a:ea typeface="MS PGothic" pitchFamily="34" charset="-128"/>
                <a:cs typeface="Arial" pitchFamily="34" charset="0"/>
              </a:defRPr>
            </a:lvl1pPr>
            <a:lvl2pPr marL="462034" indent="-195585" algn="l" defTabSz="408178" rtl="0" eaLnBrk="0" fontAlgn="base" hangingPunct="0">
              <a:lnSpc>
                <a:spcPct val="90000"/>
              </a:lnSpc>
              <a:spcBef>
                <a:spcPts val="750"/>
              </a:spcBef>
              <a:spcAft>
                <a:spcPct val="0"/>
              </a:spcAft>
              <a:buClr>
                <a:schemeClr val="accent2"/>
              </a:buClr>
              <a:buFont typeface="Wingdings" panose="05000000000000000000" pitchFamily="2" charset="2"/>
              <a:buChar char="§"/>
              <a:defRPr sz="1600" kern="1200">
                <a:solidFill>
                  <a:schemeClr val="tx1"/>
                </a:solidFill>
                <a:latin typeface="+mn-lt"/>
                <a:ea typeface="MS PGothic" pitchFamily="34" charset="-128"/>
                <a:cs typeface="Arial"/>
              </a:defRPr>
            </a:lvl2pPr>
            <a:lvl3pPr marL="660455" indent="-145981" algn="l" defTabSz="408178" rtl="0" eaLnBrk="0" fontAlgn="base" hangingPunct="0">
              <a:lnSpc>
                <a:spcPct val="90000"/>
              </a:lnSpc>
              <a:spcBef>
                <a:spcPts val="375"/>
              </a:spcBef>
              <a:spcAft>
                <a:spcPct val="0"/>
              </a:spcAft>
              <a:buClr>
                <a:schemeClr val="accent3"/>
              </a:buClr>
              <a:buFont typeface="Wingdings" panose="05000000000000000000" pitchFamily="2" charset="2"/>
              <a:buChar char="§"/>
              <a:defRPr sz="1400" kern="1200">
                <a:solidFill>
                  <a:schemeClr val="tx1"/>
                </a:solidFill>
                <a:latin typeface="+mn-lt"/>
                <a:ea typeface="MS PGothic" pitchFamily="34" charset="-128"/>
                <a:cs typeface="Arial"/>
              </a:defRPr>
            </a:lvl3pPr>
            <a:lvl4pPr marL="919817" indent="-204089" algn="l" defTabSz="408178" rtl="0" eaLnBrk="0" fontAlgn="base" hangingPunct="0">
              <a:lnSpc>
                <a:spcPct val="90000"/>
              </a:lnSpc>
              <a:spcBef>
                <a:spcPts val="150"/>
              </a:spcBef>
              <a:spcAft>
                <a:spcPct val="0"/>
              </a:spcAft>
              <a:buClr>
                <a:schemeClr val="bg2">
                  <a:lumMod val="75000"/>
                </a:schemeClr>
              </a:buClr>
              <a:buFont typeface="Wingdings" panose="05000000000000000000" pitchFamily="2" charset="2"/>
              <a:buChar char="§"/>
              <a:defRPr sz="1400" kern="1200">
                <a:solidFill>
                  <a:schemeClr val="tx1"/>
                </a:solidFill>
                <a:latin typeface="+mn-lt"/>
                <a:ea typeface="MS PGothic" pitchFamily="34" charset="-128"/>
                <a:cs typeface="Arial"/>
              </a:defRPr>
            </a:lvl4pPr>
            <a:lvl5pPr marL="1119654" indent="-147398" algn="l" defTabSz="408178" rtl="0" eaLnBrk="0" fontAlgn="base" hangingPunct="0">
              <a:lnSpc>
                <a:spcPct val="90000"/>
              </a:lnSpc>
              <a:spcBef>
                <a:spcPts val="75"/>
              </a:spcBef>
              <a:spcAft>
                <a:spcPct val="0"/>
              </a:spcAft>
              <a:buClr>
                <a:schemeClr val="bg2">
                  <a:lumMod val="90000"/>
                </a:schemeClr>
              </a:buClr>
              <a:buFont typeface="Wingdings" pitchFamily="2" charset="2"/>
              <a:buChar char="§"/>
              <a:defRPr sz="1100" kern="1200">
                <a:solidFill>
                  <a:schemeClr val="tx1"/>
                </a:solidFill>
                <a:latin typeface="+mn-lt"/>
                <a:ea typeface="MS PGothic" pitchFamily="34" charset="-128"/>
                <a:cs typeface="Arial"/>
              </a:defRPr>
            </a:lvl5pPr>
            <a:lvl6pPr marL="2244977" indent="-204089" algn="l" defTabSz="408178" rtl="0" eaLnBrk="1" latinLnBrk="0" hangingPunct="1">
              <a:spcBef>
                <a:spcPct val="20000"/>
              </a:spcBef>
              <a:buFont typeface="Arial"/>
              <a:buChar char="•"/>
              <a:defRPr sz="1813" kern="1200">
                <a:solidFill>
                  <a:schemeClr val="tx1"/>
                </a:solidFill>
                <a:latin typeface="+mn-lt"/>
                <a:ea typeface="+mn-ea"/>
                <a:cs typeface="+mn-cs"/>
              </a:defRPr>
            </a:lvl6pPr>
            <a:lvl7pPr marL="2653154" indent="-204089" algn="l" defTabSz="408178" rtl="0" eaLnBrk="1" latinLnBrk="0" hangingPunct="1">
              <a:spcBef>
                <a:spcPct val="20000"/>
              </a:spcBef>
              <a:buFont typeface="Arial"/>
              <a:buChar char="•"/>
              <a:defRPr sz="1813" kern="1200">
                <a:solidFill>
                  <a:schemeClr val="tx1"/>
                </a:solidFill>
                <a:latin typeface="+mn-lt"/>
                <a:ea typeface="+mn-ea"/>
                <a:cs typeface="+mn-cs"/>
              </a:defRPr>
            </a:lvl7pPr>
            <a:lvl8pPr marL="3061332" indent="-204089" algn="l" defTabSz="408178" rtl="0" eaLnBrk="1" latinLnBrk="0" hangingPunct="1">
              <a:spcBef>
                <a:spcPct val="20000"/>
              </a:spcBef>
              <a:buFont typeface="Arial"/>
              <a:buChar char="•"/>
              <a:defRPr sz="1813" kern="1200">
                <a:solidFill>
                  <a:schemeClr val="tx1"/>
                </a:solidFill>
                <a:latin typeface="+mn-lt"/>
                <a:ea typeface="+mn-ea"/>
                <a:cs typeface="+mn-cs"/>
              </a:defRPr>
            </a:lvl8pPr>
            <a:lvl9pPr marL="3469509" indent="-204089" algn="l" defTabSz="408178" rtl="0" eaLnBrk="1" latinLnBrk="0" hangingPunct="1">
              <a:spcBef>
                <a:spcPct val="20000"/>
              </a:spcBef>
              <a:buFont typeface="Arial"/>
              <a:buChar char="•"/>
              <a:defRPr sz="1813" kern="1200">
                <a:solidFill>
                  <a:schemeClr val="tx1"/>
                </a:solidFill>
                <a:latin typeface="+mn-lt"/>
                <a:ea typeface="+mn-ea"/>
                <a:cs typeface="+mn-cs"/>
              </a:defRPr>
            </a:lvl9pPr>
          </a:lstStyle>
          <a:p>
            <a:pPr marL="0" marR="0" lvl="0" indent="0" algn="l" defTabSz="408178" rtl="0" eaLnBrk="0" fontAlgn="base" latinLnBrk="0" hangingPunct="0">
              <a:lnSpc>
                <a:spcPct val="90000"/>
              </a:lnSpc>
              <a:spcBef>
                <a:spcPts val="150"/>
              </a:spcBef>
              <a:spcAft>
                <a:spcPct val="0"/>
              </a:spcAft>
              <a:buClr>
                <a:srgbClr val="0065BD"/>
              </a:buClr>
              <a:buSzPct val="100000"/>
              <a:buFont typeface="Wingdings" panose="05000000000000000000" pitchFamily="2" charset="2"/>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ea typeface="MS PGothic" pitchFamily="34" charset="-128"/>
                <a:cs typeface="Arial" pitchFamily="34" charset="0"/>
              </a:rPr>
              <a:t>Cho, ICIEM Virtual Congress 2021</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252A6FD3-2E74-4A3C-9BF0-16B4B2F3FEB9}"/>
                  </a:ext>
                </a:extLst>
              </p14:cNvPr>
              <p14:cNvContentPartPr/>
              <p14:nvPr/>
            </p14:nvContentPartPr>
            <p14:xfrm>
              <a:off x="-1321140" y="5435220"/>
              <a:ext cx="360" cy="360"/>
            </p14:xfrm>
          </p:contentPart>
        </mc:Choice>
        <mc:Fallback xmlns="">
          <p:pic>
            <p:nvPicPr>
              <p:cNvPr id="9" name="Ink 8">
                <a:extLst>
                  <a:ext uri="{FF2B5EF4-FFF2-40B4-BE49-F238E27FC236}">
                    <a16:creationId xmlns:a16="http://schemas.microsoft.com/office/drawing/2014/main" id="{252A6FD3-2E74-4A3C-9BF0-16B4B2F3FEB9}"/>
                  </a:ext>
                </a:extLst>
              </p:cNvPr>
              <p:cNvPicPr/>
              <p:nvPr/>
            </p:nvPicPr>
            <p:blipFill>
              <a:blip r:embed="rId6"/>
              <a:stretch>
                <a:fillRect/>
              </a:stretch>
            </p:blipFill>
            <p:spPr>
              <a:xfrm>
                <a:off x="-1325460" y="5430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E41AB043-ECD2-4619-8A41-51A4B777D473}"/>
                  </a:ext>
                </a:extLst>
              </p14:cNvPr>
              <p14:cNvContentPartPr/>
              <p14:nvPr/>
            </p14:nvContentPartPr>
            <p14:xfrm>
              <a:off x="-1321140" y="5435220"/>
              <a:ext cx="360" cy="360"/>
            </p14:xfrm>
          </p:contentPart>
        </mc:Choice>
        <mc:Fallback xmlns="">
          <p:pic>
            <p:nvPicPr>
              <p:cNvPr id="12" name="Ink 11">
                <a:extLst>
                  <a:ext uri="{FF2B5EF4-FFF2-40B4-BE49-F238E27FC236}">
                    <a16:creationId xmlns:a16="http://schemas.microsoft.com/office/drawing/2014/main" id="{E41AB043-ECD2-4619-8A41-51A4B777D473}"/>
                  </a:ext>
                </a:extLst>
              </p:cNvPr>
              <p:cNvPicPr/>
              <p:nvPr/>
            </p:nvPicPr>
            <p:blipFill>
              <a:blip r:embed="rId6"/>
              <a:stretch>
                <a:fillRect/>
              </a:stretch>
            </p:blipFill>
            <p:spPr>
              <a:xfrm>
                <a:off x="-1325460" y="5430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B45389CA-9FE5-451E-B8EE-58E660406BB3}"/>
                  </a:ext>
                </a:extLst>
              </p14:cNvPr>
              <p14:cNvContentPartPr/>
              <p14:nvPr/>
            </p14:nvContentPartPr>
            <p14:xfrm>
              <a:off x="14052300" y="2727660"/>
              <a:ext cx="32040" cy="41040"/>
            </p14:xfrm>
          </p:contentPart>
        </mc:Choice>
        <mc:Fallback xmlns="">
          <p:pic>
            <p:nvPicPr>
              <p:cNvPr id="13" name="Ink 12">
                <a:extLst>
                  <a:ext uri="{FF2B5EF4-FFF2-40B4-BE49-F238E27FC236}">
                    <a16:creationId xmlns:a16="http://schemas.microsoft.com/office/drawing/2014/main" id="{B45389CA-9FE5-451E-B8EE-58E660406BB3}"/>
                  </a:ext>
                </a:extLst>
              </p:cNvPr>
              <p:cNvPicPr/>
              <p:nvPr/>
            </p:nvPicPr>
            <p:blipFill>
              <a:blip r:embed="rId9"/>
              <a:stretch>
                <a:fillRect/>
              </a:stretch>
            </p:blipFill>
            <p:spPr>
              <a:xfrm>
                <a:off x="14047980" y="2723340"/>
                <a:ext cx="40680" cy="49680"/>
              </a:xfrm>
              <a:prstGeom prst="rect">
                <a:avLst/>
              </a:prstGeom>
            </p:spPr>
          </p:pic>
        </mc:Fallback>
      </mc:AlternateContent>
      <p:grpSp>
        <p:nvGrpSpPr>
          <p:cNvPr id="24" name="Group 23">
            <a:extLst>
              <a:ext uri="{FF2B5EF4-FFF2-40B4-BE49-F238E27FC236}">
                <a16:creationId xmlns:a16="http://schemas.microsoft.com/office/drawing/2014/main" id="{9C91717F-D724-0CD8-1A40-FB210CEB675E}"/>
              </a:ext>
            </a:extLst>
          </p:cNvPr>
          <p:cNvGrpSpPr/>
          <p:nvPr/>
        </p:nvGrpSpPr>
        <p:grpSpPr>
          <a:xfrm>
            <a:off x="1141023" y="4166941"/>
            <a:ext cx="5680038" cy="2562705"/>
            <a:chOff x="963876" y="3900717"/>
            <a:chExt cx="5680038" cy="2562705"/>
          </a:xfrm>
        </p:grpSpPr>
        <p:sp>
          <p:nvSpPr>
            <p:cNvPr id="5" name="TextBox 4">
              <a:extLst>
                <a:ext uri="{FF2B5EF4-FFF2-40B4-BE49-F238E27FC236}">
                  <a16:creationId xmlns:a16="http://schemas.microsoft.com/office/drawing/2014/main" id="{C99D667B-F8FE-17D8-14D9-E39EB283B96C}"/>
                </a:ext>
              </a:extLst>
            </p:cNvPr>
            <p:cNvSpPr txBox="1"/>
            <p:nvPr/>
          </p:nvSpPr>
          <p:spPr>
            <a:xfrm>
              <a:off x="963876" y="4786040"/>
              <a:ext cx="2286000" cy="1677382"/>
            </a:xfrm>
            <a:prstGeom prst="rect">
              <a:avLst/>
            </a:prstGeom>
            <a:solidFill>
              <a:schemeClr val="accent2">
                <a:lumMod val="75000"/>
              </a:schemeClr>
            </a:solidFill>
          </p:spPr>
          <p:txBody>
            <a:bodyPr wrap="square">
              <a:spAutoFit/>
            </a:bodyPr>
            <a:lstStyle/>
            <a:p>
              <a:pPr marL="0" marR="0" lvl="1" indent="0" algn="ctr"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Participants at baseline with cognitive function  ≥ -2 SD from the normative mean</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Cohort 1, n = 3</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Cohort 2, n = 1</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Cohort 3, n = 1</a:t>
              </a:r>
            </a:p>
          </p:txBody>
        </p:sp>
        <p:sp>
          <p:nvSpPr>
            <p:cNvPr id="20" name="TextBox 19">
              <a:extLst>
                <a:ext uri="{FF2B5EF4-FFF2-40B4-BE49-F238E27FC236}">
                  <a16:creationId xmlns:a16="http://schemas.microsoft.com/office/drawing/2014/main" id="{90ED4115-F782-B558-F832-89DBB175F31F}"/>
                </a:ext>
              </a:extLst>
            </p:cNvPr>
            <p:cNvSpPr txBox="1"/>
            <p:nvPr/>
          </p:nvSpPr>
          <p:spPr>
            <a:xfrm>
              <a:off x="4357914" y="4786040"/>
              <a:ext cx="2286000" cy="1677382"/>
            </a:xfrm>
            <a:prstGeom prst="rect">
              <a:avLst/>
            </a:prstGeom>
            <a:solidFill>
              <a:schemeClr val="accent2">
                <a:lumMod val="75000"/>
              </a:schemeClr>
            </a:solidFill>
          </p:spPr>
          <p:txBody>
            <a:bodyPr wrap="square">
              <a:noAutofit/>
            </a:bodyPr>
            <a:lstStyle/>
            <a:p>
              <a:pPr marL="0" marR="0" lvl="1" indent="0" algn="ctr"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Participants at baseline with cognitive function below -2 SD from the normative mean</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Cohort 2, n = 6</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Cohort 3, n = 2</a:t>
              </a:r>
            </a:p>
            <a:p>
              <a:pPr marL="0" marR="0" lvl="1" indent="0" algn="ctr" defTabSz="914400" rtl="0" eaLnBrk="1" fontAlgn="auto" latinLnBrk="0" hangingPunct="1">
                <a:lnSpc>
                  <a:spcPct val="100000"/>
                </a:lnSpc>
                <a:spcBef>
                  <a:spcPts val="600"/>
                </a:spcBef>
                <a:spcAft>
                  <a:spcPts val="6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9036AA7E-36D5-194E-0843-D116FDC2B660}"/>
                </a:ext>
              </a:extLst>
            </p:cNvPr>
            <p:cNvSpPr txBox="1"/>
            <p:nvPr/>
          </p:nvSpPr>
          <p:spPr>
            <a:xfrm>
              <a:off x="975104" y="3900717"/>
              <a:ext cx="5668810" cy="584775"/>
            </a:xfrm>
            <a:prstGeom prst="rect">
              <a:avLst/>
            </a:prstGeom>
            <a:solidFill>
              <a:schemeClr val="accent2"/>
            </a:solidFill>
          </p:spPr>
          <p:txBody>
            <a:bodyPr wrap="square">
              <a:spAutoFit/>
            </a:bodyPr>
            <a:lstStyle/>
            <a:p>
              <a:pPr marL="0" marR="0" lvl="1" indent="0" algn="ctr" defTabSz="914400" rtl="0" eaLnBrk="1" fontAlgn="auto" latinLnBrk="0" hangingPunct="1">
                <a:lnSpc>
                  <a:spcPct val="100000"/>
                </a:lnSpc>
                <a:spcBef>
                  <a:spcPts val="600"/>
                </a:spcBef>
                <a:spcAft>
                  <a:spcPts val="60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13 Participants with &gt; 6 months follow-up separated by baseline function on cognitive subtest</a:t>
              </a:r>
            </a:p>
          </p:txBody>
        </p:sp>
        <p:cxnSp>
          <p:nvCxnSpPr>
            <p:cNvPr id="22" name="Connector: Curved 21">
              <a:extLst>
                <a:ext uri="{FF2B5EF4-FFF2-40B4-BE49-F238E27FC236}">
                  <a16:creationId xmlns:a16="http://schemas.microsoft.com/office/drawing/2014/main" id="{1B97875B-2CA1-E224-AAE9-350D8EF4D415}"/>
                </a:ext>
              </a:extLst>
            </p:cNvPr>
            <p:cNvCxnSpPr>
              <a:cxnSpLocks/>
              <a:stCxn id="21" idx="2"/>
              <a:endCxn id="5" idx="0"/>
            </p:cNvCxnSpPr>
            <p:nvPr/>
          </p:nvCxnSpPr>
          <p:spPr>
            <a:xfrm rot="5400000">
              <a:off x="2807919" y="3784450"/>
              <a:ext cx="300548" cy="1702633"/>
            </a:xfrm>
            <a:prstGeom prst="curvedConnector3">
              <a:avLst>
                <a:gd name="adj1" fmla="val 50000"/>
              </a:avLst>
            </a:prstGeom>
            <a:noFill/>
            <a:ln w="25400">
              <a:solidFill>
                <a:schemeClr val="tx2">
                  <a:lumMod val="60000"/>
                  <a:lumOff val="40000"/>
                </a:schemeClr>
              </a:solidFill>
              <a:round/>
              <a:headEnd/>
              <a:tailEnd type="triangle"/>
            </a:ln>
            <a:effectLst/>
          </p:spPr>
        </p:cxnSp>
        <p:cxnSp>
          <p:nvCxnSpPr>
            <p:cNvPr id="23" name="Connector: Curved 22">
              <a:extLst>
                <a:ext uri="{FF2B5EF4-FFF2-40B4-BE49-F238E27FC236}">
                  <a16:creationId xmlns:a16="http://schemas.microsoft.com/office/drawing/2014/main" id="{EC465286-64F7-BE5B-3638-B3DD916FBCAF}"/>
                </a:ext>
              </a:extLst>
            </p:cNvPr>
            <p:cNvCxnSpPr>
              <a:cxnSpLocks/>
              <a:stCxn id="21" idx="2"/>
              <a:endCxn id="20" idx="0"/>
            </p:cNvCxnSpPr>
            <p:nvPr/>
          </p:nvCxnSpPr>
          <p:spPr>
            <a:xfrm rot="16200000" flipH="1">
              <a:off x="4504937" y="3790063"/>
              <a:ext cx="300548" cy="1691405"/>
            </a:xfrm>
            <a:prstGeom prst="curvedConnector3">
              <a:avLst>
                <a:gd name="adj1" fmla="val 50000"/>
              </a:avLst>
            </a:prstGeom>
            <a:noFill/>
            <a:ln w="25400">
              <a:solidFill>
                <a:schemeClr val="tx2">
                  <a:lumMod val="60000"/>
                  <a:lumOff val="40000"/>
                </a:schemeClr>
              </a:solidFill>
              <a:round/>
              <a:headEnd/>
              <a:tailEnd type="triangle"/>
            </a:ln>
            <a:effectLst/>
          </p:spPr>
        </p:cxnSp>
      </p:grpSp>
      <p:sp>
        <p:nvSpPr>
          <p:cNvPr id="14" name="TextBox 13">
            <a:extLst>
              <a:ext uri="{FF2B5EF4-FFF2-40B4-BE49-F238E27FC236}">
                <a16:creationId xmlns:a16="http://schemas.microsoft.com/office/drawing/2014/main" id="{3641517A-0CE4-1036-47CE-4A02CEC239AF}"/>
              </a:ext>
            </a:extLst>
          </p:cNvPr>
          <p:cNvSpPr txBox="1"/>
          <p:nvPr/>
        </p:nvSpPr>
        <p:spPr>
          <a:xfrm>
            <a:off x="549275" y="965270"/>
            <a:ext cx="11158327" cy="3062377"/>
          </a:xfrm>
          <a:prstGeom prst="rect">
            <a:avLst/>
          </a:prstGeom>
          <a:noFill/>
        </p:spPr>
        <p:txBody>
          <a:bodyPr wrap="square">
            <a:spAutoFit/>
          </a:bodyPr>
          <a:lstStyle/>
          <a:p>
            <a:pPr marL="171450" marR="0" lvl="0" indent="-171450" algn="l" defTabSz="408178" rtl="0" eaLnBrk="0" fontAlgn="base" latinLnBrk="0" hangingPunct="0">
              <a:lnSpc>
                <a:spcPct val="100000"/>
              </a:lnSpc>
              <a:spcBef>
                <a:spcPts val="600"/>
              </a:spcBef>
              <a:spcAft>
                <a:spcPts val="600"/>
              </a:spcAft>
              <a:buClr>
                <a:srgbClr val="0065BD"/>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Participants were assessed using the BSID-III</a:t>
            </a:r>
          </a:p>
          <a:p>
            <a:pPr marL="171450" marR="0" lvl="0" indent="-171450" algn="l" defTabSz="408178" rtl="0" eaLnBrk="0" fontAlgn="base" latinLnBrk="0" hangingPunct="0">
              <a:lnSpc>
                <a:spcPct val="100000"/>
              </a:lnSpc>
              <a:spcBef>
                <a:spcPts val="600"/>
              </a:spcBef>
              <a:spcAft>
                <a:spcPts val="600"/>
              </a:spcAft>
              <a:buClr>
                <a:srgbClr val="0065BD"/>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Age Equivalent (</a:t>
            </a:r>
            <a:r>
              <a:rPr kumimoji="0" lang="en-US"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AEq</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data is presented for the BSID-III Cognitive, Expressive Language and Fine Motor subtests</a:t>
            </a:r>
          </a:p>
          <a:p>
            <a:pPr marL="171450" marR="0" lvl="0" indent="-171450" algn="l" defTabSz="408178" rtl="0" eaLnBrk="0" fontAlgn="base" latinLnBrk="0" hangingPunct="0">
              <a:lnSpc>
                <a:spcPct val="100000"/>
              </a:lnSpc>
              <a:buClr>
                <a:srgbClr val="0065BD"/>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BSID-III manual normative data were used to characterize ±1 and ±2 standard deviation (SD) boundaries for the </a:t>
            </a:r>
            <a:r>
              <a:rPr kumimoji="0" lang="en-US"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AEq</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score</a:t>
            </a:r>
            <a:r>
              <a:rPr kumimoji="0" lang="en-US" b="0" i="0" u="none" strike="noStrike" kern="1200" cap="none" spc="0" normalizeH="0" baseline="3000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1</a:t>
            </a:r>
          </a:p>
          <a:p>
            <a:pPr marL="628650" lvl="1" indent="-171450" defTabSz="408178" eaLnBrk="0" fontAlgn="base" hangingPunct="0">
              <a:buClr>
                <a:srgbClr val="0065BD"/>
              </a:buClr>
              <a:buSzPct val="100000"/>
              <a:buFont typeface="Wingdings" panose="05000000000000000000" pitchFamily="2" charset="2"/>
              <a:buChar char="§"/>
              <a:defRPr/>
            </a:pPr>
            <a:r>
              <a:rPr kumimoji="0" lang="en-US" sz="1400" b="0" i="0" u="none" strike="noStrike" kern="1200" cap="none" spc="0" normalizeH="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Participants were separated by baseline BSID-III cognitive function</a:t>
            </a:r>
          </a:p>
          <a:p>
            <a:pPr lvl="1" defTabSz="408178" eaLnBrk="0" fontAlgn="base" hangingPunct="0">
              <a:buClr>
                <a:srgbClr val="0065BD"/>
              </a:buClr>
              <a:buSzPct val="100000"/>
              <a:defRPr/>
            </a:pPr>
            <a:endParaRPr kumimoji="0" lang="en-US" sz="1400" b="0" i="0" u="none" strike="noStrike" kern="1200" cap="none" spc="0" normalizeH="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endParaRPr>
          </a:p>
          <a:p>
            <a:pPr marL="171450" marR="0" lvl="0" indent="-171450" algn="l" defTabSz="408178" rtl="0" eaLnBrk="0" fontAlgn="base" latinLnBrk="0" hangingPunct="0">
              <a:lnSpc>
                <a:spcPct val="100000"/>
              </a:lnSpc>
              <a:buClr>
                <a:srgbClr val="0065BD"/>
              </a:buClr>
              <a:buSzPct val="100000"/>
              <a:buFont typeface="Wingdings" panose="05000000000000000000" pitchFamily="2" charset="2"/>
              <a:buChar char="§"/>
              <a:tabLst/>
              <a:defRPr/>
            </a:pPr>
            <a:r>
              <a:rPr kumimoji="0" lang="en-US" b="0" i="0" u="none" strike="noStrike" kern="1200" cap="none" spc="0" normalizeH="0" baseline="0" noProof="0" dirty="0" err="1">
                <a:ln>
                  <a:noFill/>
                </a:ln>
                <a:solidFill>
                  <a:srgbClr val="000000"/>
                </a:solidFill>
                <a:effectLst/>
                <a:uLnTx/>
                <a:uFillTx/>
                <a:latin typeface="Arial" panose="020B0604020202020204" pitchFamily="34" charset="0"/>
                <a:ea typeface="MS PGothic" pitchFamily="34" charset="-128"/>
                <a:cs typeface="Arial" panose="020B0604020202020204" pitchFamily="34" charset="0"/>
              </a:rPr>
              <a:t>AEq</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change from baseline (CFB) is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defined by:</a:t>
            </a:r>
          </a:p>
          <a:p>
            <a:pPr lvl="1" indent="-226219" defTabSz="408178" eaLnBrk="0" fontAlgn="base" hangingPunct="0">
              <a:buClr>
                <a:srgbClr val="00A9E0"/>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Increase: ≥3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mo</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AEq</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lvl="1" indent="-226219" defTabSz="408178" eaLnBrk="0" fontAlgn="base" hangingPunct="0">
              <a:buClr>
                <a:srgbClr val="00A9E0"/>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Stability: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-3 </a:t>
            </a:r>
            <a:r>
              <a:rPr 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mo</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&lt; CFB &lt; 3 </a:t>
            </a:r>
            <a:r>
              <a:rPr 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mo</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AEq</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lvl="1" indent="-226219" defTabSz="408178" eaLnBrk="0" fontAlgn="base" hangingPunct="0">
              <a:buClr>
                <a:srgbClr val="00A9E0"/>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Decline: </a:t>
            </a:r>
            <a:r>
              <a:rPr lang="en-US" sz="1400" u="sng" dirty="0">
                <a:solidFill>
                  <a:srgbClr val="000000"/>
                </a:solidFill>
                <a:latin typeface="Arial" panose="020B0604020202020204" pitchFamily="34" charset="0"/>
                <a:ea typeface="Calibri" panose="020F0502020204030204" pitchFamily="34" charset="0"/>
                <a:cs typeface="Arial" panose="020B0604020202020204" pitchFamily="34" charset="0"/>
              </a:rPr>
              <a:t>&lt;</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-3 </a:t>
            </a:r>
            <a:r>
              <a:rPr 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mo</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AEq</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EBAD432-E4E2-7A2C-B1A4-C5FB6834D1A3}"/>
              </a:ext>
            </a:extLst>
          </p:cNvPr>
          <p:cNvGrpSpPr/>
          <p:nvPr/>
        </p:nvGrpSpPr>
        <p:grpSpPr>
          <a:xfrm>
            <a:off x="7929099" y="3574168"/>
            <a:ext cx="3383351" cy="2655641"/>
            <a:chOff x="6524626" y="1700212"/>
            <a:chExt cx="4356101" cy="3646488"/>
          </a:xfrm>
        </p:grpSpPr>
        <p:sp>
          <p:nvSpPr>
            <p:cNvPr id="6" name="Freeform 14">
              <a:extLst>
                <a:ext uri="{FF2B5EF4-FFF2-40B4-BE49-F238E27FC236}">
                  <a16:creationId xmlns:a16="http://schemas.microsoft.com/office/drawing/2014/main" id="{ED88DA98-D6CE-3F0A-B31D-4C28F100E00B}"/>
                </a:ext>
              </a:extLst>
            </p:cNvPr>
            <p:cNvSpPr>
              <a:spLocks/>
            </p:cNvSpPr>
            <p:nvPr/>
          </p:nvSpPr>
          <p:spPr bwMode="auto">
            <a:xfrm>
              <a:off x="6761164" y="4986337"/>
              <a:ext cx="88900" cy="57150"/>
            </a:xfrm>
            <a:custGeom>
              <a:avLst/>
              <a:gdLst>
                <a:gd name="T0" fmla="*/ 0 w 56"/>
                <a:gd name="T1" fmla="*/ 36 h 36"/>
                <a:gd name="T2" fmla="*/ 0 w 56"/>
                <a:gd name="T3" fmla="*/ 33 h 36"/>
                <a:gd name="T4" fmla="*/ 11 w 56"/>
                <a:gd name="T5" fmla="*/ 22 h 36"/>
                <a:gd name="T6" fmla="*/ 31 w 56"/>
                <a:gd name="T7" fmla="*/ 13 h 36"/>
                <a:gd name="T8" fmla="*/ 56 w 56"/>
                <a:gd name="T9" fmla="*/ 0 h 36"/>
                <a:gd name="T10" fmla="*/ 31 w 56"/>
                <a:gd name="T11" fmla="*/ 16 h 36"/>
                <a:gd name="T12" fmla="*/ 0 w 56"/>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56" h="36">
                  <a:moveTo>
                    <a:pt x="0" y="36"/>
                  </a:moveTo>
                  <a:lnTo>
                    <a:pt x="0" y="33"/>
                  </a:lnTo>
                  <a:lnTo>
                    <a:pt x="11" y="22"/>
                  </a:lnTo>
                  <a:lnTo>
                    <a:pt x="31" y="13"/>
                  </a:lnTo>
                  <a:lnTo>
                    <a:pt x="56" y="0"/>
                  </a:lnTo>
                  <a:lnTo>
                    <a:pt x="31" y="16"/>
                  </a:lnTo>
                  <a:lnTo>
                    <a:pt x="0" y="36"/>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9215D54B-4E01-20E5-FF2E-AC42D63DFCA3}"/>
                </a:ext>
              </a:extLst>
            </p:cNvPr>
            <p:cNvSpPr>
              <a:spLocks/>
            </p:cNvSpPr>
            <p:nvPr/>
          </p:nvSpPr>
          <p:spPr bwMode="auto">
            <a:xfrm>
              <a:off x="10785476" y="1722437"/>
              <a:ext cx="1588" cy="1414463"/>
            </a:xfrm>
            <a:custGeom>
              <a:avLst/>
              <a:gdLst>
                <a:gd name="T0" fmla="*/ 0 w 1"/>
                <a:gd name="T1" fmla="*/ 891 h 891"/>
                <a:gd name="T2" fmla="*/ 0 w 1"/>
                <a:gd name="T3" fmla="*/ 511 h 891"/>
                <a:gd name="T4" fmla="*/ 1 w 1"/>
                <a:gd name="T5" fmla="*/ 510 h 891"/>
                <a:gd name="T6" fmla="*/ 1 w 1"/>
                <a:gd name="T7" fmla="*/ 0 h 891"/>
                <a:gd name="T8" fmla="*/ 1 w 1"/>
                <a:gd name="T9" fmla="*/ 889 h 891"/>
                <a:gd name="T10" fmla="*/ 0 w 1"/>
                <a:gd name="T11" fmla="*/ 891 h 891"/>
              </a:gdLst>
              <a:ahLst/>
              <a:cxnLst>
                <a:cxn ang="0">
                  <a:pos x="T0" y="T1"/>
                </a:cxn>
                <a:cxn ang="0">
                  <a:pos x="T2" y="T3"/>
                </a:cxn>
                <a:cxn ang="0">
                  <a:pos x="T4" y="T5"/>
                </a:cxn>
                <a:cxn ang="0">
                  <a:pos x="T6" y="T7"/>
                </a:cxn>
                <a:cxn ang="0">
                  <a:pos x="T8" y="T9"/>
                </a:cxn>
                <a:cxn ang="0">
                  <a:pos x="T10" y="T11"/>
                </a:cxn>
              </a:cxnLst>
              <a:rect l="0" t="0" r="r" b="b"/>
              <a:pathLst>
                <a:path w="1" h="891">
                  <a:moveTo>
                    <a:pt x="0" y="891"/>
                  </a:moveTo>
                  <a:lnTo>
                    <a:pt x="0" y="511"/>
                  </a:lnTo>
                  <a:lnTo>
                    <a:pt x="1" y="510"/>
                  </a:lnTo>
                  <a:lnTo>
                    <a:pt x="1" y="0"/>
                  </a:lnTo>
                  <a:lnTo>
                    <a:pt x="1" y="889"/>
                  </a:lnTo>
                  <a:lnTo>
                    <a:pt x="0" y="891"/>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6">
              <a:extLst>
                <a:ext uri="{FF2B5EF4-FFF2-40B4-BE49-F238E27FC236}">
                  <a16:creationId xmlns:a16="http://schemas.microsoft.com/office/drawing/2014/main" id="{B98728A9-7EB2-15FD-B6C2-B1A86C97E980}"/>
                </a:ext>
              </a:extLst>
            </p:cNvPr>
            <p:cNvSpPr>
              <a:spLocks noEditPoints="1"/>
            </p:cNvSpPr>
            <p:nvPr/>
          </p:nvSpPr>
          <p:spPr bwMode="auto">
            <a:xfrm>
              <a:off x="6761164" y="1722437"/>
              <a:ext cx="4024313" cy="3306763"/>
            </a:xfrm>
            <a:custGeom>
              <a:avLst/>
              <a:gdLst>
                <a:gd name="T0" fmla="*/ 95 w 2535"/>
                <a:gd name="T1" fmla="*/ 1967 h 2083"/>
                <a:gd name="T2" fmla="*/ 256 w 2535"/>
                <a:gd name="T3" fmla="*/ 1802 h 2083"/>
                <a:gd name="T4" fmla="*/ 417 w 2535"/>
                <a:gd name="T5" fmla="*/ 1636 h 2083"/>
                <a:gd name="T6" fmla="*/ 579 w 2535"/>
                <a:gd name="T7" fmla="*/ 1472 h 2083"/>
                <a:gd name="T8" fmla="*/ 740 w 2535"/>
                <a:gd name="T9" fmla="*/ 1306 h 2083"/>
                <a:gd name="T10" fmla="*/ 901 w 2535"/>
                <a:gd name="T11" fmla="*/ 1141 h 2083"/>
                <a:gd name="T12" fmla="*/ 1062 w 2535"/>
                <a:gd name="T13" fmla="*/ 975 h 2083"/>
                <a:gd name="T14" fmla="*/ 1223 w 2535"/>
                <a:gd name="T15" fmla="*/ 810 h 2083"/>
                <a:gd name="T16" fmla="*/ 1384 w 2535"/>
                <a:gd name="T17" fmla="*/ 644 h 2083"/>
                <a:gd name="T18" fmla="*/ 1545 w 2535"/>
                <a:gd name="T19" fmla="*/ 480 h 2083"/>
                <a:gd name="T20" fmla="*/ 1705 w 2535"/>
                <a:gd name="T21" fmla="*/ 314 h 2083"/>
                <a:gd name="T22" fmla="*/ 1866 w 2535"/>
                <a:gd name="T23" fmla="*/ 149 h 2083"/>
                <a:gd name="T24" fmla="*/ 2010 w 2535"/>
                <a:gd name="T25" fmla="*/ 0 h 2083"/>
                <a:gd name="T26" fmla="*/ 2091 w 2535"/>
                <a:gd name="T27" fmla="*/ 96 h 2083"/>
                <a:gd name="T28" fmla="*/ 1930 w 2535"/>
                <a:gd name="T29" fmla="*/ 249 h 2083"/>
                <a:gd name="T30" fmla="*/ 1769 w 2535"/>
                <a:gd name="T31" fmla="*/ 402 h 2083"/>
                <a:gd name="T32" fmla="*/ 1609 w 2535"/>
                <a:gd name="T33" fmla="*/ 555 h 2083"/>
                <a:gd name="T34" fmla="*/ 1448 w 2535"/>
                <a:gd name="T35" fmla="*/ 710 h 2083"/>
                <a:gd name="T36" fmla="*/ 1287 w 2535"/>
                <a:gd name="T37" fmla="*/ 863 h 2083"/>
                <a:gd name="T38" fmla="*/ 1126 w 2535"/>
                <a:gd name="T39" fmla="*/ 1016 h 2083"/>
                <a:gd name="T40" fmla="*/ 965 w 2535"/>
                <a:gd name="T41" fmla="*/ 1169 h 2083"/>
                <a:gd name="T42" fmla="*/ 804 w 2535"/>
                <a:gd name="T43" fmla="*/ 1322 h 2083"/>
                <a:gd name="T44" fmla="*/ 643 w 2535"/>
                <a:gd name="T45" fmla="*/ 1475 h 2083"/>
                <a:gd name="T46" fmla="*/ 482 w 2535"/>
                <a:gd name="T47" fmla="*/ 1628 h 2083"/>
                <a:gd name="T48" fmla="*/ 322 w 2535"/>
                <a:gd name="T49" fmla="*/ 1783 h 2083"/>
                <a:gd name="T50" fmla="*/ 161 w 2535"/>
                <a:gd name="T51" fmla="*/ 1936 h 2083"/>
                <a:gd name="T52" fmla="*/ 11 w 2535"/>
                <a:gd name="T53" fmla="*/ 2078 h 2083"/>
                <a:gd name="T54" fmla="*/ 128 w 2535"/>
                <a:gd name="T55" fmla="*/ 2011 h 2083"/>
                <a:gd name="T56" fmla="*/ 289 w 2535"/>
                <a:gd name="T57" fmla="*/ 1911 h 2083"/>
                <a:gd name="T58" fmla="*/ 450 w 2535"/>
                <a:gd name="T59" fmla="*/ 1811 h 2083"/>
                <a:gd name="T60" fmla="*/ 611 w 2535"/>
                <a:gd name="T61" fmla="*/ 1711 h 2083"/>
                <a:gd name="T62" fmla="*/ 771 w 2535"/>
                <a:gd name="T63" fmla="*/ 1610 h 2083"/>
                <a:gd name="T64" fmla="*/ 932 w 2535"/>
                <a:gd name="T65" fmla="*/ 1510 h 2083"/>
                <a:gd name="T66" fmla="*/ 1093 w 2535"/>
                <a:gd name="T67" fmla="*/ 1410 h 2083"/>
                <a:gd name="T68" fmla="*/ 1256 w 2535"/>
                <a:gd name="T69" fmla="*/ 1310 h 2083"/>
                <a:gd name="T70" fmla="*/ 1416 w 2535"/>
                <a:gd name="T71" fmla="*/ 1208 h 2083"/>
                <a:gd name="T72" fmla="*/ 1577 w 2535"/>
                <a:gd name="T73" fmla="*/ 1108 h 2083"/>
                <a:gd name="T74" fmla="*/ 1738 w 2535"/>
                <a:gd name="T75" fmla="*/ 1008 h 2083"/>
                <a:gd name="T76" fmla="*/ 1899 w 2535"/>
                <a:gd name="T77" fmla="*/ 908 h 2083"/>
                <a:gd name="T78" fmla="*/ 2060 w 2535"/>
                <a:gd name="T79" fmla="*/ 808 h 2083"/>
                <a:gd name="T80" fmla="*/ 2221 w 2535"/>
                <a:gd name="T81" fmla="*/ 706 h 2083"/>
                <a:gd name="T82" fmla="*/ 2382 w 2535"/>
                <a:gd name="T83" fmla="*/ 606 h 2083"/>
                <a:gd name="T84" fmla="*/ 2535 w 2535"/>
                <a:gd name="T85" fmla="*/ 511 h 2083"/>
                <a:gd name="T86" fmla="*/ 2415 w 2535"/>
                <a:gd name="T87" fmla="*/ 947 h 2083"/>
                <a:gd name="T88" fmla="*/ 2254 w 2535"/>
                <a:gd name="T89" fmla="*/ 1024 h 2083"/>
                <a:gd name="T90" fmla="*/ 2091 w 2535"/>
                <a:gd name="T91" fmla="*/ 1099 h 2083"/>
                <a:gd name="T92" fmla="*/ 1930 w 2535"/>
                <a:gd name="T93" fmla="*/ 1175 h 2083"/>
                <a:gd name="T94" fmla="*/ 1769 w 2535"/>
                <a:gd name="T95" fmla="*/ 1250 h 2083"/>
                <a:gd name="T96" fmla="*/ 1609 w 2535"/>
                <a:gd name="T97" fmla="*/ 1327 h 2083"/>
                <a:gd name="T98" fmla="*/ 1448 w 2535"/>
                <a:gd name="T99" fmla="*/ 1402 h 2083"/>
                <a:gd name="T100" fmla="*/ 1287 w 2535"/>
                <a:gd name="T101" fmla="*/ 1478 h 2083"/>
                <a:gd name="T102" fmla="*/ 1126 w 2535"/>
                <a:gd name="T103" fmla="*/ 1553 h 2083"/>
                <a:gd name="T104" fmla="*/ 965 w 2535"/>
                <a:gd name="T105" fmla="*/ 1628 h 2083"/>
                <a:gd name="T106" fmla="*/ 804 w 2535"/>
                <a:gd name="T107" fmla="*/ 1705 h 2083"/>
                <a:gd name="T108" fmla="*/ 643 w 2535"/>
                <a:gd name="T109" fmla="*/ 1780 h 2083"/>
                <a:gd name="T110" fmla="*/ 482 w 2535"/>
                <a:gd name="T111" fmla="*/ 1856 h 2083"/>
                <a:gd name="T112" fmla="*/ 322 w 2535"/>
                <a:gd name="T113" fmla="*/ 1931 h 2083"/>
                <a:gd name="T114" fmla="*/ 161 w 2535"/>
                <a:gd name="T115" fmla="*/ 2008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5" h="2083">
                  <a:moveTo>
                    <a:pt x="0" y="2083"/>
                  </a:moveTo>
                  <a:lnTo>
                    <a:pt x="0" y="2066"/>
                  </a:lnTo>
                  <a:lnTo>
                    <a:pt x="31" y="2033"/>
                  </a:lnTo>
                  <a:lnTo>
                    <a:pt x="64" y="2000"/>
                  </a:lnTo>
                  <a:lnTo>
                    <a:pt x="95" y="1967"/>
                  </a:lnTo>
                  <a:lnTo>
                    <a:pt x="128" y="1934"/>
                  </a:lnTo>
                  <a:lnTo>
                    <a:pt x="161" y="1902"/>
                  </a:lnTo>
                  <a:lnTo>
                    <a:pt x="192" y="1867"/>
                  </a:lnTo>
                  <a:lnTo>
                    <a:pt x="225" y="1834"/>
                  </a:lnTo>
                  <a:lnTo>
                    <a:pt x="256" y="1802"/>
                  </a:lnTo>
                  <a:lnTo>
                    <a:pt x="289" y="1769"/>
                  </a:lnTo>
                  <a:lnTo>
                    <a:pt x="322" y="1736"/>
                  </a:lnTo>
                  <a:lnTo>
                    <a:pt x="353" y="1703"/>
                  </a:lnTo>
                  <a:lnTo>
                    <a:pt x="386" y="1669"/>
                  </a:lnTo>
                  <a:lnTo>
                    <a:pt x="417" y="1636"/>
                  </a:lnTo>
                  <a:lnTo>
                    <a:pt x="450" y="1603"/>
                  </a:lnTo>
                  <a:lnTo>
                    <a:pt x="482" y="1570"/>
                  </a:lnTo>
                  <a:lnTo>
                    <a:pt x="514" y="1538"/>
                  </a:lnTo>
                  <a:lnTo>
                    <a:pt x="546" y="1505"/>
                  </a:lnTo>
                  <a:lnTo>
                    <a:pt x="579" y="1472"/>
                  </a:lnTo>
                  <a:lnTo>
                    <a:pt x="611" y="1438"/>
                  </a:lnTo>
                  <a:lnTo>
                    <a:pt x="643" y="1405"/>
                  </a:lnTo>
                  <a:lnTo>
                    <a:pt x="675" y="1372"/>
                  </a:lnTo>
                  <a:lnTo>
                    <a:pt x="707" y="1339"/>
                  </a:lnTo>
                  <a:lnTo>
                    <a:pt x="740" y="1306"/>
                  </a:lnTo>
                  <a:lnTo>
                    <a:pt x="771" y="1272"/>
                  </a:lnTo>
                  <a:lnTo>
                    <a:pt x="804" y="1239"/>
                  </a:lnTo>
                  <a:lnTo>
                    <a:pt x="835" y="1206"/>
                  </a:lnTo>
                  <a:lnTo>
                    <a:pt x="868" y="1174"/>
                  </a:lnTo>
                  <a:lnTo>
                    <a:pt x="901" y="1141"/>
                  </a:lnTo>
                  <a:lnTo>
                    <a:pt x="932" y="1108"/>
                  </a:lnTo>
                  <a:lnTo>
                    <a:pt x="965" y="1075"/>
                  </a:lnTo>
                  <a:lnTo>
                    <a:pt x="998" y="1041"/>
                  </a:lnTo>
                  <a:lnTo>
                    <a:pt x="1029" y="1008"/>
                  </a:lnTo>
                  <a:lnTo>
                    <a:pt x="1062" y="975"/>
                  </a:lnTo>
                  <a:lnTo>
                    <a:pt x="1093" y="942"/>
                  </a:lnTo>
                  <a:lnTo>
                    <a:pt x="1126" y="910"/>
                  </a:lnTo>
                  <a:lnTo>
                    <a:pt x="1159" y="875"/>
                  </a:lnTo>
                  <a:lnTo>
                    <a:pt x="1190" y="842"/>
                  </a:lnTo>
                  <a:lnTo>
                    <a:pt x="1223" y="810"/>
                  </a:lnTo>
                  <a:lnTo>
                    <a:pt x="1256" y="777"/>
                  </a:lnTo>
                  <a:lnTo>
                    <a:pt x="1287" y="744"/>
                  </a:lnTo>
                  <a:lnTo>
                    <a:pt x="1320" y="711"/>
                  </a:lnTo>
                  <a:lnTo>
                    <a:pt x="1351" y="678"/>
                  </a:lnTo>
                  <a:lnTo>
                    <a:pt x="1384" y="644"/>
                  </a:lnTo>
                  <a:lnTo>
                    <a:pt x="1416" y="611"/>
                  </a:lnTo>
                  <a:lnTo>
                    <a:pt x="1448" y="578"/>
                  </a:lnTo>
                  <a:lnTo>
                    <a:pt x="1481" y="546"/>
                  </a:lnTo>
                  <a:lnTo>
                    <a:pt x="1512" y="513"/>
                  </a:lnTo>
                  <a:lnTo>
                    <a:pt x="1545" y="480"/>
                  </a:lnTo>
                  <a:lnTo>
                    <a:pt x="1577" y="446"/>
                  </a:lnTo>
                  <a:lnTo>
                    <a:pt x="1609" y="413"/>
                  </a:lnTo>
                  <a:lnTo>
                    <a:pt x="1641" y="380"/>
                  </a:lnTo>
                  <a:lnTo>
                    <a:pt x="1673" y="347"/>
                  </a:lnTo>
                  <a:lnTo>
                    <a:pt x="1705" y="314"/>
                  </a:lnTo>
                  <a:lnTo>
                    <a:pt x="1738" y="281"/>
                  </a:lnTo>
                  <a:lnTo>
                    <a:pt x="1769" y="247"/>
                  </a:lnTo>
                  <a:lnTo>
                    <a:pt x="1802" y="214"/>
                  </a:lnTo>
                  <a:lnTo>
                    <a:pt x="1834" y="181"/>
                  </a:lnTo>
                  <a:lnTo>
                    <a:pt x="1866" y="149"/>
                  </a:lnTo>
                  <a:lnTo>
                    <a:pt x="1899" y="116"/>
                  </a:lnTo>
                  <a:lnTo>
                    <a:pt x="1930" y="83"/>
                  </a:lnTo>
                  <a:lnTo>
                    <a:pt x="1963" y="50"/>
                  </a:lnTo>
                  <a:lnTo>
                    <a:pt x="1996" y="16"/>
                  </a:lnTo>
                  <a:lnTo>
                    <a:pt x="2010" y="0"/>
                  </a:lnTo>
                  <a:lnTo>
                    <a:pt x="2191" y="0"/>
                  </a:lnTo>
                  <a:lnTo>
                    <a:pt x="2188" y="3"/>
                  </a:lnTo>
                  <a:lnTo>
                    <a:pt x="2157" y="35"/>
                  </a:lnTo>
                  <a:lnTo>
                    <a:pt x="2124" y="64"/>
                  </a:lnTo>
                  <a:lnTo>
                    <a:pt x="2091" y="96"/>
                  </a:lnTo>
                  <a:lnTo>
                    <a:pt x="2060" y="127"/>
                  </a:lnTo>
                  <a:lnTo>
                    <a:pt x="2027" y="156"/>
                  </a:lnTo>
                  <a:lnTo>
                    <a:pt x="1996" y="188"/>
                  </a:lnTo>
                  <a:lnTo>
                    <a:pt x="1963" y="219"/>
                  </a:lnTo>
                  <a:lnTo>
                    <a:pt x="1930" y="249"/>
                  </a:lnTo>
                  <a:lnTo>
                    <a:pt x="1899" y="280"/>
                  </a:lnTo>
                  <a:lnTo>
                    <a:pt x="1866" y="310"/>
                  </a:lnTo>
                  <a:lnTo>
                    <a:pt x="1834" y="341"/>
                  </a:lnTo>
                  <a:lnTo>
                    <a:pt x="1802" y="372"/>
                  </a:lnTo>
                  <a:lnTo>
                    <a:pt x="1769" y="402"/>
                  </a:lnTo>
                  <a:lnTo>
                    <a:pt x="1738" y="433"/>
                  </a:lnTo>
                  <a:lnTo>
                    <a:pt x="1705" y="464"/>
                  </a:lnTo>
                  <a:lnTo>
                    <a:pt x="1673" y="494"/>
                  </a:lnTo>
                  <a:lnTo>
                    <a:pt x="1641" y="525"/>
                  </a:lnTo>
                  <a:lnTo>
                    <a:pt x="1609" y="555"/>
                  </a:lnTo>
                  <a:lnTo>
                    <a:pt x="1577" y="586"/>
                  </a:lnTo>
                  <a:lnTo>
                    <a:pt x="1545" y="617"/>
                  </a:lnTo>
                  <a:lnTo>
                    <a:pt x="1512" y="647"/>
                  </a:lnTo>
                  <a:lnTo>
                    <a:pt x="1481" y="678"/>
                  </a:lnTo>
                  <a:lnTo>
                    <a:pt x="1448" y="710"/>
                  </a:lnTo>
                  <a:lnTo>
                    <a:pt x="1416" y="739"/>
                  </a:lnTo>
                  <a:lnTo>
                    <a:pt x="1384" y="771"/>
                  </a:lnTo>
                  <a:lnTo>
                    <a:pt x="1351" y="802"/>
                  </a:lnTo>
                  <a:lnTo>
                    <a:pt x="1320" y="831"/>
                  </a:lnTo>
                  <a:lnTo>
                    <a:pt x="1287" y="863"/>
                  </a:lnTo>
                  <a:lnTo>
                    <a:pt x="1256" y="892"/>
                  </a:lnTo>
                  <a:lnTo>
                    <a:pt x="1223" y="924"/>
                  </a:lnTo>
                  <a:lnTo>
                    <a:pt x="1190" y="955"/>
                  </a:lnTo>
                  <a:lnTo>
                    <a:pt x="1159" y="985"/>
                  </a:lnTo>
                  <a:lnTo>
                    <a:pt x="1126" y="1016"/>
                  </a:lnTo>
                  <a:lnTo>
                    <a:pt x="1093" y="1045"/>
                  </a:lnTo>
                  <a:lnTo>
                    <a:pt x="1062" y="1077"/>
                  </a:lnTo>
                  <a:lnTo>
                    <a:pt x="1029" y="1108"/>
                  </a:lnTo>
                  <a:lnTo>
                    <a:pt x="998" y="1138"/>
                  </a:lnTo>
                  <a:lnTo>
                    <a:pt x="965" y="1169"/>
                  </a:lnTo>
                  <a:lnTo>
                    <a:pt x="932" y="1200"/>
                  </a:lnTo>
                  <a:lnTo>
                    <a:pt x="901" y="1230"/>
                  </a:lnTo>
                  <a:lnTo>
                    <a:pt x="868" y="1261"/>
                  </a:lnTo>
                  <a:lnTo>
                    <a:pt x="835" y="1291"/>
                  </a:lnTo>
                  <a:lnTo>
                    <a:pt x="804" y="1322"/>
                  </a:lnTo>
                  <a:lnTo>
                    <a:pt x="771" y="1353"/>
                  </a:lnTo>
                  <a:lnTo>
                    <a:pt x="740" y="1383"/>
                  </a:lnTo>
                  <a:lnTo>
                    <a:pt x="707" y="1414"/>
                  </a:lnTo>
                  <a:lnTo>
                    <a:pt x="675" y="1445"/>
                  </a:lnTo>
                  <a:lnTo>
                    <a:pt x="643" y="1475"/>
                  </a:lnTo>
                  <a:lnTo>
                    <a:pt x="611" y="1506"/>
                  </a:lnTo>
                  <a:lnTo>
                    <a:pt x="579" y="1538"/>
                  </a:lnTo>
                  <a:lnTo>
                    <a:pt x="546" y="1567"/>
                  </a:lnTo>
                  <a:lnTo>
                    <a:pt x="514" y="1599"/>
                  </a:lnTo>
                  <a:lnTo>
                    <a:pt x="482" y="1628"/>
                  </a:lnTo>
                  <a:lnTo>
                    <a:pt x="450" y="1660"/>
                  </a:lnTo>
                  <a:lnTo>
                    <a:pt x="417" y="1691"/>
                  </a:lnTo>
                  <a:lnTo>
                    <a:pt x="386" y="1720"/>
                  </a:lnTo>
                  <a:lnTo>
                    <a:pt x="353" y="1752"/>
                  </a:lnTo>
                  <a:lnTo>
                    <a:pt x="322" y="1783"/>
                  </a:lnTo>
                  <a:lnTo>
                    <a:pt x="289" y="1813"/>
                  </a:lnTo>
                  <a:lnTo>
                    <a:pt x="256" y="1844"/>
                  </a:lnTo>
                  <a:lnTo>
                    <a:pt x="225" y="1874"/>
                  </a:lnTo>
                  <a:lnTo>
                    <a:pt x="192" y="1905"/>
                  </a:lnTo>
                  <a:lnTo>
                    <a:pt x="161" y="1936"/>
                  </a:lnTo>
                  <a:lnTo>
                    <a:pt x="128" y="1966"/>
                  </a:lnTo>
                  <a:lnTo>
                    <a:pt x="95" y="1997"/>
                  </a:lnTo>
                  <a:lnTo>
                    <a:pt x="64" y="2028"/>
                  </a:lnTo>
                  <a:lnTo>
                    <a:pt x="31" y="2058"/>
                  </a:lnTo>
                  <a:lnTo>
                    <a:pt x="11" y="2078"/>
                  </a:lnTo>
                  <a:lnTo>
                    <a:pt x="0" y="2083"/>
                  </a:lnTo>
                  <a:close/>
                  <a:moveTo>
                    <a:pt x="56" y="2056"/>
                  </a:moveTo>
                  <a:lnTo>
                    <a:pt x="64" y="2052"/>
                  </a:lnTo>
                  <a:lnTo>
                    <a:pt x="95" y="2031"/>
                  </a:lnTo>
                  <a:lnTo>
                    <a:pt x="128" y="2011"/>
                  </a:lnTo>
                  <a:lnTo>
                    <a:pt x="161" y="1992"/>
                  </a:lnTo>
                  <a:lnTo>
                    <a:pt x="192" y="1972"/>
                  </a:lnTo>
                  <a:lnTo>
                    <a:pt x="225" y="1952"/>
                  </a:lnTo>
                  <a:lnTo>
                    <a:pt x="256" y="1931"/>
                  </a:lnTo>
                  <a:lnTo>
                    <a:pt x="289" y="1911"/>
                  </a:lnTo>
                  <a:lnTo>
                    <a:pt x="322" y="1891"/>
                  </a:lnTo>
                  <a:lnTo>
                    <a:pt x="353" y="1870"/>
                  </a:lnTo>
                  <a:lnTo>
                    <a:pt x="386" y="1852"/>
                  </a:lnTo>
                  <a:lnTo>
                    <a:pt x="417" y="1831"/>
                  </a:lnTo>
                  <a:lnTo>
                    <a:pt x="450" y="1811"/>
                  </a:lnTo>
                  <a:lnTo>
                    <a:pt x="482" y="1791"/>
                  </a:lnTo>
                  <a:lnTo>
                    <a:pt x="514" y="1770"/>
                  </a:lnTo>
                  <a:lnTo>
                    <a:pt x="546" y="1750"/>
                  </a:lnTo>
                  <a:lnTo>
                    <a:pt x="579" y="1731"/>
                  </a:lnTo>
                  <a:lnTo>
                    <a:pt x="611" y="1711"/>
                  </a:lnTo>
                  <a:lnTo>
                    <a:pt x="643" y="1691"/>
                  </a:lnTo>
                  <a:lnTo>
                    <a:pt x="675" y="1670"/>
                  </a:lnTo>
                  <a:lnTo>
                    <a:pt x="707" y="1650"/>
                  </a:lnTo>
                  <a:lnTo>
                    <a:pt x="740" y="1630"/>
                  </a:lnTo>
                  <a:lnTo>
                    <a:pt x="771" y="1610"/>
                  </a:lnTo>
                  <a:lnTo>
                    <a:pt x="804" y="1591"/>
                  </a:lnTo>
                  <a:lnTo>
                    <a:pt x="835" y="1570"/>
                  </a:lnTo>
                  <a:lnTo>
                    <a:pt x="868" y="1550"/>
                  </a:lnTo>
                  <a:lnTo>
                    <a:pt x="901" y="1530"/>
                  </a:lnTo>
                  <a:lnTo>
                    <a:pt x="932" y="1510"/>
                  </a:lnTo>
                  <a:lnTo>
                    <a:pt x="965" y="1489"/>
                  </a:lnTo>
                  <a:lnTo>
                    <a:pt x="998" y="1469"/>
                  </a:lnTo>
                  <a:lnTo>
                    <a:pt x="1029" y="1450"/>
                  </a:lnTo>
                  <a:lnTo>
                    <a:pt x="1062" y="1430"/>
                  </a:lnTo>
                  <a:lnTo>
                    <a:pt x="1093" y="1410"/>
                  </a:lnTo>
                  <a:lnTo>
                    <a:pt x="1126" y="1389"/>
                  </a:lnTo>
                  <a:lnTo>
                    <a:pt x="1159" y="1369"/>
                  </a:lnTo>
                  <a:lnTo>
                    <a:pt x="1190" y="1349"/>
                  </a:lnTo>
                  <a:lnTo>
                    <a:pt x="1223" y="1330"/>
                  </a:lnTo>
                  <a:lnTo>
                    <a:pt x="1256" y="1310"/>
                  </a:lnTo>
                  <a:lnTo>
                    <a:pt x="1287" y="1289"/>
                  </a:lnTo>
                  <a:lnTo>
                    <a:pt x="1320" y="1269"/>
                  </a:lnTo>
                  <a:lnTo>
                    <a:pt x="1351" y="1249"/>
                  </a:lnTo>
                  <a:lnTo>
                    <a:pt x="1384" y="1228"/>
                  </a:lnTo>
                  <a:lnTo>
                    <a:pt x="1416" y="1208"/>
                  </a:lnTo>
                  <a:lnTo>
                    <a:pt x="1448" y="1189"/>
                  </a:lnTo>
                  <a:lnTo>
                    <a:pt x="1481" y="1169"/>
                  </a:lnTo>
                  <a:lnTo>
                    <a:pt x="1512" y="1149"/>
                  </a:lnTo>
                  <a:lnTo>
                    <a:pt x="1545" y="1128"/>
                  </a:lnTo>
                  <a:lnTo>
                    <a:pt x="1577" y="1108"/>
                  </a:lnTo>
                  <a:lnTo>
                    <a:pt x="1609" y="1088"/>
                  </a:lnTo>
                  <a:lnTo>
                    <a:pt x="1641" y="1069"/>
                  </a:lnTo>
                  <a:lnTo>
                    <a:pt x="1673" y="1049"/>
                  </a:lnTo>
                  <a:lnTo>
                    <a:pt x="1705" y="1028"/>
                  </a:lnTo>
                  <a:lnTo>
                    <a:pt x="1738" y="1008"/>
                  </a:lnTo>
                  <a:lnTo>
                    <a:pt x="1769" y="988"/>
                  </a:lnTo>
                  <a:lnTo>
                    <a:pt x="1802" y="967"/>
                  </a:lnTo>
                  <a:lnTo>
                    <a:pt x="1834" y="949"/>
                  </a:lnTo>
                  <a:lnTo>
                    <a:pt x="1866" y="928"/>
                  </a:lnTo>
                  <a:lnTo>
                    <a:pt x="1899" y="908"/>
                  </a:lnTo>
                  <a:lnTo>
                    <a:pt x="1930" y="888"/>
                  </a:lnTo>
                  <a:lnTo>
                    <a:pt x="1963" y="867"/>
                  </a:lnTo>
                  <a:lnTo>
                    <a:pt x="1996" y="847"/>
                  </a:lnTo>
                  <a:lnTo>
                    <a:pt x="2027" y="827"/>
                  </a:lnTo>
                  <a:lnTo>
                    <a:pt x="2060" y="808"/>
                  </a:lnTo>
                  <a:lnTo>
                    <a:pt x="2091" y="788"/>
                  </a:lnTo>
                  <a:lnTo>
                    <a:pt x="2124" y="767"/>
                  </a:lnTo>
                  <a:lnTo>
                    <a:pt x="2157" y="747"/>
                  </a:lnTo>
                  <a:lnTo>
                    <a:pt x="2188" y="727"/>
                  </a:lnTo>
                  <a:lnTo>
                    <a:pt x="2221" y="706"/>
                  </a:lnTo>
                  <a:lnTo>
                    <a:pt x="2254" y="688"/>
                  </a:lnTo>
                  <a:lnTo>
                    <a:pt x="2285" y="667"/>
                  </a:lnTo>
                  <a:lnTo>
                    <a:pt x="2318" y="647"/>
                  </a:lnTo>
                  <a:lnTo>
                    <a:pt x="2349" y="627"/>
                  </a:lnTo>
                  <a:lnTo>
                    <a:pt x="2382" y="606"/>
                  </a:lnTo>
                  <a:lnTo>
                    <a:pt x="2415" y="586"/>
                  </a:lnTo>
                  <a:lnTo>
                    <a:pt x="2446" y="566"/>
                  </a:lnTo>
                  <a:lnTo>
                    <a:pt x="2479" y="547"/>
                  </a:lnTo>
                  <a:lnTo>
                    <a:pt x="2510" y="527"/>
                  </a:lnTo>
                  <a:lnTo>
                    <a:pt x="2535" y="511"/>
                  </a:lnTo>
                  <a:lnTo>
                    <a:pt x="2535" y="891"/>
                  </a:lnTo>
                  <a:lnTo>
                    <a:pt x="2510" y="902"/>
                  </a:lnTo>
                  <a:lnTo>
                    <a:pt x="2479" y="917"/>
                  </a:lnTo>
                  <a:lnTo>
                    <a:pt x="2446" y="933"/>
                  </a:lnTo>
                  <a:lnTo>
                    <a:pt x="2415" y="947"/>
                  </a:lnTo>
                  <a:lnTo>
                    <a:pt x="2382" y="963"/>
                  </a:lnTo>
                  <a:lnTo>
                    <a:pt x="2349" y="978"/>
                  </a:lnTo>
                  <a:lnTo>
                    <a:pt x="2318" y="992"/>
                  </a:lnTo>
                  <a:lnTo>
                    <a:pt x="2285" y="1008"/>
                  </a:lnTo>
                  <a:lnTo>
                    <a:pt x="2254" y="1024"/>
                  </a:lnTo>
                  <a:lnTo>
                    <a:pt x="2221" y="1038"/>
                  </a:lnTo>
                  <a:lnTo>
                    <a:pt x="2188" y="1053"/>
                  </a:lnTo>
                  <a:lnTo>
                    <a:pt x="2157" y="1069"/>
                  </a:lnTo>
                  <a:lnTo>
                    <a:pt x="2124" y="1083"/>
                  </a:lnTo>
                  <a:lnTo>
                    <a:pt x="2091" y="1099"/>
                  </a:lnTo>
                  <a:lnTo>
                    <a:pt x="2060" y="1114"/>
                  </a:lnTo>
                  <a:lnTo>
                    <a:pt x="2027" y="1128"/>
                  </a:lnTo>
                  <a:lnTo>
                    <a:pt x="1996" y="1144"/>
                  </a:lnTo>
                  <a:lnTo>
                    <a:pt x="1963" y="1160"/>
                  </a:lnTo>
                  <a:lnTo>
                    <a:pt x="1930" y="1175"/>
                  </a:lnTo>
                  <a:lnTo>
                    <a:pt x="1899" y="1189"/>
                  </a:lnTo>
                  <a:lnTo>
                    <a:pt x="1866" y="1205"/>
                  </a:lnTo>
                  <a:lnTo>
                    <a:pt x="1834" y="1220"/>
                  </a:lnTo>
                  <a:lnTo>
                    <a:pt x="1802" y="1235"/>
                  </a:lnTo>
                  <a:lnTo>
                    <a:pt x="1769" y="1250"/>
                  </a:lnTo>
                  <a:lnTo>
                    <a:pt x="1738" y="1266"/>
                  </a:lnTo>
                  <a:lnTo>
                    <a:pt x="1705" y="1280"/>
                  </a:lnTo>
                  <a:lnTo>
                    <a:pt x="1673" y="1295"/>
                  </a:lnTo>
                  <a:lnTo>
                    <a:pt x="1641" y="1311"/>
                  </a:lnTo>
                  <a:lnTo>
                    <a:pt x="1609" y="1327"/>
                  </a:lnTo>
                  <a:lnTo>
                    <a:pt x="1577" y="1341"/>
                  </a:lnTo>
                  <a:lnTo>
                    <a:pt x="1545" y="1356"/>
                  </a:lnTo>
                  <a:lnTo>
                    <a:pt x="1512" y="1372"/>
                  </a:lnTo>
                  <a:lnTo>
                    <a:pt x="1481" y="1386"/>
                  </a:lnTo>
                  <a:lnTo>
                    <a:pt x="1448" y="1402"/>
                  </a:lnTo>
                  <a:lnTo>
                    <a:pt x="1416" y="1417"/>
                  </a:lnTo>
                  <a:lnTo>
                    <a:pt x="1384" y="1431"/>
                  </a:lnTo>
                  <a:lnTo>
                    <a:pt x="1351" y="1447"/>
                  </a:lnTo>
                  <a:lnTo>
                    <a:pt x="1320" y="1463"/>
                  </a:lnTo>
                  <a:lnTo>
                    <a:pt x="1287" y="1478"/>
                  </a:lnTo>
                  <a:lnTo>
                    <a:pt x="1256" y="1492"/>
                  </a:lnTo>
                  <a:lnTo>
                    <a:pt x="1223" y="1508"/>
                  </a:lnTo>
                  <a:lnTo>
                    <a:pt x="1190" y="1524"/>
                  </a:lnTo>
                  <a:lnTo>
                    <a:pt x="1159" y="1538"/>
                  </a:lnTo>
                  <a:lnTo>
                    <a:pt x="1126" y="1553"/>
                  </a:lnTo>
                  <a:lnTo>
                    <a:pt x="1093" y="1569"/>
                  </a:lnTo>
                  <a:lnTo>
                    <a:pt x="1062" y="1583"/>
                  </a:lnTo>
                  <a:lnTo>
                    <a:pt x="1029" y="1599"/>
                  </a:lnTo>
                  <a:lnTo>
                    <a:pt x="998" y="1614"/>
                  </a:lnTo>
                  <a:lnTo>
                    <a:pt x="965" y="1628"/>
                  </a:lnTo>
                  <a:lnTo>
                    <a:pt x="932" y="1644"/>
                  </a:lnTo>
                  <a:lnTo>
                    <a:pt x="901" y="1660"/>
                  </a:lnTo>
                  <a:lnTo>
                    <a:pt x="868" y="1674"/>
                  </a:lnTo>
                  <a:lnTo>
                    <a:pt x="835" y="1689"/>
                  </a:lnTo>
                  <a:lnTo>
                    <a:pt x="804" y="1705"/>
                  </a:lnTo>
                  <a:lnTo>
                    <a:pt x="771" y="1720"/>
                  </a:lnTo>
                  <a:lnTo>
                    <a:pt x="740" y="1734"/>
                  </a:lnTo>
                  <a:lnTo>
                    <a:pt x="707" y="1750"/>
                  </a:lnTo>
                  <a:lnTo>
                    <a:pt x="675" y="1766"/>
                  </a:lnTo>
                  <a:lnTo>
                    <a:pt x="643" y="1780"/>
                  </a:lnTo>
                  <a:lnTo>
                    <a:pt x="611" y="1795"/>
                  </a:lnTo>
                  <a:lnTo>
                    <a:pt x="579" y="1811"/>
                  </a:lnTo>
                  <a:lnTo>
                    <a:pt x="546" y="1825"/>
                  </a:lnTo>
                  <a:lnTo>
                    <a:pt x="514" y="1841"/>
                  </a:lnTo>
                  <a:lnTo>
                    <a:pt x="482" y="1856"/>
                  </a:lnTo>
                  <a:lnTo>
                    <a:pt x="450" y="1870"/>
                  </a:lnTo>
                  <a:lnTo>
                    <a:pt x="417" y="1886"/>
                  </a:lnTo>
                  <a:lnTo>
                    <a:pt x="386" y="1902"/>
                  </a:lnTo>
                  <a:lnTo>
                    <a:pt x="353" y="1917"/>
                  </a:lnTo>
                  <a:lnTo>
                    <a:pt x="322" y="1931"/>
                  </a:lnTo>
                  <a:lnTo>
                    <a:pt x="289" y="1947"/>
                  </a:lnTo>
                  <a:lnTo>
                    <a:pt x="256" y="1963"/>
                  </a:lnTo>
                  <a:lnTo>
                    <a:pt x="225" y="1977"/>
                  </a:lnTo>
                  <a:lnTo>
                    <a:pt x="192" y="1992"/>
                  </a:lnTo>
                  <a:lnTo>
                    <a:pt x="161" y="2008"/>
                  </a:lnTo>
                  <a:lnTo>
                    <a:pt x="128" y="2022"/>
                  </a:lnTo>
                  <a:lnTo>
                    <a:pt x="95" y="2038"/>
                  </a:lnTo>
                  <a:lnTo>
                    <a:pt x="64" y="2053"/>
                  </a:lnTo>
                  <a:lnTo>
                    <a:pt x="56" y="2056"/>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7">
              <a:extLst>
                <a:ext uri="{FF2B5EF4-FFF2-40B4-BE49-F238E27FC236}">
                  <a16:creationId xmlns:a16="http://schemas.microsoft.com/office/drawing/2014/main" id="{89D1A025-CF09-746B-697B-3EA0715B19A1}"/>
                </a:ext>
              </a:extLst>
            </p:cNvPr>
            <p:cNvSpPr>
              <a:spLocks/>
            </p:cNvSpPr>
            <p:nvPr/>
          </p:nvSpPr>
          <p:spPr bwMode="auto">
            <a:xfrm>
              <a:off x="10785476" y="1722437"/>
              <a:ext cx="1588" cy="811213"/>
            </a:xfrm>
            <a:custGeom>
              <a:avLst/>
              <a:gdLst>
                <a:gd name="T0" fmla="*/ 0 w 1"/>
                <a:gd name="T1" fmla="*/ 511 h 511"/>
                <a:gd name="T2" fmla="*/ 0 w 1"/>
                <a:gd name="T3" fmla="*/ 0 h 511"/>
                <a:gd name="T4" fmla="*/ 1 w 1"/>
                <a:gd name="T5" fmla="*/ 0 h 511"/>
                <a:gd name="T6" fmla="*/ 1 w 1"/>
                <a:gd name="T7" fmla="*/ 510 h 511"/>
                <a:gd name="T8" fmla="*/ 0 w 1"/>
                <a:gd name="T9" fmla="*/ 511 h 511"/>
              </a:gdLst>
              <a:ahLst/>
              <a:cxnLst>
                <a:cxn ang="0">
                  <a:pos x="T0" y="T1"/>
                </a:cxn>
                <a:cxn ang="0">
                  <a:pos x="T2" y="T3"/>
                </a:cxn>
                <a:cxn ang="0">
                  <a:pos x="T4" y="T5"/>
                </a:cxn>
                <a:cxn ang="0">
                  <a:pos x="T6" y="T7"/>
                </a:cxn>
                <a:cxn ang="0">
                  <a:pos x="T8" y="T9"/>
                </a:cxn>
              </a:cxnLst>
              <a:rect l="0" t="0" r="r" b="b"/>
              <a:pathLst>
                <a:path w="1" h="511">
                  <a:moveTo>
                    <a:pt x="0" y="511"/>
                  </a:moveTo>
                  <a:lnTo>
                    <a:pt x="0" y="0"/>
                  </a:lnTo>
                  <a:lnTo>
                    <a:pt x="1" y="0"/>
                  </a:lnTo>
                  <a:lnTo>
                    <a:pt x="1" y="510"/>
                  </a:lnTo>
                  <a:lnTo>
                    <a:pt x="0" y="511"/>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F3D9ADF2-1FB1-4031-36D4-4E5919534BD5}"/>
                </a:ext>
              </a:extLst>
            </p:cNvPr>
            <p:cNvSpPr>
              <a:spLocks/>
            </p:cNvSpPr>
            <p:nvPr/>
          </p:nvSpPr>
          <p:spPr bwMode="auto">
            <a:xfrm>
              <a:off x="6778626" y="1722437"/>
              <a:ext cx="4006850" cy="3298825"/>
            </a:xfrm>
            <a:custGeom>
              <a:avLst/>
              <a:gdLst>
                <a:gd name="T0" fmla="*/ 53 w 2524"/>
                <a:gd name="T1" fmla="*/ 2028 h 2078"/>
                <a:gd name="T2" fmla="*/ 150 w 2524"/>
                <a:gd name="T3" fmla="*/ 1936 h 2078"/>
                <a:gd name="T4" fmla="*/ 245 w 2524"/>
                <a:gd name="T5" fmla="*/ 1844 h 2078"/>
                <a:gd name="T6" fmla="*/ 342 w 2524"/>
                <a:gd name="T7" fmla="*/ 1752 h 2078"/>
                <a:gd name="T8" fmla="*/ 439 w 2524"/>
                <a:gd name="T9" fmla="*/ 1660 h 2078"/>
                <a:gd name="T10" fmla="*/ 535 w 2524"/>
                <a:gd name="T11" fmla="*/ 1567 h 2078"/>
                <a:gd name="T12" fmla="*/ 632 w 2524"/>
                <a:gd name="T13" fmla="*/ 1475 h 2078"/>
                <a:gd name="T14" fmla="*/ 729 w 2524"/>
                <a:gd name="T15" fmla="*/ 1383 h 2078"/>
                <a:gd name="T16" fmla="*/ 824 w 2524"/>
                <a:gd name="T17" fmla="*/ 1291 h 2078"/>
                <a:gd name="T18" fmla="*/ 921 w 2524"/>
                <a:gd name="T19" fmla="*/ 1200 h 2078"/>
                <a:gd name="T20" fmla="*/ 1018 w 2524"/>
                <a:gd name="T21" fmla="*/ 1108 h 2078"/>
                <a:gd name="T22" fmla="*/ 1115 w 2524"/>
                <a:gd name="T23" fmla="*/ 1016 h 2078"/>
                <a:gd name="T24" fmla="*/ 1212 w 2524"/>
                <a:gd name="T25" fmla="*/ 924 h 2078"/>
                <a:gd name="T26" fmla="*/ 1309 w 2524"/>
                <a:gd name="T27" fmla="*/ 831 h 2078"/>
                <a:gd name="T28" fmla="*/ 1405 w 2524"/>
                <a:gd name="T29" fmla="*/ 739 h 2078"/>
                <a:gd name="T30" fmla="*/ 1501 w 2524"/>
                <a:gd name="T31" fmla="*/ 647 h 2078"/>
                <a:gd name="T32" fmla="*/ 1598 w 2524"/>
                <a:gd name="T33" fmla="*/ 555 h 2078"/>
                <a:gd name="T34" fmla="*/ 1694 w 2524"/>
                <a:gd name="T35" fmla="*/ 464 h 2078"/>
                <a:gd name="T36" fmla="*/ 1791 w 2524"/>
                <a:gd name="T37" fmla="*/ 372 h 2078"/>
                <a:gd name="T38" fmla="*/ 1888 w 2524"/>
                <a:gd name="T39" fmla="*/ 280 h 2078"/>
                <a:gd name="T40" fmla="*/ 1985 w 2524"/>
                <a:gd name="T41" fmla="*/ 188 h 2078"/>
                <a:gd name="T42" fmla="*/ 2080 w 2524"/>
                <a:gd name="T43" fmla="*/ 96 h 2078"/>
                <a:gd name="T44" fmla="*/ 2177 w 2524"/>
                <a:gd name="T45" fmla="*/ 3 h 2078"/>
                <a:gd name="T46" fmla="*/ 2524 w 2524"/>
                <a:gd name="T47" fmla="*/ 511 h 2078"/>
                <a:gd name="T48" fmla="*/ 2435 w 2524"/>
                <a:gd name="T49" fmla="*/ 566 h 2078"/>
                <a:gd name="T50" fmla="*/ 2338 w 2524"/>
                <a:gd name="T51" fmla="*/ 627 h 2078"/>
                <a:gd name="T52" fmla="*/ 2243 w 2524"/>
                <a:gd name="T53" fmla="*/ 688 h 2078"/>
                <a:gd name="T54" fmla="*/ 2146 w 2524"/>
                <a:gd name="T55" fmla="*/ 747 h 2078"/>
                <a:gd name="T56" fmla="*/ 2049 w 2524"/>
                <a:gd name="T57" fmla="*/ 808 h 2078"/>
                <a:gd name="T58" fmla="*/ 1952 w 2524"/>
                <a:gd name="T59" fmla="*/ 867 h 2078"/>
                <a:gd name="T60" fmla="*/ 1855 w 2524"/>
                <a:gd name="T61" fmla="*/ 928 h 2078"/>
                <a:gd name="T62" fmla="*/ 1758 w 2524"/>
                <a:gd name="T63" fmla="*/ 988 h 2078"/>
                <a:gd name="T64" fmla="*/ 1662 w 2524"/>
                <a:gd name="T65" fmla="*/ 1049 h 2078"/>
                <a:gd name="T66" fmla="*/ 1566 w 2524"/>
                <a:gd name="T67" fmla="*/ 1108 h 2078"/>
                <a:gd name="T68" fmla="*/ 1470 w 2524"/>
                <a:gd name="T69" fmla="*/ 1169 h 2078"/>
                <a:gd name="T70" fmla="*/ 1373 w 2524"/>
                <a:gd name="T71" fmla="*/ 1228 h 2078"/>
                <a:gd name="T72" fmla="*/ 1276 w 2524"/>
                <a:gd name="T73" fmla="*/ 1289 h 2078"/>
                <a:gd name="T74" fmla="*/ 1179 w 2524"/>
                <a:gd name="T75" fmla="*/ 1349 h 2078"/>
                <a:gd name="T76" fmla="*/ 1082 w 2524"/>
                <a:gd name="T77" fmla="*/ 1410 h 2078"/>
                <a:gd name="T78" fmla="*/ 987 w 2524"/>
                <a:gd name="T79" fmla="*/ 1469 h 2078"/>
                <a:gd name="T80" fmla="*/ 890 w 2524"/>
                <a:gd name="T81" fmla="*/ 1530 h 2078"/>
                <a:gd name="T82" fmla="*/ 793 w 2524"/>
                <a:gd name="T83" fmla="*/ 1591 h 2078"/>
                <a:gd name="T84" fmla="*/ 696 w 2524"/>
                <a:gd name="T85" fmla="*/ 1650 h 2078"/>
                <a:gd name="T86" fmla="*/ 600 w 2524"/>
                <a:gd name="T87" fmla="*/ 1711 h 2078"/>
                <a:gd name="T88" fmla="*/ 503 w 2524"/>
                <a:gd name="T89" fmla="*/ 1770 h 2078"/>
                <a:gd name="T90" fmla="*/ 406 w 2524"/>
                <a:gd name="T91" fmla="*/ 1831 h 2078"/>
                <a:gd name="T92" fmla="*/ 311 w 2524"/>
                <a:gd name="T93" fmla="*/ 1891 h 2078"/>
                <a:gd name="T94" fmla="*/ 214 w 2524"/>
                <a:gd name="T95" fmla="*/ 1952 h 2078"/>
                <a:gd name="T96" fmla="*/ 117 w 2524"/>
                <a:gd name="T97" fmla="*/ 2011 h 2078"/>
                <a:gd name="T98" fmla="*/ 45 w 2524"/>
                <a:gd name="T99" fmla="*/ 2056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4" h="2078">
                  <a:moveTo>
                    <a:pt x="0" y="2078"/>
                  </a:moveTo>
                  <a:lnTo>
                    <a:pt x="20" y="2058"/>
                  </a:lnTo>
                  <a:lnTo>
                    <a:pt x="53" y="2028"/>
                  </a:lnTo>
                  <a:lnTo>
                    <a:pt x="84" y="1997"/>
                  </a:lnTo>
                  <a:lnTo>
                    <a:pt x="117" y="1966"/>
                  </a:lnTo>
                  <a:lnTo>
                    <a:pt x="150" y="1936"/>
                  </a:lnTo>
                  <a:lnTo>
                    <a:pt x="181" y="1905"/>
                  </a:lnTo>
                  <a:lnTo>
                    <a:pt x="214" y="1874"/>
                  </a:lnTo>
                  <a:lnTo>
                    <a:pt x="245" y="1844"/>
                  </a:lnTo>
                  <a:lnTo>
                    <a:pt x="278" y="1813"/>
                  </a:lnTo>
                  <a:lnTo>
                    <a:pt x="311" y="1783"/>
                  </a:lnTo>
                  <a:lnTo>
                    <a:pt x="342" y="1752"/>
                  </a:lnTo>
                  <a:lnTo>
                    <a:pt x="375" y="1720"/>
                  </a:lnTo>
                  <a:lnTo>
                    <a:pt x="406" y="1691"/>
                  </a:lnTo>
                  <a:lnTo>
                    <a:pt x="439" y="1660"/>
                  </a:lnTo>
                  <a:lnTo>
                    <a:pt x="471" y="1628"/>
                  </a:lnTo>
                  <a:lnTo>
                    <a:pt x="503" y="1599"/>
                  </a:lnTo>
                  <a:lnTo>
                    <a:pt x="535" y="1567"/>
                  </a:lnTo>
                  <a:lnTo>
                    <a:pt x="568" y="1538"/>
                  </a:lnTo>
                  <a:lnTo>
                    <a:pt x="600" y="1506"/>
                  </a:lnTo>
                  <a:lnTo>
                    <a:pt x="632" y="1475"/>
                  </a:lnTo>
                  <a:lnTo>
                    <a:pt x="664" y="1445"/>
                  </a:lnTo>
                  <a:lnTo>
                    <a:pt x="696" y="1414"/>
                  </a:lnTo>
                  <a:lnTo>
                    <a:pt x="729" y="1383"/>
                  </a:lnTo>
                  <a:lnTo>
                    <a:pt x="760" y="1353"/>
                  </a:lnTo>
                  <a:lnTo>
                    <a:pt x="793" y="1322"/>
                  </a:lnTo>
                  <a:lnTo>
                    <a:pt x="824" y="1291"/>
                  </a:lnTo>
                  <a:lnTo>
                    <a:pt x="857" y="1261"/>
                  </a:lnTo>
                  <a:lnTo>
                    <a:pt x="890" y="1230"/>
                  </a:lnTo>
                  <a:lnTo>
                    <a:pt x="921" y="1200"/>
                  </a:lnTo>
                  <a:lnTo>
                    <a:pt x="954" y="1169"/>
                  </a:lnTo>
                  <a:lnTo>
                    <a:pt x="987" y="1138"/>
                  </a:lnTo>
                  <a:lnTo>
                    <a:pt x="1018" y="1108"/>
                  </a:lnTo>
                  <a:lnTo>
                    <a:pt x="1051" y="1077"/>
                  </a:lnTo>
                  <a:lnTo>
                    <a:pt x="1082" y="1045"/>
                  </a:lnTo>
                  <a:lnTo>
                    <a:pt x="1115" y="1016"/>
                  </a:lnTo>
                  <a:lnTo>
                    <a:pt x="1148" y="985"/>
                  </a:lnTo>
                  <a:lnTo>
                    <a:pt x="1179" y="955"/>
                  </a:lnTo>
                  <a:lnTo>
                    <a:pt x="1212" y="924"/>
                  </a:lnTo>
                  <a:lnTo>
                    <a:pt x="1245" y="892"/>
                  </a:lnTo>
                  <a:lnTo>
                    <a:pt x="1276" y="863"/>
                  </a:lnTo>
                  <a:lnTo>
                    <a:pt x="1309" y="831"/>
                  </a:lnTo>
                  <a:lnTo>
                    <a:pt x="1340" y="802"/>
                  </a:lnTo>
                  <a:lnTo>
                    <a:pt x="1373" y="771"/>
                  </a:lnTo>
                  <a:lnTo>
                    <a:pt x="1405" y="739"/>
                  </a:lnTo>
                  <a:lnTo>
                    <a:pt x="1437" y="710"/>
                  </a:lnTo>
                  <a:lnTo>
                    <a:pt x="1470" y="678"/>
                  </a:lnTo>
                  <a:lnTo>
                    <a:pt x="1501" y="647"/>
                  </a:lnTo>
                  <a:lnTo>
                    <a:pt x="1534" y="617"/>
                  </a:lnTo>
                  <a:lnTo>
                    <a:pt x="1566" y="586"/>
                  </a:lnTo>
                  <a:lnTo>
                    <a:pt x="1598" y="555"/>
                  </a:lnTo>
                  <a:lnTo>
                    <a:pt x="1630" y="525"/>
                  </a:lnTo>
                  <a:lnTo>
                    <a:pt x="1662" y="494"/>
                  </a:lnTo>
                  <a:lnTo>
                    <a:pt x="1694" y="464"/>
                  </a:lnTo>
                  <a:lnTo>
                    <a:pt x="1727" y="433"/>
                  </a:lnTo>
                  <a:lnTo>
                    <a:pt x="1758" y="402"/>
                  </a:lnTo>
                  <a:lnTo>
                    <a:pt x="1791" y="372"/>
                  </a:lnTo>
                  <a:lnTo>
                    <a:pt x="1823" y="341"/>
                  </a:lnTo>
                  <a:lnTo>
                    <a:pt x="1855" y="310"/>
                  </a:lnTo>
                  <a:lnTo>
                    <a:pt x="1888" y="280"/>
                  </a:lnTo>
                  <a:lnTo>
                    <a:pt x="1919" y="249"/>
                  </a:lnTo>
                  <a:lnTo>
                    <a:pt x="1952" y="219"/>
                  </a:lnTo>
                  <a:lnTo>
                    <a:pt x="1985" y="188"/>
                  </a:lnTo>
                  <a:lnTo>
                    <a:pt x="2016" y="156"/>
                  </a:lnTo>
                  <a:lnTo>
                    <a:pt x="2049" y="127"/>
                  </a:lnTo>
                  <a:lnTo>
                    <a:pt x="2080" y="96"/>
                  </a:lnTo>
                  <a:lnTo>
                    <a:pt x="2113" y="64"/>
                  </a:lnTo>
                  <a:lnTo>
                    <a:pt x="2146" y="35"/>
                  </a:lnTo>
                  <a:lnTo>
                    <a:pt x="2177" y="3"/>
                  </a:lnTo>
                  <a:lnTo>
                    <a:pt x="2180" y="0"/>
                  </a:lnTo>
                  <a:lnTo>
                    <a:pt x="2524" y="0"/>
                  </a:lnTo>
                  <a:lnTo>
                    <a:pt x="2524" y="511"/>
                  </a:lnTo>
                  <a:lnTo>
                    <a:pt x="2499" y="527"/>
                  </a:lnTo>
                  <a:lnTo>
                    <a:pt x="2468" y="547"/>
                  </a:lnTo>
                  <a:lnTo>
                    <a:pt x="2435" y="566"/>
                  </a:lnTo>
                  <a:lnTo>
                    <a:pt x="2404" y="586"/>
                  </a:lnTo>
                  <a:lnTo>
                    <a:pt x="2371" y="606"/>
                  </a:lnTo>
                  <a:lnTo>
                    <a:pt x="2338" y="627"/>
                  </a:lnTo>
                  <a:lnTo>
                    <a:pt x="2307" y="647"/>
                  </a:lnTo>
                  <a:lnTo>
                    <a:pt x="2274" y="667"/>
                  </a:lnTo>
                  <a:lnTo>
                    <a:pt x="2243" y="688"/>
                  </a:lnTo>
                  <a:lnTo>
                    <a:pt x="2210" y="706"/>
                  </a:lnTo>
                  <a:lnTo>
                    <a:pt x="2177" y="727"/>
                  </a:lnTo>
                  <a:lnTo>
                    <a:pt x="2146" y="747"/>
                  </a:lnTo>
                  <a:lnTo>
                    <a:pt x="2113" y="767"/>
                  </a:lnTo>
                  <a:lnTo>
                    <a:pt x="2080" y="788"/>
                  </a:lnTo>
                  <a:lnTo>
                    <a:pt x="2049" y="808"/>
                  </a:lnTo>
                  <a:lnTo>
                    <a:pt x="2016" y="827"/>
                  </a:lnTo>
                  <a:lnTo>
                    <a:pt x="1985" y="847"/>
                  </a:lnTo>
                  <a:lnTo>
                    <a:pt x="1952" y="867"/>
                  </a:lnTo>
                  <a:lnTo>
                    <a:pt x="1919" y="888"/>
                  </a:lnTo>
                  <a:lnTo>
                    <a:pt x="1888" y="908"/>
                  </a:lnTo>
                  <a:lnTo>
                    <a:pt x="1855" y="928"/>
                  </a:lnTo>
                  <a:lnTo>
                    <a:pt x="1823" y="949"/>
                  </a:lnTo>
                  <a:lnTo>
                    <a:pt x="1791" y="967"/>
                  </a:lnTo>
                  <a:lnTo>
                    <a:pt x="1758" y="988"/>
                  </a:lnTo>
                  <a:lnTo>
                    <a:pt x="1727" y="1008"/>
                  </a:lnTo>
                  <a:lnTo>
                    <a:pt x="1694" y="1028"/>
                  </a:lnTo>
                  <a:lnTo>
                    <a:pt x="1662" y="1049"/>
                  </a:lnTo>
                  <a:lnTo>
                    <a:pt x="1630" y="1069"/>
                  </a:lnTo>
                  <a:lnTo>
                    <a:pt x="1598" y="1088"/>
                  </a:lnTo>
                  <a:lnTo>
                    <a:pt x="1566" y="1108"/>
                  </a:lnTo>
                  <a:lnTo>
                    <a:pt x="1534" y="1128"/>
                  </a:lnTo>
                  <a:lnTo>
                    <a:pt x="1501" y="1149"/>
                  </a:lnTo>
                  <a:lnTo>
                    <a:pt x="1470" y="1169"/>
                  </a:lnTo>
                  <a:lnTo>
                    <a:pt x="1437" y="1189"/>
                  </a:lnTo>
                  <a:lnTo>
                    <a:pt x="1405" y="1208"/>
                  </a:lnTo>
                  <a:lnTo>
                    <a:pt x="1373" y="1228"/>
                  </a:lnTo>
                  <a:lnTo>
                    <a:pt x="1340" y="1249"/>
                  </a:lnTo>
                  <a:lnTo>
                    <a:pt x="1309" y="1269"/>
                  </a:lnTo>
                  <a:lnTo>
                    <a:pt x="1276" y="1289"/>
                  </a:lnTo>
                  <a:lnTo>
                    <a:pt x="1245" y="1310"/>
                  </a:lnTo>
                  <a:lnTo>
                    <a:pt x="1212" y="1330"/>
                  </a:lnTo>
                  <a:lnTo>
                    <a:pt x="1179" y="1349"/>
                  </a:lnTo>
                  <a:lnTo>
                    <a:pt x="1148" y="1369"/>
                  </a:lnTo>
                  <a:lnTo>
                    <a:pt x="1115" y="1389"/>
                  </a:lnTo>
                  <a:lnTo>
                    <a:pt x="1082" y="1410"/>
                  </a:lnTo>
                  <a:lnTo>
                    <a:pt x="1051" y="1430"/>
                  </a:lnTo>
                  <a:lnTo>
                    <a:pt x="1018" y="1450"/>
                  </a:lnTo>
                  <a:lnTo>
                    <a:pt x="987" y="1469"/>
                  </a:lnTo>
                  <a:lnTo>
                    <a:pt x="954" y="1489"/>
                  </a:lnTo>
                  <a:lnTo>
                    <a:pt x="921" y="1510"/>
                  </a:lnTo>
                  <a:lnTo>
                    <a:pt x="890" y="1530"/>
                  </a:lnTo>
                  <a:lnTo>
                    <a:pt x="857" y="1550"/>
                  </a:lnTo>
                  <a:lnTo>
                    <a:pt x="824" y="1570"/>
                  </a:lnTo>
                  <a:lnTo>
                    <a:pt x="793" y="1591"/>
                  </a:lnTo>
                  <a:lnTo>
                    <a:pt x="760" y="1610"/>
                  </a:lnTo>
                  <a:lnTo>
                    <a:pt x="729" y="1630"/>
                  </a:lnTo>
                  <a:lnTo>
                    <a:pt x="696" y="1650"/>
                  </a:lnTo>
                  <a:lnTo>
                    <a:pt x="664" y="1670"/>
                  </a:lnTo>
                  <a:lnTo>
                    <a:pt x="632" y="1691"/>
                  </a:lnTo>
                  <a:lnTo>
                    <a:pt x="600" y="1711"/>
                  </a:lnTo>
                  <a:lnTo>
                    <a:pt x="568" y="1731"/>
                  </a:lnTo>
                  <a:lnTo>
                    <a:pt x="535" y="1750"/>
                  </a:lnTo>
                  <a:lnTo>
                    <a:pt x="503" y="1770"/>
                  </a:lnTo>
                  <a:lnTo>
                    <a:pt x="471" y="1791"/>
                  </a:lnTo>
                  <a:lnTo>
                    <a:pt x="439" y="1811"/>
                  </a:lnTo>
                  <a:lnTo>
                    <a:pt x="406" y="1831"/>
                  </a:lnTo>
                  <a:lnTo>
                    <a:pt x="375" y="1852"/>
                  </a:lnTo>
                  <a:lnTo>
                    <a:pt x="342" y="1870"/>
                  </a:lnTo>
                  <a:lnTo>
                    <a:pt x="311" y="1891"/>
                  </a:lnTo>
                  <a:lnTo>
                    <a:pt x="278" y="1911"/>
                  </a:lnTo>
                  <a:lnTo>
                    <a:pt x="245" y="1931"/>
                  </a:lnTo>
                  <a:lnTo>
                    <a:pt x="214" y="1952"/>
                  </a:lnTo>
                  <a:lnTo>
                    <a:pt x="181" y="1972"/>
                  </a:lnTo>
                  <a:lnTo>
                    <a:pt x="150" y="1992"/>
                  </a:lnTo>
                  <a:lnTo>
                    <a:pt x="117" y="2011"/>
                  </a:lnTo>
                  <a:lnTo>
                    <a:pt x="84" y="2031"/>
                  </a:lnTo>
                  <a:lnTo>
                    <a:pt x="53" y="2052"/>
                  </a:lnTo>
                  <a:lnTo>
                    <a:pt x="45" y="2056"/>
                  </a:lnTo>
                  <a:lnTo>
                    <a:pt x="20" y="2069"/>
                  </a:lnTo>
                  <a:lnTo>
                    <a:pt x="0" y="2078"/>
                  </a:lnTo>
                  <a:close/>
                </a:path>
              </a:pathLst>
            </a:custGeom>
            <a:solidFill>
              <a:srgbClr val="EDEDED"/>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Line 20">
              <a:extLst>
                <a:ext uri="{FF2B5EF4-FFF2-40B4-BE49-F238E27FC236}">
                  <a16:creationId xmlns:a16="http://schemas.microsoft.com/office/drawing/2014/main" id="{ABD38C57-9CFD-27C8-21D0-5D3B0E3F2484}"/>
                </a:ext>
              </a:extLst>
            </p:cNvPr>
            <p:cNvSpPr>
              <a:spLocks noChangeShapeType="1"/>
            </p:cNvSpPr>
            <p:nvPr/>
          </p:nvSpPr>
          <p:spPr bwMode="auto">
            <a:xfrm>
              <a:off x="6740526" y="5076825"/>
              <a:ext cx="4052888"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1">
              <a:extLst>
                <a:ext uri="{FF2B5EF4-FFF2-40B4-BE49-F238E27FC236}">
                  <a16:creationId xmlns:a16="http://schemas.microsoft.com/office/drawing/2014/main" id="{4541767F-84CF-76DD-1041-147850068869}"/>
                </a:ext>
              </a:extLst>
            </p:cNvPr>
            <p:cNvSpPr>
              <a:spLocks noChangeShapeType="1"/>
            </p:cNvSpPr>
            <p:nvPr/>
          </p:nvSpPr>
          <p:spPr bwMode="auto">
            <a:xfrm>
              <a:off x="6761164"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2">
              <a:extLst>
                <a:ext uri="{FF2B5EF4-FFF2-40B4-BE49-F238E27FC236}">
                  <a16:creationId xmlns:a16="http://schemas.microsoft.com/office/drawing/2014/main" id="{601AA251-722F-81C6-A215-4D552199A71E}"/>
                </a:ext>
              </a:extLst>
            </p:cNvPr>
            <p:cNvSpPr>
              <a:spLocks noChangeArrowheads="1"/>
            </p:cNvSpPr>
            <p:nvPr/>
          </p:nvSpPr>
          <p:spPr bwMode="auto">
            <a:xfrm>
              <a:off x="6729414" y="5175250"/>
              <a:ext cx="127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3">
              <a:extLst>
                <a:ext uri="{FF2B5EF4-FFF2-40B4-BE49-F238E27FC236}">
                  <a16:creationId xmlns:a16="http://schemas.microsoft.com/office/drawing/2014/main" id="{93656391-ED77-5894-DFDB-48ED088FA42C}"/>
                </a:ext>
              </a:extLst>
            </p:cNvPr>
            <p:cNvSpPr>
              <a:spLocks noChangeShapeType="1"/>
            </p:cNvSpPr>
            <p:nvPr/>
          </p:nvSpPr>
          <p:spPr bwMode="auto">
            <a:xfrm>
              <a:off x="7065964"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4">
              <a:extLst>
                <a:ext uri="{FF2B5EF4-FFF2-40B4-BE49-F238E27FC236}">
                  <a16:creationId xmlns:a16="http://schemas.microsoft.com/office/drawing/2014/main" id="{CEA35DC3-09F0-474F-5B48-B9E0EF92C41F}"/>
                </a:ext>
              </a:extLst>
            </p:cNvPr>
            <p:cNvSpPr>
              <a:spLocks noChangeArrowheads="1"/>
            </p:cNvSpPr>
            <p:nvPr/>
          </p:nvSpPr>
          <p:spPr bwMode="auto">
            <a:xfrm>
              <a:off x="7035801" y="5175250"/>
              <a:ext cx="127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Line 25">
              <a:extLst>
                <a:ext uri="{FF2B5EF4-FFF2-40B4-BE49-F238E27FC236}">
                  <a16:creationId xmlns:a16="http://schemas.microsoft.com/office/drawing/2014/main" id="{F51382ED-288B-1DE7-BA39-5DBC6B92A9AA}"/>
                </a:ext>
              </a:extLst>
            </p:cNvPr>
            <p:cNvSpPr>
              <a:spLocks noChangeShapeType="1"/>
            </p:cNvSpPr>
            <p:nvPr/>
          </p:nvSpPr>
          <p:spPr bwMode="auto">
            <a:xfrm>
              <a:off x="7373939"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6">
              <a:extLst>
                <a:ext uri="{FF2B5EF4-FFF2-40B4-BE49-F238E27FC236}">
                  <a16:creationId xmlns:a16="http://schemas.microsoft.com/office/drawing/2014/main" id="{20A7CF84-7BEE-CFFB-4F55-BA12AE3EF457}"/>
                </a:ext>
              </a:extLst>
            </p:cNvPr>
            <p:cNvSpPr>
              <a:spLocks noChangeArrowheads="1"/>
            </p:cNvSpPr>
            <p:nvPr/>
          </p:nvSpPr>
          <p:spPr bwMode="auto">
            <a:xfrm>
              <a:off x="7312026"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27">
              <a:extLst>
                <a:ext uri="{FF2B5EF4-FFF2-40B4-BE49-F238E27FC236}">
                  <a16:creationId xmlns:a16="http://schemas.microsoft.com/office/drawing/2014/main" id="{3D7FC5C2-1F70-EB59-F1BA-2B8A48C6758F}"/>
                </a:ext>
              </a:extLst>
            </p:cNvPr>
            <p:cNvSpPr>
              <a:spLocks noChangeShapeType="1"/>
            </p:cNvSpPr>
            <p:nvPr/>
          </p:nvSpPr>
          <p:spPr bwMode="auto">
            <a:xfrm>
              <a:off x="7680326"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28">
              <a:extLst>
                <a:ext uri="{FF2B5EF4-FFF2-40B4-BE49-F238E27FC236}">
                  <a16:creationId xmlns:a16="http://schemas.microsoft.com/office/drawing/2014/main" id="{09BFE3EC-194C-224F-B92A-3BECD1DDEFBB}"/>
                </a:ext>
              </a:extLst>
            </p:cNvPr>
            <p:cNvSpPr>
              <a:spLocks noChangeArrowheads="1"/>
            </p:cNvSpPr>
            <p:nvPr/>
          </p:nvSpPr>
          <p:spPr bwMode="auto">
            <a:xfrm>
              <a:off x="7621589"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29">
              <a:extLst>
                <a:ext uri="{FF2B5EF4-FFF2-40B4-BE49-F238E27FC236}">
                  <a16:creationId xmlns:a16="http://schemas.microsoft.com/office/drawing/2014/main" id="{A5BF116A-C791-8F0C-B32F-67349B5769FB}"/>
                </a:ext>
              </a:extLst>
            </p:cNvPr>
            <p:cNvSpPr>
              <a:spLocks noChangeShapeType="1"/>
            </p:cNvSpPr>
            <p:nvPr/>
          </p:nvSpPr>
          <p:spPr bwMode="auto">
            <a:xfrm>
              <a:off x="7985126"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0">
              <a:extLst>
                <a:ext uri="{FF2B5EF4-FFF2-40B4-BE49-F238E27FC236}">
                  <a16:creationId xmlns:a16="http://schemas.microsoft.com/office/drawing/2014/main" id="{699D4E0A-C23D-8FA4-3DA1-40CAB753069F}"/>
                </a:ext>
              </a:extLst>
            </p:cNvPr>
            <p:cNvSpPr>
              <a:spLocks noChangeArrowheads="1"/>
            </p:cNvSpPr>
            <p:nvPr/>
          </p:nvSpPr>
          <p:spPr bwMode="auto">
            <a:xfrm>
              <a:off x="7923214"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31">
              <a:extLst>
                <a:ext uri="{FF2B5EF4-FFF2-40B4-BE49-F238E27FC236}">
                  <a16:creationId xmlns:a16="http://schemas.microsoft.com/office/drawing/2014/main" id="{69CED7FF-1FAC-6D31-C73D-A3DE1DB73441}"/>
                </a:ext>
              </a:extLst>
            </p:cNvPr>
            <p:cNvSpPr>
              <a:spLocks noChangeShapeType="1"/>
            </p:cNvSpPr>
            <p:nvPr/>
          </p:nvSpPr>
          <p:spPr bwMode="auto">
            <a:xfrm>
              <a:off x="8293101"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2">
              <a:extLst>
                <a:ext uri="{FF2B5EF4-FFF2-40B4-BE49-F238E27FC236}">
                  <a16:creationId xmlns:a16="http://schemas.microsoft.com/office/drawing/2014/main" id="{FD11D6F7-CF67-D9A5-9EB9-7FF499FCF007}"/>
                </a:ext>
              </a:extLst>
            </p:cNvPr>
            <p:cNvSpPr>
              <a:spLocks noChangeArrowheads="1"/>
            </p:cNvSpPr>
            <p:nvPr/>
          </p:nvSpPr>
          <p:spPr bwMode="auto">
            <a:xfrm>
              <a:off x="8234364"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Line 33">
              <a:extLst>
                <a:ext uri="{FF2B5EF4-FFF2-40B4-BE49-F238E27FC236}">
                  <a16:creationId xmlns:a16="http://schemas.microsoft.com/office/drawing/2014/main" id="{0B5A9DB2-362E-CDB3-14AB-7933BF62206E}"/>
                </a:ext>
              </a:extLst>
            </p:cNvPr>
            <p:cNvSpPr>
              <a:spLocks noChangeShapeType="1"/>
            </p:cNvSpPr>
            <p:nvPr/>
          </p:nvSpPr>
          <p:spPr bwMode="auto">
            <a:xfrm>
              <a:off x="8601076"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4">
              <a:extLst>
                <a:ext uri="{FF2B5EF4-FFF2-40B4-BE49-F238E27FC236}">
                  <a16:creationId xmlns:a16="http://schemas.microsoft.com/office/drawing/2014/main" id="{D35EE293-F369-4720-8DFA-A0F9CE6CFDC7}"/>
                </a:ext>
              </a:extLst>
            </p:cNvPr>
            <p:cNvSpPr>
              <a:spLocks noChangeArrowheads="1"/>
            </p:cNvSpPr>
            <p:nvPr/>
          </p:nvSpPr>
          <p:spPr bwMode="auto">
            <a:xfrm>
              <a:off x="8540751"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35">
              <a:extLst>
                <a:ext uri="{FF2B5EF4-FFF2-40B4-BE49-F238E27FC236}">
                  <a16:creationId xmlns:a16="http://schemas.microsoft.com/office/drawing/2014/main" id="{0FD37CA3-DD3C-84D2-53EA-C322783A23C4}"/>
                </a:ext>
              </a:extLst>
            </p:cNvPr>
            <p:cNvSpPr>
              <a:spLocks noChangeShapeType="1"/>
            </p:cNvSpPr>
            <p:nvPr/>
          </p:nvSpPr>
          <p:spPr bwMode="auto">
            <a:xfrm>
              <a:off x="8905876"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36">
              <a:extLst>
                <a:ext uri="{FF2B5EF4-FFF2-40B4-BE49-F238E27FC236}">
                  <a16:creationId xmlns:a16="http://schemas.microsoft.com/office/drawing/2014/main" id="{98247606-00F0-CDCF-B64F-18586A9F0E60}"/>
                </a:ext>
              </a:extLst>
            </p:cNvPr>
            <p:cNvSpPr>
              <a:spLocks noChangeArrowheads="1"/>
            </p:cNvSpPr>
            <p:nvPr/>
          </p:nvSpPr>
          <p:spPr bwMode="auto">
            <a:xfrm>
              <a:off x="8845551"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37">
              <a:extLst>
                <a:ext uri="{FF2B5EF4-FFF2-40B4-BE49-F238E27FC236}">
                  <a16:creationId xmlns:a16="http://schemas.microsoft.com/office/drawing/2014/main" id="{75F225BF-CC60-283D-DB51-4D0A2EB73AA5}"/>
                </a:ext>
              </a:extLst>
            </p:cNvPr>
            <p:cNvSpPr>
              <a:spLocks noChangeShapeType="1"/>
            </p:cNvSpPr>
            <p:nvPr/>
          </p:nvSpPr>
          <p:spPr bwMode="auto">
            <a:xfrm>
              <a:off x="9213851"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Rectangle 38">
              <a:extLst>
                <a:ext uri="{FF2B5EF4-FFF2-40B4-BE49-F238E27FC236}">
                  <a16:creationId xmlns:a16="http://schemas.microsoft.com/office/drawing/2014/main" id="{6909706F-680D-4309-7109-9EFEA3E6CDC5}"/>
                </a:ext>
              </a:extLst>
            </p:cNvPr>
            <p:cNvSpPr>
              <a:spLocks noChangeArrowheads="1"/>
            </p:cNvSpPr>
            <p:nvPr/>
          </p:nvSpPr>
          <p:spPr bwMode="auto">
            <a:xfrm>
              <a:off x="9153526"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Line 39">
              <a:extLst>
                <a:ext uri="{FF2B5EF4-FFF2-40B4-BE49-F238E27FC236}">
                  <a16:creationId xmlns:a16="http://schemas.microsoft.com/office/drawing/2014/main" id="{E3181465-7A59-CA49-31F8-2AB69C510DF6}"/>
                </a:ext>
              </a:extLst>
            </p:cNvPr>
            <p:cNvSpPr>
              <a:spLocks noChangeShapeType="1"/>
            </p:cNvSpPr>
            <p:nvPr/>
          </p:nvSpPr>
          <p:spPr bwMode="auto">
            <a:xfrm>
              <a:off x="9520239"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0">
              <a:extLst>
                <a:ext uri="{FF2B5EF4-FFF2-40B4-BE49-F238E27FC236}">
                  <a16:creationId xmlns:a16="http://schemas.microsoft.com/office/drawing/2014/main" id="{56A0F3E2-AA0F-1FAE-77EA-1E80A82F5140}"/>
                </a:ext>
              </a:extLst>
            </p:cNvPr>
            <p:cNvSpPr>
              <a:spLocks noChangeArrowheads="1"/>
            </p:cNvSpPr>
            <p:nvPr/>
          </p:nvSpPr>
          <p:spPr bwMode="auto">
            <a:xfrm>
              <a:off x="9461501"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41">
              <a:extLst>
                <a:ext uri="{FF2B5EF4-FFF2-40B4-BE49-F238E27FC236}">
                  <a16:creationId xmlns:a16="http://schemas.microsoft.com/office/drawing/2014/main" id="{FF8DEAAC-4B39-E3E9-AB41-100B70930C09}"/>
                </a:ext>
              </a:extLst>
            </p:cNvPr>
            <p:cNvSpPr>
              <a:spLocks noChangeShapeType="1"/>
            </p:cNvSpPr>
            <p:nvPr/>
          </p:nvSpPr>
          <p:spPr bwMode="auto">
            <a:xfrm>
              <a:off x="9825039"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2">
              <a:extLst>
                <a:ext uri="{FF2B5EF4-FFF2-40B4-BE49-F238E27FC236}">
                  <a16:creationId xmlns:a16="http://schemas.microsoft.com/office/drawing/2014/main" id="{3DFD3AB8-C7F7-B015-B85B-40D3193A7046}"/>
                </a:ext>
              </a:extLst>
            </p:cNvPr>
            <p:cNvSpPr>
              <a:spLocks noChangeArrowheads="1"/>
            </p:cNvSpPr>
            <p:nvPr/>
          </p:nvSpPr>
          <p:spPr bwMode="auto">
            <a:xfrm>
              <a:off x="9766301"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3">
              <a:extLst>
                <a:ext uri="{FF2B5EF4-FFF2-40B4-BE49-F238E27FC236}">
                  <a16:creationId xmlns:a16="http://schemas.microsoft.com/office/drawing/2014/main" id="{86ED53A9-513C-6BB4-E782-347921422D30}"/>
                </a:ext>
              </a:extLst>
            </p:cNvPr>
            <p:cNvSpPr>
              <a:spLocks noChangeShapeType="1"/>
            </p:cNvSpPr>
            <p:nvPr/>
          </p:nvSpPr>
          <p:spPr bwMode="auto">
            <a:xfrm>
              <a:off x="10133014"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4">
              <a:extLst>
                <a:ext uri="{FF2B5EF4-FFF2-40B4-BE49-F238E27FC236}">
                  <a16:creationId xmlns:a16="http://schemas.microsoft.com/office/drawing/2014/main" id="{A007FA91-6810-9140-C491-0A2BE4CE6B57}"/>
                </a:ext>
              </a:extLst>
            </p:cNvPr>
            <p:cNvSpPr>
              <a:spLocks noChangeArrowheads="1"/>
            </p:cNvSpPr>
            <p:nvPr/>
          </p:nvSpPr>
          <p:spPr bwMode="auto">
            <a:xfrm>
              <a:off x="10074276"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45">
              <a:extLst>
                <a:ext uri="{FF2B5EF4-FFF2-40B4-BE49-F238E27FC236}">
                  <a16:creationId xmlns:a16="http://schemas.microsoft.com/office/drawing/2014/main" id="{C6FD8F05-D14C-E89B-1C25-40E210D72CD4}"/>
                </a:ext>
              </a:extLst>
            </p:cNvPr>
            <p:cNvSpPr>
              <a:spLocks noChangeShapeType="1"/>
            </p:cNvSpPr>
            <p:nvPr/>
          </p:nvSpPr>
          <p:spPr bwMode="auto">
            <a:xfrm>
              <a:off x="10440989"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46">
              <a:extLst>
                <a:ext uri="{FF2B5EF4-FFF2-40B4-BE49-F238E27FC236}">
                  <a16:creationId xmlns:a16="http://schemas.microsoft.com/office/drawing/2014/main" id="{1C3A18ED-0422-0AB9-0FA5-36216B722C87}"/>
                </a:ext>
              </a:extLst>
            </p:cNvPr>
            <p:cNvSpPr>
              <a:spLocks noChangeArrowheads="1"/>
            </p:cNvSpPr>
            <p:nvPr/>
          </p:nvSpPr>
          <p:spPr bwMode="auto">
            <a:xfrm>
              <a:off x="10379076"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47">
              <a:extLst>
                <a:ext uri="{FF2B5EF4-FFF2-40B4-BE49-F238E27FC236}">
                  <a16:creationId xmlns:a16="http://schemas.microsoft.com/office/drawing/2014/main" id="{45A30C6B-B63F-E521-E88B-A1E78FDFF8AD}"/>
                </a:ext>
              </a:extLst>
            </p:cNvPr>
            <p:cNvSpPr>
              <a:spLocks noChangeShapeType="1"/>
            </p:cNvSpPr>
            <p:nvPr/>
          </p:nvSpPr>
          <p:spPr bwMode="auto">
            <a:xfrm>
              <a:off x="10745789" y="5076825"/>
              <a:ext cx="0" cy="5715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8">
              <a:extLst>
                <a:ext uri="{FF2B5EF4-FFF2-40B4-BE49-F238E27FC236}">
                  <a16:creationId xmlns:a16="http://schemas.microsoft.com/office/drawing/2014/main" id="{6028F3C4-B503-F4D8-6675-71C09FA02C3A}"/>
                </a:ext>
              </a:extLst>
            </p:cNvPr>
            <p:cNvSpPr>
              <a:spLocks noChangeArrowheads="1"/>
            </p:cNvSpPr>
            <p:nvPr/>
          </p:nvSpPr>
          <p:spPr bwMode="auto">
            <a:xfrm>
              <a:off x="10685464" y="51752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7">
              <a:extLst>
                <a:ext uri="{FF2B5EF4-FFF2-40B4-BE49-F238E27FC236}">
                  <a16:creationId xmlns:a16="http://schemas.microsoft.com/office/drawing/2014/main" id="{531EEBF5-6C21-0D3B-008B-74E41ED1EE5F}"/>
                </a:ext>
              </a:extLst>
            </p:cNvPr>
            <p:cNvSpPr>
              <a:spLocks noChangeShapeType="1"/>
            </p:cNvSpPr>
            <p:nvPr/>
          </p:nvSpPr>
          <p:spPr bwMode="auto">
            <a:xfrm flipV="1">
              <a:off x="6745289" y="1722437"/>
              <a:ext cx="0" cy="3354388"/>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8">
              <a:extLst>
                <a:ext uri="{FF2B5EF4-FFF2-40B4-BE49-F238E27FC236}">
                  <a16:creationId xmlns:a16="http://schemas.microsoft.com/office/drawing/2014/main" id="{8411831B-670D-2FCD-463E-1243575923FE}"/>
                </a:ext>
              </a:extLst>
            </p:cNvPr>
            <p:cNvSpPr>
              <a:spLocks noChangeShapeType="1"/>
            </p:cNvSpPr>
            <p:nvPr/>
          </p:nvSpPr>
          <p:spPr bwMode="auto">
            <a:xfrm flipH="1">
              <a:off x="6683376" y="5059362"/>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9">
              <a:extLst>
                <a:ext uri="{FF2B5EF4-FFF2-40B4-BE49-F238E27FC236}">
                  <a16:creationId xmlns:a16="http://schemas.microsoft.com/office/drawing/2014/main" id="{B4FECFB5-F966-6546-CA07-059BDA97F116}"/>
                </a:ext>
              </a:extLst>
            </p:cNvPr>
            <p:cNvSpPr>
              <a:spLocks noChangeArrowheads="1"/>
            </p:cNvSpPr>
            <p:nvPr/>
          </p:nvSpPr>
          <p:spPr bwMode="auto">
            <a:xfrm>
              <a:off x="6586539" y="4992687"/>
              <a:ext cx="127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60">
              <a:extLst>
                <a:ext uri="{FF2B5EF4-FFF2-40B4-BE49-F238E27FC236}">
                  <a16:creationId xmlns:a16="http://schemas.microsoft.com/office/drawing/2014/main" id="{26CBCD6D-0C79-8101-F08B-B6AA5DD4DBE9}"/>
                </a:ext>
              </a:extLst>
            </p:cNvPr>
            <p:cNvSpPr>
              <a:spLocks noChangeShapeType="1"/>
            </p:cNvSpPr>
            <p:nvPr/>
          </p:nvSpPr>
          <p:spPr bwMode="auto">
            <a:xfrm flipH="1">
              <a:off x="6683376" y="4805362"/>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61">
              <a:extLst>
                <a:ext uri="{FF2B5EF4-FFF2-40B4-BE49-F238E27FC236}">
                  <a16:creationId xmlns:a16="http://schemas.microsoft.com/office/drawing/2014/main" id="{59C416E7-3B33-14E1-9C79-482177934470}"/>
                </a:ext>
              </a:extLst>
            </p:cNvPr>
            <p:cNvSpPr>
              <a:spLocks noChangeArrowheads="1"/>
            </p:cNvSpPr>
            <p:nvPr/>
          </p:nvSpPr>
          <p:spPr bwMode="auto">
            <a:xfrm>
              <a:off x="6586539" y="4741862"/>
              <a:ext cx="1270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62">
              <a:extLst>
                <a:ext uri="{FF2B5EF4-FFF2-40B4-BE49-F238E27FC236}">
                  <a16:creationId xmlns:a16="http://schemas.microsoft.com/office/drawing/2014/main" id="{56C238FF-42FE-9993-A234-3E39BE7048F5}"/>
                </a:ext>
              </a:extLst>
            </p:cNvPr>
            <p:cNvSpPr>
              <a:spLocks noChangeShapeType="1"/>
            </p:cNvSpPr>
            <p:nvPr/>
          </p:nvSpPr>
          <p:spPr bwMode="auto">
            <a:xfrm flipH="1">
              <a:off x="6683376" y="4552950"/>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3">
              <a:extLst>
                <a:ext uri="{FF2B5EF4-FFF2-40B4-BE49-F238E27FC236}">
                  <a16:creationId xmlns:a16="http://schemas.microsoft.com/office/drawing/2014/main" id="{C9F8E0C2-E666-A609-7A6B-82B0DC4B2812}"/>
                </a:ext>
              </a:extLst>
            </p:cNvPr>
            <p:cNvSpPr>
              <a:spLocks noChangeArrowheads="1"/>
            </p:cNvSpPr>
            <p:nvPr/>
          </p:nvSpPr>
          <p:spPr bwMode="auto">
            <a:xfrm>
              <a:off x="6524626" y="4487862"/>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64">
              <a:extLst>
                <a:ext uri="{FF2B5EF4-FFF2-40B4-BE49-F238E27FC236}">
                  <a16:creationId xmlns:a16="http://schemas.microsoft.com/office/drawing/2014/main" id="{72FE08E1-BE80-40FF-04FD-0B85B51468C5}"/>
                </a:ext>
              </a:extLst>
            </p:cNvPr>
            <p:cNvSpPr>
              <a:spLocks noChangeShapeType="1"/>
            </p:cNvSpPr>
            <p:nvPr/>
          </p:nvSpPr>
          <p:spPr bwMode="auto">
            <a:xfrm flipH="1">
              <a:off x="6683376" y="4297362"/>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5">
              <a:extLst>
                <a:ext uri="{FF2B5EF4-FFF2-40B4-BE49-F238E27FC236}">
                  <a16:creationId xmlns:a16="http://schemas.microsoft.com/office/drawing/2014/main" id="{9DE26DF4-678D-D7FC-9E88-47505FE4A44C}"/>
                </a:ext>
              </a:extLst>
            </p:cNvPr>
            <p:cNvSpPr>
              <a:spLocks noChangeArrowheads="1"/>
            </p:cNvSpPr>
            <p:nvPr/>
          </p:nvSpPr>
          <p:spPr bwMode="auto">
            <a:xfrm>
              <a:off x="6524626" y="42354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6">
              <a:extLst>
                <a:ext uri="{FF2B5EF4-FFF2-40B4-BE49-F238E27FC236}">
                  <a16:creationId xmlns:a16="http://schemas.microsoft.com/office/drawing/2014/main" id="{22585739-8B9F-309A-6840-CA63D2D1C58A}"/>
                </a:ext>
              </a:extLst>
            </p:cNvPr>
            <p:cNvSpPr>
              <a:spLocks noChangeShapeType="1"/>
            </p:cNvSpPr>
            <p:nvPr/>
          </p:nvSpPr>
          <p:spPr bwMode="auto">
            <a:xfrm flipH="1">
              <a:off x="6683376" y="4044950"/>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7">
              <a:extLst>
                <a:ext uri="{FF2B5EF4-FFF2-40B4-BE49-F238E27FC236}">
                  <a16:creationId xmlns:a16="http://schemas.microsoft.com/office/drawing/2014/main" id="{B7790425-B3B0-AE30-2603-C46FC2950A87}"/>
                </a:ext>
              </a:extLst>
            </p:cNvPr>
            <p:cNvSpPr>
              <a:spLocks noChangeArrowheads="1"/>
            </p:cNvSpPr>
            <p:nvPr/>
          </p:nvSpPr>
          <p:spPr bwMode="auto">
            <a:xfrm>
              <a:off x="6524626" y="3978275"/>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8">
              <a:extLst>
                <a:ext uri="{FF2B5EF4-FFF2-40B4-BE49-F238E27FC236}">
                  <a16:creationId xmlns:a16="http://schemas.microsoft.com/office/drawing/2014/main" id="{EF4D57DF-BD10-C65D-797B-8A5FEFB8F4F4}"/>
                </a:ext>
              </a:extLst>
            </p:cNvPr>
            <p:cNvSpPr>
              <a:spLocks noChangeShapeType="1"/>
            </p:cNvSpPr>
            <p:nvPr/>
          </p:nvSpPr>
          <p:spPr bwMode="auto">
            <a:xfrm flipH="1">
              <a:off x="6683376" y="3790950"/>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69">
              <a:extLst>
                <a:ext uri="{FF2B5EF4-FFF2-40B4-BE49-F238E27FC236}">
                  <a16:creationId xmlns:a16="http://schemas.microsoft.com/office/drawing/2014/main" id="{ABA04879-586B-4153-22DF-8953D5BE4ACF}"/>
                </a:ext>
              </a:extLst>
            </p:cNvPr>
            <p:cNvSpPr>
              <a:spLocks noChangeArrowheads="1"/>
            </p:cNvSpPr>
            <p:nvPr/>
          </p:nvSpPr>
          <p:spPr bwMode="auto">
            <a:xfrm>
              <a:off x="6524626" y="3724275"/>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70">
              <a:extLst>
                <a:ext uri="{FF2B5EF4-FFF2-40B4-BE49-F238E27FC236}">
                  <a16:creationId xmlns:a16="http://schemas.microsoft.com/office/drawing/2014/main" id="{53CAF525-9ED6-B83C-7B3C-C734B76E5BE8}"/>
                </a:ext>
              </a:extLst>
            </p:cNvPr>
            <p:cNvSpPr>
              <a:spLocks noChangeShapeType="1"/>
            </p:cNvSpPr>
            <p:nvPr/>
          </p:nvSpPr>
          <p:spPr bwMode="auto">
            <a:xfrm flipH="1">
              <a:off x="6683376" y="3538537"/>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71">
              <a:extLst>
                <a:ext uri="{FF2B5EF4-FFF2-40B4-BE49-F238E27FC236}">
                  <a16:creationId xmlns:a16="http://schemas.microsoft.com/office/drawing/2014/main" id="{9FBC5E11-E737-3C78-B8FC-F8AD83217414}"/>
                </a:ext>
              </a:extLst>
            </p:cNvPr>
            <p:cNvSpPr>
              <a:spLocks noChangeArrowheads="1"/>
            </p:cNvSpPr>
            <p:nvPr/>
          </p:nvSpPr>
          <p:spPr bwMode="auto">
            <a:xfrm>
              <a:off x="6524626" y="3473450"/>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Line 72">
              <a:extLst>
                <a:ext uri="{FF2B5EF4-FFF2-40B4-BE49-F238E27FC236}">
                  <a16:creationId xmlns:a16="http://schemas.microsoft.com/office/drawing/2014/main" id="{90C0340F-29CD-770A-C729-21BBC0562D82}"/>
                </a:ext>
              </a:extLst>
            </p:cNvPr>
            <p:cNvSpPr>
              <a:spLocks noChangeShapeType="1"/>
            </p:cNvSpPr>
            <p:nvPr/>
          </p:nvSpPr>
          <p:spPr bwMode="auto">
            <a:xfrm flipH="1">
              <a:off x="6683376" y="3286125"/>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73">
              <a:extLst>
                <a:ext uri="{FF2B5EF4-FFF2-40B4-BE49-F238E27FC236}">
                  <a16:creationId xmlns:a16="http://schemas.microsoft.com/office/drawing/2014/main" id="{0DFC4608-154F-F204-59E8-BA14CD46F1E0}"/>
                </a:ext>
              </a:extLst>
            </p:cNvPr>
            <p:cNvSpPr>
              <a:spLocks noChangeArrowheads="1"/>
            </p:cNvSpPr>
            <p:nvPr/>
          </p:nvSpPr>
          <p:spPr bwMode="auto">
            <a:xfrm>
              <a:off x="6524626" y="3221037"/>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Line 74">
              <a:extLst>
                <a:ext uri="{FF2B5EF4-FFF2-40B4-BE49-F238E27FC236}">
                  <a16:creationId xmlns:a16="http://schemas.microsoft.com/office/drawing/2014/main" id="{DFB5A95D-CD2B-06C3-C977-01D291FAC36C}"/>
                </a:ext>
              </a:extLst>
            </p:cNvPr>
            <p:cNvSpPr>
              <a:spLocks noChangeShapeType="1"/>
            </p:cNvSpPr>
            <p:nvPr/>
          </p:nvSpPr>
          <p:spPr bwMode="auto">
            <a:xfrm flipH="1">
              <a:off x="6683376" y="3032125"/>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75">
              <a:extLst>
                <a:ext uri="{FF2B5EF4-FFF2-40B4-BE49-F238E27FC236}">
                  <a16:creationId xmlns:a16="http://schemas.microsoft.com/office/drawing/2014/main" id="{7E2E26DB-E510-7009-5591-C1A528503BCD}"/>
                </a:ext>
              </a:extLst>
            </p:cNvPr>
            <p:cNvSpPr>
              <a:spLocks noChangeArrowheads="1"/>
            </p:cNvSpPr>
            <p:nvPr/>
          </p:nvSpPr>
          <p:spPr bwMode="auto">
            <a:xfrm>
              <a:off x="6524626" y="2968625"/>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Line 76">
              <a:extLst>
                <a:ext uri="{FF2B5EF4-FFF2-40B4-BE49-F238E27FC236}">
                  <a16:creationId xmlns:a16="http://schemas.microsoft.com/office/drawing/2014/main" id="{06C1288A-3BC9-1469-113C-8CCDDFD60995}"/>
                </a:ext>
              </a:extLst>
            </p:cNvPr>
            <p:cNvSpPr>
              <a:spLocks noChangeShapeType="1"/>
            </p:cNvSpPr>
            <p:nvPr/>
          </p:nvSpPr>
          <p:spPr bwMode="auto">
            <a:xfrm flipH="1">
              <a:off x="6683376" y="2779712"/>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77">
              <a:extLst>
                <a:ext uri="{FF2B5EF4-FFF2-40B4-BE49-F238E27FC236}">
                  <a16:creationId xmlns:a16="http://schemas.microsoft.com/office/drawing/2014/main" id="{4E6E17D9-E690-91D9-A30D-21AE374C1807}"/>
                </a:ext>
              </a:extLst>
            </p:cNvPr>
            <p:cNvSpPr>
              <a:spLocks noChangeArrowheads="1"/>
            </p:cNvSpPr>
            <p:nvPr/>
          </p:nvSpPr>
          <p:spPr bwMode="auto">
            <a:xfrm>
              <a:off x="6524626" y="2714625"/>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8">
              <a:extLst>
                <a:ext uri="{FF2B5EF4-FFF2-40B4-BE49-F238E27FC236}">
                  <a16:creationId xmlns:a16="http://schemas.microsoft.com/office/drawing/2014/main" id="{A34BED4C-D00F-A76B-1979-C006E409B7B0}"/>
                </a:ext>
              </a:extLst>
            </p:cNvPr>
            <p:cNvSpPr>
              <a:spLocks noChangeShapeType="1"/>
            </p:cNvSpPr>
            <p:nvPr/>
          </p:nvSpPr>
          <p:spPr bwMode="auto">
            <a:xfrm flipH="1">
              <a:off x="6683376" y="2525712"/>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79">
              <a:extLst>
                <a:ext uri="{FF2B5EF4-FFF2-40B4-BE49-F238E27FC236}">
                  <a16:creationId xmlns:a16="http://schemas.microsoft.com/office/drawing/2014/main" id="{E446895F-38BB-23A3-90F6-E7A1A01EE8DD}"/>
                </a:ext>
              </a:extLst>
            </p:cNvPr>
            <p:cNvSpPr>
              <a:spLocks noChangeArrowheads="1"/>
            </p:cNvSpPr>
            <p:nvPr/>
          </p:nvSpPr>
          <p:spPr bwMode="auto">
            <a:xfrm>
              <a:off x="6524626" y="2459037"/>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Line 80">
              <a:extLst>
                <a:ext uri="{FF2B5EF4-FFF2-40B4-BE49-F238E27FC236}">
                  <a16:creationId xmlns:a16="http://schemas.microsoft.com/office/drawing/2014/main" id="{71996291-2CB3-DFA7-FE5E-C05068D797AE}"/>
                </a:ext>
              </a:extLst>
            </p:cNvPr>
            <p:cNvSpPr>
              <a:spLocks noChangeShapeType="1"/>
            </p:cNvSpPr>
            <p:nvPr/>
          </p:nvSpPr>
          <p:spPr bwMode="auto">
            <a:xfrm flipH="1">
              <a:off x="6683376" y="2271712"/>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81">
              <a:extLst>
                <a:ext uri="{FF2B5EF4-FFF2-40B4-BE49-F238E27FC236}">
                  <a16:creationId xmlns:a16="http://schemas.microsoft.com/office/drawing/2014/main" id="{0E7680E4-CA91-8697-9D38-7A66F067CE12}"/>
                </a:ext>
              </a:extLst>
            </p:cNvPr>
            <p:cNvSpPr>
              <a:spLocks noChangeArrowheads="1"/>
            </p:cNvSpPr>
            <p:nvPr/>
          </p:nvSpPr>
          <p:spPr bwMode="auto">
            <a:xfrm>
              <a:off x="6524626" y="2206625"/>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Line 82">
              <a:extLst>
                <a:ext uri="{FF2B5EF4-FFF2-40B4-BE49-F238E27FC236}">
                  <a16:creationId xmlns:a16="http://schemas.microsoft.com/office/drawing/2014/main" id="{735B20A4-D1D5-5523-9672-8A8120081C76}"/>
                </a:ext>
              </a:extLst>
            </p:cNvPr>
            <p:cNvSpPr>
              <a:spLocks noChangeShapeType="1"/>
            </p:cNvSpPr>
            <p:nvPr/>
          </p:nvSpPr>
          <p:spPr bwMode="auto">
            <a:xfrm flipH="1">
              <a:off x="6683376" y="2017712"/>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83">
              <a:extLst>
                <a:ext uri="{FF2B5EF4-FFF2-40B4-BE49-F238E27FC236}">
                  <a16:creationId xmlns:a16="http://schemas.microsoft.com/office/drawing/2014/main" id="{BDE3B7DE-8D3B-FF40-CD10-AB5A789AE836}"/>
                </a:ext>
              </a:extLst>
            </p:cNvPr>
            <p:cNvSpPr>
              <a:spLocks noChangeArrowheads="1"/>
            </p:cNvSpPr>
            <p:nvPr/>
          </p:nvSpPr>
          <p:spPr bwMode="auto">
            <a:xfrm>
              <a:off x="6524626" y="1954212"/>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Line 84">
              <a:extLst>
                <a:ext uri="{FF2B5EF4-FFF2-40B4-BE49-F238E27FC236}">
                  <a16:creationId xmlns:a16="http://schemas.microsoft.com/office/drawing/2014/main" id="{A9D540BA-7AFB-447C-1D03-D2259A33D448}"/>
                </a:ext>
              </a:extLst>
            </p:cNvPr>
            <p:cNvSpPr>
              <a:spLocks noChangeShapeType="1"/>
            </p:cNvSpPr>
            <p:nvPr/>
          </p:nvSpPr>
          <p:spPr bwMode="auto">
            <a:xfrm flipH="1">
              <a:off x="6683376" y="1765300"/>
              <a:ext cx="5715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85">
              <a:extLst>
                <a:ext uri="{FF2B5EF4-FFF2-40B4-BE49-F238E27FC236}">
                  <a16:creationId xmlns:a16="http://schemas.microsoft.com/office/drawing/2014/main" id="{4F7510AD-7F14-FFAF-01B5-6A9DB1956FFB}"/>
                </a:ext>
              </a:extLst>
            </p:cNvPr>
            <p:cNvSpPr>
              <a:spLocks noChangeArrowheads="1"/>
            </p:cNvSpPr>
            <p:nvPr/>
          </p:nvSpPr>
          <p:spPr bwMode="auto">
            <a:xfrm>
              <a:off x="6524626" y="1700212"/>
              <a:ext cx="1952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rPr>
                <a:t>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4" name="Group 83">
              <a:extLst>
                <a:ext uri="{FF2B5EF4-FFF2-40B4-BE49-F238E27FC236}">
                  <a16:creationId xmlns:a16="http://schemas.microsoft.com/office/drawing/2014/main" id="{886E035B-66C9-DDAA-61BD-0D4EF6DDB34F}"/>
                </a:ext>
              </a:extLst>
            </p:cNvPr>
            <p:cNvGrpSpPr/>
            <p:nvPr/>
          </p:nvGrpSpPr>
          <p:grpSpPr>
            <a:xfrm>
              <a:off x="6827792" y="1785937"/>
              <a:ext cx="531488" cy="250826"/>
              <a:chOff x="1166872" y="1581500"/>
              <a:chExt cx="531488" cy="250826"/>
            </a:xfrm>
          </p:grpSpPr>
          <p:sp>
            <p:nvSpPr>
              <p:cNvPr id="89" name="Freeform 131">
                <a:extLst>
                  <a:ext uri="{FF2B5EF4-FFF2-40B4-BE49-F238E27FC236}">
                    <a16:creationId xmlns:a16="http://schemas.microsoft.com/office/drawing/2014/main" id="{23FD5BA9-11E4-A2B6-1029-C7498F4AD2C9}"/>
                  </a:ext>
                </a:extLst>
              </p:cNvPr>
              <p:cNvSpPr>
                <a:spLocks/>
              </p:cNvSpPr>
              <p:nvPr/>
            </p:nvSpPr>
            <p:spPr bwMode="auto">
              <a:xfrm>
                <a:off x="1166872" y="1592593"/>
                <a:ext cx="471657" cy="193106"/>
              </a:xfrm>
              <a:custGeom>
                <a:avLst/>
                <a:gdLst>
                  <a:gd name="T0" fmla="*/ 139 w 276"/>
                  <a:gd name="T1" fmla="*/ 0 h 113"/>
                  <a:gd name="T2" fmla="*/ 276 w 276"/>
                  <a:gd name="T3" fmla="*/ 0 h 113"/>
                  <a:gd name="T4" fmla="*/ 276 w 276"/>
                  <a:gd name="T5" fmla="*/ 113 h 113"/>
                  <a:gd name="T6" fmla="*/ 0 w 276"/>
                  <a:gd name="T7" fmla="*/ 113 h 113"/>
                  <a:gd name="T8" fmla="*/ 0 w 276"/>
                  <a:gd name="T9" fmla="*/ 0 h 113"/>
                  <a:gd name="T10" fmla="*/ 139 w 276"/>
                  <a:gd name="T11" fmla="*/ 0 h 113"/>
                </a:gdLst>
                <a:ahLst/>
                <a:cxnLst>
                  <a:cxn ang="0">
                    <a:pos x="T0" y="T1"/>
                  </a:cxn>
                  <a:cxn ang="0">
                    <a:pos x="T2" y="T3"/>
                  </a:cxn>
                  <a:cxn ang="0">
                    <a:pos x="T4" y="T5"/>
                  </a:cxn>
                  <a:cxn ang="0">
                    <a:pos x="T6" y="T7"/>
                  </a:cxn>
                  <a:cxn ang="0">
                    <a:pos x="T8" y="T9"/>
                  </a:cxn>
                  <a:cxn ang="0">
                    <a:pos x="T10" y="T11"/>
                  </a:cxn>
                </a:cxnLst>
                <a:rect l="0" t="0" r="r" b="b"/>
                <a:pathLst>
                  <a:path w="276" h="113">
                    <a:moveTo>
                      <a:pt x="139" y="0"/>
                    </a:moveTo>
                    <a:lnTo>
                      <a:pt x="276" y="0"/>
                    </a:lnTo>
                    <a:lnTo>
                      <a:pt x="276" y="113"/>
                    </a:lnTo>
                    <a:lnTo>
                      <a:pt x="0" y="113"/>
                    </a:lnTo>
                    <a:lnTo>
                      <a:pt x="0" y="0"/>
                    </a:ln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90" name="Group 89">
                <a:extLst>
                  <a:ext uri="{FF2B5EF4-FFF2-40B4-BE49-F238E27FC236}">
                    <a16:creationId xmlns:a16="http://schemas.microsoft.com/office/drawing/2014/main" id="{B3C6BAC9-9B13-8813-A577-869D6976FBE2}"/>
                  </a:ext>
                </a:extLst>
              </p:cNvPr>
              <p:cNvGrpSpPr/>
              <p:nvPr/>
            </p:nvGrpSpPr>
            <p:grpSpPr>
              <a:xfrm>
                <a:off x="1389048" y="1592593"/>
                <a:ext cx="309312" cy="239733"/>
                <a:chOff x="1344598" y="1592593"/>
                <a:chExt cx="309312" cy="213613"/>
              </a:xfrm>
            </p:grpSpPr>
            <p:sp>
              <p:nvSpPr>
                <p:cNvPr id="94" name="Rectangle 132">
                  <a:extLst>
                    <a:ext uri="{FF2B5EF4-FFF2-40B4-BE49-F238E27FC236}">
                      <a16:creationId xmlns:a16="http://schemas.microsoft.com/office/drawing/2014/main" id="{993B5BC1-180B-5C18-2A0C-5F456F032C1B}"/>
                    </a:ext>
                  </a:extLst>
                </p:cNvPr>
                <p:cNvSpPr>
                  <a:spLocks noChangeArrowheads="1"/>
                </p:cNvSpPr>
                <p:nvPr/>
              </p:nvSpPr>
              <p:spPr bwMode="auto">
                <a:xfrm>
                  <a:off x="1344598" y="1691709"/>
                  <a:ext cx="102534"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Rectangle 133">
                  <a:extLst>
                    <a:ext uri="{FF2B5EF4-FFF2-40B4-BE49-F238E27FC236}">
                      <a16:creationId xmlns:a16="http://schemas.microsoft.com/office/drawing/2014/main" id="{EBDBBD3A-07A2-9F7B-BBF8-A59A83D4262F}"/>
                    </a:ext>
                  </a:extLst>
                </p:cNvPr>
                <p:cNvSpPr>
                  <a:spLocks noChangeArrowheads="1"/>
                </p:cNvSpPr>
                <p:nvPr/>
              </p:nvSpPr>
              <p:spPr bwMode="auto">
                <a:xfrm>
                  <a:off x="1412954" y="1691709"/>
                  <a:ext cx="6152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134">
                  <a:extLst>
                    <a:ext uri="{FF2B5EF4-FFF2-40B4-BE49-F238E27FC236}">
                      <a16:creationId xmlns:a16="http://schemas.microsoft.com/office/drawing/2014/main" id="{E580A1F4-C37D-7A62-29C7-6B6BEF5B6A3B}"/>
                    </a:ext>
                  </a:extLst>
                </p:cNvPr>
                <p:cNvSpPr>
                  <a:spLocks noChangeArrowheads="1"/>
                </p:cNvSpPr>
                <p:nvPr/>
              </p:nvSpPr>
              <p:spPr bwMode="auto">
                <a:xfrm>
                  <a:off x="1559920" y="1691709"/>
                  <a:ext cx="9399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135">
                  <a:extLst>
                    <a:ext uri="{FF2B5EF4-FFF2-40B4-BE49-F238E27FC236}">
                      <a16:creationId xmlns:a16="http://schemas.microsoft.com/office/drawing/2014/main" id="{6D9956A0-5504-93D1-B882-5BF9F9FBE896}"/>
                    </a:ext>
                  </a:extLst>
                </p:cNvPr>
                <p:cNvSpPr>
                  <a:spLocks noChangeArrowheads="1"/>
                </p:cNvSpPr>
                <p:nvPr/>
              </p:nvSpPr>
              <p:spPr bwMode="auto">
                <a:xfrm>
                  <a:off x="1438587" y="1691709"/>
                  <a:ext cx="152093"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 2S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138">
                  <a:extLst>
                    <a:ext uri="{FF2B5EF4-FFF2-40B4-BE49-F238E27FC236}">
                      <a16:creationId xmlns:a16="http://schemas.microsoft.com/office/drawing/2014/main" id="{50AD4393-441C-3221-3A3C-D9C5AF04EA21}"/>
                    </a:ext>
                  </a:extLst>
                </p:cNvPr>
                <p:cNvSpPr>
                  <a:spLocks noChangeArrowheads="1"/>
                </p:cNvSpPr>
                <p:nvPr/>
              </p:nvSpPr>
              <p:spPr bwMode="auto">
                <a:xfrm>
                  <a:off x="1344598" y="1592593"/>
                  <a:ext cx="102534"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139">
                  <a:extLst>
                    <a:ext uri="{FF2B5EF4-FFF2-40B4-BE49-F238E27FC236}">
                      <a16:creationId xmlns:a16="http://schemas.microsoft.com/office/drawing/2014/main" id="{281AF643-8E6B-AC31-AE7D-1F86307455A2}"/>
                    </a:ext>
                  </a:extLst>
                </p:cNvPr>
                <p:cNvSpPr>
                  <a:spLocks noChangeArrowheads="1"/>
                </p:cNvSpPr>
                <p:nvPr/>
              </p:nvSpPr>
              <p:spPr bwMode="auto">
                <a:xfrm>
                  <a:off x="1412954" y="1592593"/>
                  <a:ext cx="6152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140">
                  <a:extLst>
                    <a:ext uri="{FF2B5EF4-FFF2-40B4-BE49-F238E27FC236}">
                      <a16:creationId xmlns:a16="http://schemas.microsoft.com/office/drawing/2014/main" id="{0D61250B-7E7E-34FC-F44F-794F41EDF18B}"/>
                    </a:ext>
                  </a:extLst>
                </p:cNvPr>
                <p:cNvSpPr>
                  <a:spLocks noChangeArrowheads="1"/>
                </p:cNvSpPr>
                <p:nvPr/>
              </p:nvSpPr>
              <p:spPr bwMode="auto">
                <a:xfrm>
                  <a:off x="1559920" y="1592593"/>
                  <a:ext cx="93990"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141">
                  <a:extLst>
                    <a:ext uri="{FF2B5EF4-FFF2-40B4-BE49-F238E27FC236}">
                      <a16:creationId xmlns:a16="http://schemas.microsoft.com/office/drawing/2014/main" id="{D37930AF-48CC-2105-C03D-BA985A91FCCE}"/>
                    </a:ext>
                  </a:extLst>
                </p:cNvPr>
                <p:cNvSpPr>
                  <a:spLocks noChangeArrowheads="1"/>
                </p:cNvSpPr>
                <p:nvPr/>
              </p:nvSpPr>
              <p:spPr bwMode="auto">
                <a:xfrm>
                  <a:off x="1438587" y="1592593"/>
                  <a:ext cx="152093" cy="11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Arial" panose="020B0604020202020204" pitchFamily="34" charset="0"/>
                    </a:rPr>
                    <a:t> 1S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91" name="Group 90">
                <a:extLst>
                  <a:ext uri="{FF2B5EF4-FFF2-40B4-BE49-F238E27FC236}">
                    <a16:creationId xmlns:a16="http://schemas.microsoft.com/office/drawing/2014/main" id="{432ADB22-0C13-FE4F-62F8-A0512DF1E097}"/>
                  </a:ext>
                </a:extLst>
              </p:cNvPr>
              <p:cNvGrpSpPr/>
              <p:nvPr/>
            </p:nvGrpSpPr>
            <p:grpSpPr>
              <a:xfrm>
                <a:off x="1287989" y="1581500"/>
                <a:ext cx="75192" cy="207418"/>
                <a:chOff x="1287989" y="1471433"/>
                <a:chExt cx="75192" cy="207418"/>
              </a:xfrm>
            </p:grpSpPr>
            <p:sp>
              <p:nvSpPr>
                <p:cNvPr id="92" name="Freeform 136">
                  <a:extLst>
                    <a:ext uri="{FF2B5EF4-FFF2-40B4-BE49-F238E27FC236}">
                      <a16:creationId xmlns:a16="http://schemas.microsoft.com/office/drawing/2014/main" id="{7FF94F34-9D0F-9840-3FDC-724A91657562}"/>
                    </a:ext>
                  </a:extLst>
                </p:cNvPr>
                <p:cNvSpPr>
                  <a:spLocks/>
                </p:cNvSpPr>
                <p:nvPr/>
              </p:nvSpPr>
              <p:spPr bwMode="auto">
                <a:xfrm>
                  <a:off x="1287989" y="1471433"/>
                  <a:ext cx="75192" cy="75192"/>
                </a:xfrm>
                <a:custGeom>
                  <a:avLst/>
                  <a:gdLst>
                    <a:gd name="T0" fmla="*/ 44 w 44"/>
                    <a:gd name="T1" fmla="*/ 44 h 44"/>
                    <a:gd name="T2" fmla="*/ 0 w 44"/>
                    <a:gd name="T3" fmla="*/ 44 h 44"/>
                    <a:gd name="T4" fmla="*/ 0 w 44"/>
                    <a:gd name="T5" fmla="*/ 0 h 44"/>
                    <a:gd name="T6" fmla="*/ 20 w 44"/>
                    <a:gd name="T7" fmla="*/ 0 h 44"/>
                    <a:gd name="T8" fmla="*/ 20 w 44"/>
                    <a:gd name="T9" fmla="*/ 0 h 44"/>
                    <a:gd name="T10" fmla="*/ 44 w 44"/>
                    <a:gd name="T11" fmla="*/ 0 h 44"/>
                    <a:gd name="T12" fmla="*/ 44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44"/>
                      </a:moveTo>
                      <a:lnTo>
                        <a:pt x="0" y="44"/>
                      </a:lnTo>
                      <a:lnTo>
                        <a:pt x="0" y="0"/>
                      </a:lnTo>
                      <a:lnTo>
                        <a:pt x="20" y="0"/>
                      </a:lnTo>
                      <a:lnTo>
                        <a:pt x="20" y="0"/>
                      </a:lnTo>
                      <a:lnTo>
                        <a:pt x="44" y="0"/>
                      </a:lnTo>
                      <a:lnTo>
                        <a:pt x="44" y="4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36">
                  <a:extLst>
                    <a:ext uri="{FF2B5EF4-FFF2-40B4-BE49-F238E27FC236}">
                      <a16:creationId xmlns:a16="http://schemas.microsoft.com/office/drawing/2014/main" id="{61221C74-D761-FCED-B26A-0BD01524625B}"/>
                    </a:ext>
                  </a:extLst>
                </p:cNvPr>
                <p:cNvSpPr>
                  <a:spLocks/>
                </p:cNvSpPr>
                <p:nvPr/>
              </p:nvSpPr>
              <p:spPr bwMode="auto">
                <a:xfrm>
                  <a:off x="1287989" y="1603659"/>
                  <a:ext cx="75192" cy="75192"/>
                </a:xfrm>
                <a:custGeom>
                  <a:avLst/>
                  <a:gdLst>
                    <a:gd name="T0" fmla="*/ 44 w 44"/>
                    <a:gd name="T1" fmla="*/ 44 h 44"/>
                    <a:gd name="T2" fmla="*/ 0 w 44"/>
                    <a:gd name="T3" fmla="*/ 44 h 44"/>
                    <a:gd name="T4" fmla="*/ 0 w 44"/>
                    <a:gd name="T5" fmla="*/ 0 h 44"/>
                    <a:gd name="T6" fmla="*/ 20 w 44"/>
                    <a:gd name="T7" fmla="*/ 0 h 44"/>
                    <a:gd name="T8" fmla="*/ 20 w 44"/>
                    <a:gd name="T9" fmla="*/ 0 h 44"/>
                    <a:gd name="T10" fmla="*/ 44 w 44"/>
                    <a:gd name="T11" fmla="*/ 0 h 44"/>
                    <a:gd name="T12" fmla="*/ 44 w 4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44" h="44">
                      <a:moveTo>
                        <a:pt x="44" y="44"/>
                      </a:moveTo>
                      <a:lnTo>
                        <a:pt x="0" y="44"/>
                      </a:lnTo>
                      <a:lnTo>
                        <a:pt x="0" y="0"/>
                      </a:lnTo>
                      <a:lnTo>
                        <a:pt x="20" y="0"/>
                      </a:lnTo>
                      <a:lnTo>
                        <a:pt x="20" y="0"/>
                      </a:lnTo>
                      <a:lnTo>
                        <a:pt x="44" y="0"/>
                      </a:lnTo>
                      <a:lnTo>
                        <a:pt x="44" y="44"/>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85" name="Line 19">
              <a:extLst>
                <a:ext uri="{FF2B5EF4-FFF2-40B4-BE49-F238E27FC236}">
                  <a16:creationId xmlns:a16="http://schemas.microsoft.com/office/drawing/2014/main" id="{BA154F81-0589-BCD0-CCBD-3474629910CE}"/>
                </a:ext>
              </a:extLst>
            </p:cNvPr>
            <p:cNvSpPr>
              <a:spLocks noChangeShapeType="1"/>
            </p:cNvSpPr>
            <p:nvPr/>
          </p:nvSpPr>
          <p:spPr bwMode="auto">
            <a:xfrm flipV="1">
              <a:off x="6778626" y="3143248"/>
              <a:ext cx="4005262" cy="1892301"/>
            </a:xfrm>
            <a:prstGeom prst="line">
              <a:avLst/>
            </a:prstGeom>
            <a:noFill/>
            <a:ln w="19050">
              <a:solidFill>
                <a:srgbClr val="C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TextBox 85">
              <a:extLst>
                <a:ext uri="{FF2B5EF4-FFF2-40B4-BE49-F238E27FC236}">
                  <a16:creationId xmlns:a16="http://schemas.microsoft.com/office/drawing/2014/main" id="{F39B45FB-569F-9E35-D685-7FEE25760251}"/>
                </a:ext>
              </a:extLst>
            </p:cNvPr>
            <p:cNvSpPr txBox="1"/>
            <p:nvPr/>
          </p:nvSpPr>
          <p:spPr>
            <a:xfrm>
              <a:off x="9719018" y="3782806"/>
              <a:ext cx="1000746" cy="316958"/>
            </a:xfrm>
            <a:prstGeom prst="rect">
              <a:avLst/>
            </a:prstGeom>
            <a:noFill/>
          </p:spPr>
          <p:txBody>
            <a:bodyPr wrap="square" tIns="45720" rtlCol="0">
              <a:spAutoFit/>
            </a:bodyPr>
            <a:lstStyle/>
            <a:p>
              <a:pPr marL="228600" marR="0" indent="-228600" algn="ctr" defTabSz="457200" rtl="0" eaLnBrk="0" fontAlgn="base" latinLnBrk="0" hangingPunct="0">
                <a:lnSpc>
                  <a:spcPct val="90000"/>
                </a:lnSpc>
                <a:spcBef>
                  <a:spcPts val="600"/>
                </a:spcBef>
                <a:spcAft>
                  <a:spcPct val="0"/>
                </a:spcAft>
                <a:buClr>
                  <a:schemeClr val="accent4"/>
                </a:buClr>
                <a:buSzPct val="100000"/>
                <a:tabLst/>
              </a:pPr>
              <a:r>
                <a:rPr lang="en-US" sz="1000" b="1" dirty="0">
                  <a:latin typeface="Arial" panose="020B0604020202020204" pitchFamily="34" charset="0"/>
                  <a:ea typeface="MS PGothic" pitchFamily="34" charset="-128"/>
                  <a:cs typeface="Arial" panose="020B0604020202020204" pitchFamily="34" charset="0"/>
                </a:rPr>
                <a:t>&lt; -2SD</a:t>
              </a:r>
              <a:endParaRPr kumimoji="0" lang="en-US" sz="1000" b="1"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p:txBody>
        </p:sp>
        <p:sp>
          <p:nvSpPr>
            <p:cNvPr id="87" name="TextBox 86">
              <a:extLst>
                <a:ext uri="{FF2B5EF4-FFF2-40B4-BE49-F238E27FC236}">
                  <a16:creationId xmlns:a16="http://schemas.microsoft.com/office/drawing/2014/main" id="{6274297F-8CD9-07F7-F68A-2A8B79E2B7A4}"/>
                </a:ext>
              </a:extLst>
            </p:cNvPr>
            <p:cNvSpPr txBox="1"/>
            <p:nvPr/>
          </p:nvSpPr>
          <p:spPr>
            <a:xfrm>
              <a:off x="9805964" y="2506512"/>
              <a:ext cx="939825" cy="316958"/>
            </a:xfrm>
            <a:prstGeom prst="rect">
              <a:avLst/>
            </a:prstGeom>
            <a:noFill/>
          </p:spPr>
          <p:txBody>
            <a:bodyPr wrap="square" tIns="45720" rtlCol="0">
              <a:spAutoFit/>
            </a:bodyPr>
            <a:lstStyle/>
            <a:p>
              <a:pPr marL="228600" marR="0" indent="-228600" algn="ctr" defTabSz="457200" rtl="0" eaLnBrk="0" fontAlgn="base" latinLnBrk="0" hangingPunct="0">
                <a:lnSpc>
                  <a:spcPct val="90000"/>
                </a:lnSpc>
                <a:spcBef>
                  <a:spcPts val="600"/>
                </a:spcBef>
                <a:spcAft>
                  <a:spcPct val="0"/>
                </a:spcAft>
                <a:buClr>
                  <a:schemeClr val="accent4"/>
                </a:buClr>
                <a:buSzPct val="100000"/>
                <a:tabLst/>
              </a:pPr>
              <a:r>
                <a:rPr lang="en-US" sz="1000" b="1" u="sng" dirty="0">
                  <a:latin typeface="Arial" panose="020B0604020202020204" pitchFamily="34" charset="0"/>
                  <a:ea typeface="MS PGothic" pitchFamily="34" charset="-128"/>
                  <a:cs typeface="Arial" panose="020B0604020202020204" pitchFamily="34" charset="0"/>
                </a:rPr>
                <a:t>&gt;</a:t>
              </a:r>
              <a:r>
                <a:rPr lang="en-US" sz="1000" b="1" dirty="0">
                  <a:latin typeface="Arial" panose="020B0604020202020204" pitchFamily="34" charset="0"/>
                  <a:ea typeface="MS PGothic" pitchFamily="34" charset="-128"/>
                  <a:cs typeface="Arial" panose="020B0604020202020204" pitchFamily="34" charset="0"/>
                </a:rPr>
                <a:t> -2SD</a:t>
              </a:r>
              <a:endParaRPr kumimoji="0" lang="en-US" sz="1000" b="1" i="0" u="none" strike="noStrike" kern="1200" cap="none" spc="0" normalizeH="0" baseline="0" noProof="0" dirty="0">
                <a:ln>
                  <a:noFill/>
                </a:ln>
                <a:effectLst/>
                <a:uLnTx/>
                <a:uFillTx/>
                <a:latin typeface="Arial" panose="020B0604020202020204" pitchFamily="34" charset="0"/>
                <a:ea typeface="MS PGothic" pitchFamily="34" charset="-128"/>
                <a:cs typeface="Arial" panose="020B0604020202020204" pitchFamily="34" charset="0"/>
              </a:endParaRPr>
            </a:p>
          </p:txBody>
        </p:sp>
        <p:sp>
          <p:nvSpPr>
            <p:cNvPr id="88" name="Line 19">
              <a:extLst>
                <a:ext uri="{FF2B5EF4-FFF2-40B4-BE49-F238E27FC236}">
                  <a16:creationId xmlns:a16="http://schemas.microsoft.com/office/drawing/2014/main" id="{CDFC3BF9-0ED4-55D8-720C-046193204C93}"/>
                </a:ext>
              </a:extLst>
            </p:cNvPr>
            <p:cNvSpPr>
              <a:spLocks noChangeShapeType="1"/>
            </p:cNvSpPr>
            <p:nvPr/>
          </p:nvSpPr>
          <p:spPr bwMode="auto">
            <a:xfrm flipV="1">
              <a:off x="6740526" y="1730375"/>
              <a:ext cx="4046538" cy="334327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2" name="TextBox 101">
            <a:extLst>
              <a:ext uri="{FF2B5EF4-FFF2-40B4-BE49-F238E27FC236}">
                <a16:creationId xmlns:a16="http://schemas.microsoft.com/office/drawing/2014/main" id="{255E0CEA-DACA-F7F3-C87E-33AC14727F78}"/>
              </a:ext>
            </a:extLst>
          </p:cNvPr>
          <p:cNvSpPr txBox="1"/>
          <p:nvPr/>
        </p:nvSpPr>
        <p:spPr>
          <a:xfrm rot="16200000">
            <a:off x="6736553" y="4729415"/>
            <a:ext cx="1904686" cy="258532"/>
          </a:xfrm>
          <a:prstGeom prst="rect">
            <a:avLst/>
          </a:prstGeom>
          <a:noFill/>
        </p:spPr>
        <p:txBody>
          <a:bodyPr wrap="square" tIns="45720" rtlCol="0">
            <a:spAutoFit/>
          </a:bodyPr>
          <a:lstStyle/>
          <a:p>
            <a:pPr marL="228600" marR="0" indent="-228600" algn="l" defTabSz="457200" rtl="0" eaLnBrk="0" fontAlgn="base" latinLnBrk="0" hangingPunct="0">
              <a:lnSpc>
                <a:spcPct val="90000"/>
              </a:lnSpc>
              <a:spcBef>
                <a:spcPts val="600"/>
              </a:spcBef>
              <a:spcAft>
                <a:spcPct val="0"/>
              </a:spcAft>
              <a:buClr>
                <a:schemeClr val="accent4"/>
              </a:buClr>
              <a:buSzPct val="100000"/>
              <a:tabLst/>
            </a:pPr>
            <a:r>
              <a:rPr kumimoji="0" lang="en-US" sz="1200"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Age Equivalence (months)</a:t>
            </a:r>
          </a:p>
        </p:txBody>
      </p:sp>
      <p:sp>
        <p:nvSpPr>
          <p:cNvPr id="103" name="TextBox 102">
            <a:extLst>
              <a:ext uri="{FF2B5EF4-FFF2-40B4-BE49-F238E27FC236}">
                <a16:creationId xmlns:a16="http://schemas.microsoft.com/office/drawing/2014/main" id="{94E2E944-2CB3-4F91-68EA-153E142C0FED}"/>
              </a:ext>
            </a:extLst>
          </p:cNvPr>
          <p:cNvSpPr txBox="1"/>
          <p:nvPr/>
        </p:nvSpPr>
        <p:spPr>
          <a:xfrm>
            <a:off x="9318659" y="6285681"/>
            <a:ext cx="1229515" cy="341632"/>
          </a:xfrm>
          <a:prstGeom prst="rect">
            <a:avLst/>
          </a:prstGeom>
          <a:noFill/>
        </p:spPr>
        <p:txBody>
          <a:bodyPr wrap="square" tIns="45720" rtlCol="0">
            <a:spAutoFit/>
          </a:bodyPr>
          <a:lstStyle/>
          <a:p>
            <a:pPr marL="228600" marR="0" indent="-228600" algn="l" defTabSz="457200" rtl="0" eaLnBrk="0" fontAlgn="base" latinLnBrk="0" hangingPunct="0">
              <a:lnSpc>
                <a:spcPct val="90000"/>
              </a:lnSpc>
              <a:spcBef>
                <a:spcPts val="600"/>
              </a:spcBef>
              <a:spcAft>
                <a:spcPct val="0"/>
              </a:spcAft>
              <a:buClr>
                <a:schemeClr val="accent4"/>
              </a:buClr>
              <a:buSzPct val="100000"/>
              <a:tabLst/>
            </a:pPr>
            <a:r>
              <a:rPr kumimoji="0" lang="en-US" sz="1200"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Age (months</a:t>
            </a:r>
            <a:r>
              <a:rPr kumimoji="0" lang="en-US" b="0" i="0" u="none" strike="noStrike" kern="1200" cap="none" spc="0" normalizeH="0" baseline="0" noProof="0" dirty="0">
                <a:ln>
                  <a:noFill/>
                </a:ln>
                <a:solidFill>
                  <a:schemeClr val="tx1"/>
                </a:solidFill>
                <a:effectLst/>
                <a:uLnTx/>
                <a:uFillTx/>
                <a:latin typeface="+mn-lt"/>
                <a:ea typeface="MS PGothic" pitchFamily="34" charset="-128"/>
                <a:cs typeface="ＭＳ Ｐゴシック" charset="-128"/>
              </a:rPr>
              <a:t>)</a:t>
            </a:r>
          </a:p>
        </p:txBody>
      </p:sp>
      <p:sp>
        <p:nvSpPr>
          <p:cNvPr id="4" name="Right Brace 3">
            <a:extLst>
              <a:ext uri="{FF2B5EF4-FFF2-40B4-BE49-F238E27FC236}">
                <a16:creationId xmlns:a16="http://schemas.microsoft.com/office/drawing/2014/main" id="{E4A55051-41F1-0DFB-8A7A-2C459C4D226F}"/>
              </a:ext>
            </a:extLst>
          </p:cNvPr>
          <p:cNvSpPr/>
          <p:nvPr/>
        </p:nvSpPr>
        <p:spPr>
          <a:xfrm>
            <a:off x="10293605" y="3610303"/>
            <a:ext cx="233105" cy="1337901"/>
          </a:xfrm>
          <a:prstGeom prst="rightBrace">
            <a:avLst/>
          </a:prstGeom>
          <a:noFill/>
          <a:ln w="25400">
            <a:solidFill>
              <a:schemeClr val="tx2">
                <a:lumMod val="60000"/>
                <a:lumOff val="40000"/>
              </a:schemeClr>
            </a:solidFill>
            <a:round/>
            <a:headEnd/>
            <a:tailEnd/>
          </a:ln>
          <a:effectLst/>
        </p:spPr>
        <p:txBody>
          <a:bodyPr rtlCol="0" anchor="ctr"/>
          <a:lstStyle/>
          <a:p>
            <a:pPr algn="ctr"/>
            <a:endParaRPr lang="en-US"/>
          </a:p>
        </p:txBody>
      </p:sp>
    </p:spTree>
    <p:extLst>
      <p:ext uri="{BB962C8B-B14F-4D97-AF65-F5344CB8AC3E}">
        <p14:creationId xmlns:p14="http://schemas.microsoft.com/office/powerpoint/2010/main" val="4264062448"/>
      </p:ext>
    </p:extLst>
  </p:cSld>
  <p:clrMapOvr>
    <a:masterClrMapping/>
  </p:clrMapOvr>
</p:sld>
</file>

<file path=ppt/theme/theme1.xml><?xml version="1.0" encoding="utf-8"?>
<a:theme xmlns:a="http://schemas.openxmlformats.org/drawingml/2006/main" name="1_Office Theme">
  <a:themeElements>
    <a:clrScheme name="Custom 335">
      <a:dk1>
        <a:srgbClr val="000000"/>
      </a:dk1>
      <a:lt1>
        <a:srgbClr val="FFFFFF"/>
      </a:lt1>
      <a:dk2>
        <a:srgbClr val="44546A"/>
      </a:dk2>
      <a:lt2>
        <a:srgbClr val="E7E6E6"/>
      </a:lt2>
      <a:accent1>
        <a:srgbClr val="0065BD"/>
      </a:accent1>
      <a:accent2>
        <a:srgbClr val="00A9E0"/>
      </a:accent2>
      <a:accent3>
        <a:srgbClr val="F9461C"/>
      </a:accent3>
      <a:accent4>
        <a:srgbClr val="FFC000"/>
      </a:accent4>
      <a:accent5>
        <a:srgbClr val="77AA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lumMod val="50000"/>
          </a:schemeClr>
        </a:solidFill>
        <a:ln w="28575" cap="flat" cmpd="sng" algn="ctr">
          <a:noFill/>
          <a:prstDash val="solid"/>
          <a:miter lim="800000"/>
          <a:headEnd type="none" w="med" len="med"/>
          <a:tailEnd type="none" w="med" len="med"/>
        </a:ln>
        <a:effectLst/>
      </a:spPr>
      <a:bodyPr vert="horz" wrap="square" lIns="68572" tIns="34286" rIns="68572" bIns="34286" numCol="1" rtlCol="0" anchor="ctr" anchorCtr="0" compatLnSpc="1">
        <a:prstTxWarp prst="textNoShape">
          <a:avLst/>
        </a:prstTxWarp>
        <a:noAutofit/>
      </a:bodyPr>
      <a:lstStyle>
        <a:defPPr algn="ctr">
          <a:lnSpc>
            <a:spcPct val="90000"/>
          </a:lnSpc>
          <a:spcBef>
            <a:spcPts val="0"/>
          </a:spcBef>
          <a:buClr>
            <a:schemeClr val="accent2"/>
          </a:buClr>
          <a:buSzPct val="90000"/>
          <a:defRPr b="1" dirty="0" err="1">
            <a:solidFill>
              <a:schemeClr val="bg1"/>
            </a:solidFill>
            <a:latin typeface="+mj-lt"/>
          </a:defRPr>
        </a:defPPr>
      </a:lstStyle>
    </a:spDef>
    <a:lnDef>
      <a:spPr>
        <a:noFill/>
        <a:ln w="25400">
          <a:solidFill>
            <a:schemeClr val="tx2">
              <a:lumMod val="60000"/>
              <a:lumOff val="40000"/>
            </a:schemeClr>
          </a:solidFill>
          <a:round/>
          <a:headEnd/>
          <a:tailEnd/>
        </a:ln>
        <a:effectLst/>
      </a:spPr>
      <a:bodyPr/>
      <a:lstStyle/>
    </a:lnDef>
    <a:txDef>
      <a:spPr>
        <a:noFill/>
      </a:spPr>
      <a:bodyPr wrap="square" tIns="45720" rtlCol="0">
        <a:spAutoFit/>
      </a:bodyPr>
      <a:lstStyle>
        <a:defPPr marL="228600" marR="0" indent="-228600" algn="l" defTabSz="457200" rtl="0" eaLnBrk="0" fontAlgn="base" latinLnBrk="0" hangingPunct="0">
          <a:lnSpc>
            <a:spcPct val="90000"/>
          </a:lnSpc>
          <a:spcBef>
            <a:spcPts val="600"/>
          </a:spcBef>
          <a:spcAft>
            <a:spcPct val="0"/>
          </a:spcAft>
          <a:buClr>
            <a:schemeClr val="accent4"/>
          </a:buClr>
          <a:buSzPct val="100000"/>
          <a:tabLst/>
          <a:defRPr kumimoji="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128"/>
          </a:defRPr>
        </a:defPPr>
      </a:lstStyle>
    </a:txDef>
  </a:objectDefaults>
  <a:extraClrSchemeLst>
    <a:extraClrScheme>
      <a:clrScheme name="Office Theme 1">
        <a:dk1>
          <a:srgbClr val="000000"/>
        </a:dk1>
        <a:lt1>
          <a:srgbClr val="FFFFFF"/>
        </a:lt1>
        <a:dk2>
          <a:srgbClr val="616365"/>
        </a:dk2>
        <a:lt2>
          <a:srgbClr val="FFFFFF"/>
        </a:lt2>
        <a:accent1>
          <a:srgbClr val="0093CF"/>
        </a:accent1>
        <a:accent2>
          <a:srgbClr val="DE8703"/>
        </a:accent2>
        <a:accent3>
          <a:srgbClr val="FFFFFF"/>
        </a:accent3>
        <a:accent4>
          <a:srgbClr val="000000"/>
        </a:accent4>
        <a:accent5>
          <a:srgbClr val="AAC8E4"/>
        </a:accent5>
        <a:accent6>
          <a:srgbClr val="C97A02"/>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8DC63F"/>
        </a:hlink>
        <a:folHlink>
          <a:srgbClr val="D600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regenxbio">
      <a:dk1>
        <a:srgbClr val="000000"/>
      </a:dk1>
      <a:lt1>
        <a:srgbClr val="FFFFFF"/>
      </a:lt1>
      <a:dk2>
        <a:srgbClr val="44546A"/>
      </a:dk2>
      <a:lt2>
        <a:srgbClr val="E7E6E6"/>
      </a:lt2>
      <a:accent1>
        <a:srgbClr val="0065BD"/>
      </a:accent1>
      <a:accent2>
        <a:srgbClr val="00A9E0"/>
      </a:accent2>
      <a:accent3>
        <a:srgbClr val="F9461C"/>
      </a:accent3>
      <a:accent4>
        <a:srgbClr val="FFC000"/>
      </a:accent4>
      <a:accent5>
        <a:srgbClr val="77AA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w="28575" cap="flat" cmpd="sng" algn="ctr">
          <a:noFill/>
          <a:prstDash val="solid"/>
          <a:miter lim="800000"/>
          <a:headEnd type="none" w="med" len="med"/>
          <a:tailEnd type="none" w="med" len="med"/>
        </a:ln>
        <a:effectLst/>
      </a:spPr>
      <a:bodyPr vert="horz" wrap="square" lIns="130606" tIns="65304" rIns="130606" bIns="65304" numCol="1" rtlCol="0" anchor="ctr" anchorCtr="0" compatLnSpc="1">
        <a:prstTxWarp prst="textNoShape">
          <a:avLst/>
        </a:prstTxWarp>
        <a:noAutofit/>
      </a:bodyPr>
      <a:lstStyle>
        <a:defPPr algn="ctr" eaLnBrk="0" hangingPunct="0">
          <a:lnSpc>
            <a:spcPct val="90000"/>
          </a:lnSpc>
          <a:spcBef>
            <a:spcPts val="0"/>
          </a:spcBef>
          <a:buClr>
            <a:schemeClr val="accent2"/>
          </a:buClr>
          <a:buSzPct val="90000"/>
          <a:defRPr sz="2000" b="1" dirty="0" err="1">
            <a:solidFill>
              <a:schemeClr val="bg1"/>
            </a:solidFill>
            <a:latin typeface="+mj-lt"/>
            <a:ea typeface="MS PGothic" pitchFamily="34" charset="-128"/>
          </a:defRPr>
        </a:defPPr>
      </a:lstStyle>
    </a:spDef>
    <a:lnDef>
      <a:spPr>
        <a:noFill/>
        <a:ln w="25400">
          <a:solidFill>
            <a:schemeClr val="bg2">
              <a:lumMod val="75000"/>
            </a:schemeClr>
          </a:solidFill>
          <a:round/>
          <a:headEnd/>
          <a:tailEnd/>
        </a:ln>
        <a:effectLst/>
      </a:spPr>
      <a:bodyPr/>
      <a:lstStyle/>
    </a:lnDef>
    <a:txDef>
      <a:spPr>
        <a:noFill/>
      </a:spPr>
      <a:bodyPr wrap="square" tIns="45720" rtlCol="0">
        <a:spAutoFit/>
      </a:bodyPr>
      <a:lstStyle>
        <a:defPPr marL="228600" marR="0" indent="-228600" algn="l" defTabSz="457200" rtl="0" eaLnBrk="0" fontAlgn="base" latinLnBrk="0" hangingPunct="0">
          <a:lnSpc>
            <a:spcPct val="90000"/>
          </a:lnSpc>
          <a:spcBef>
            <a:spcPts val="600"/>
          </a:spcBef>
          <a:spcAft>
            <a:spcPct val="0"/>
          </a:spcAft>
          <a:buClr>
            <a:schemeClr val="accent4"/>
          </a:buClr>
          <a:buSzPct val="100000"/>
          <a:tabLst/>
          <a:defRPr kumimoji="0" b="0" i="0" u="none" strike="noStrike" kern="1200" cap="none" spc="0" normalizeH="0" baseline="0" noProof="0" dirty="0" smtClean="0">
            <a:ln>
              <a:noFill/>
            </a:ln>
            <a:solidFill>
              <a:schemeClr val="tx1"/>
            </a:solidFill>
            <a:effectLst/>
            <a:uLnTx/>
            <a:uFillTx/>
            <a:latin typeface="+mn-lt"/>
            <a:ea typeface="MS PGothic" pitchFamily="34" charset="-128"/>
            <a:cs typeface="ＭＳ Ｐゴシック" charset="-128"/>
          </a:defRPr>
        </a:defPPr>
      </a:lstStyle>
    </a:txDef>
  </a:objectDefaults>
  <a:extraClrSchemeLst>
    <a:extraClrScheme>
      <a:clrScheme name="Office Theme 1">
        <a:dk1>
          <a:srgbClr val="000000"/>
        </a:dk1>
        <a:lt1>
          <a:srgbClr val="FFFFFF"/>
        </a:lt1>
        <a:dk2>
          <a:srgbClr val="616365"/>
        </a:dk2>
        <a:lt2>
          <a:srgbClr val="FFFFFF"/>
        </a:lt2>
        <a:accent1>
          <a:srgbClr val="0093CF"/>
        </a:accent1>
        <a:accent2>
          <a:srgbClr val="DE8703"/>
        </a:accent2>
        <a:accent3>
          <a:srgbClr val="FFFFFF"/>
        </a:accent3>
        <a:accent4>
          <a:srgbClr val="000000"/>
        </a:accent4>
        <a:accent5>
          <a:srgbClr val="AAC8E4"/>
        </a:accent5>
        <a:accent6>
          <a:srgbClr val="C97A02"/>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0093CF"/>
        </a:hlink>
        <a:folHlink>
          <a:srgbClr val="D6006E"/>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616365"/>
        </a:dk2>
        <a:lt2>
          <a:srgbClr val="FFFFFF"/>
        </a:lt2>
        <a:accent1>
          <a:srgbClr val="0093CF"/>
        </a:accent1>
        <a:accent2>
          <a:srgbClr val="F8981D"/>
        </a:accent2>
        <a:accent3>
          <a:srgbClr val="FFFFFF"/>
        </a:accent3>
        <a:accent4>
          <a:srgbClr val="000000"/>
        </a:accent4>
        <a:accent5>
          <a:srgbClr val="AAC8E4"/>
        </a:accent5>
        <a:accent6>
          <a:srgbClr val="E18919"/>
        </a:accent6>
        <a:hlink>
          <a:srgbClr val="8DC63F"/>
        </a:hlink>
        <a:folHlink>
          <a:srgbClr val="D6006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6A94956B0FCD40B687793FB0D50E72" ma:contentTypeVersion="9" ma:contentTypeDescription="Create a new document." ma:contentTypeScope="" ma:versionID="a1203d4ef6656f029e0b5d540a1c5f46">
  <xsd:schema xmlns:xsd="http://www.w3.org/2001/XMLSchema" xmlns:xs="http://www.w3.org/2001/XMLSchema" xmlns:p="http://schemas.microsoft.com/office/2006/metadata/properties" xmlns:ns3="dcde6118-1e3c-49ba-b82d-43fc2519f346" xmlns:ns4="a40855b2-d892-49cb-acff-d21caeab62b1" targetNamespace="http://schemas.microsoft.com/office/2006/metadata/properties" ma:root="true" ma:fieldsID="880e6ba2987e8ece7d3ed75318d603fa" ns3:_="" ns4:_="">
    <xsd:import namespace="dcde6118-1e3c-49ba-b82d-43fc2519f346"/>
    <xsd:import namespace="a40855b2-d892-49cb-acff-d21caeab62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e6118-1e3c-49ba-b82d-43fc2519f3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0855b2-d892-49cb-acff-d21caeab62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619BA1-0E49-4665-8EC8-247FF64B1A80}">
  <ds:schemaRefs>
    <ds:schemaRef ds:uri="http://schemas.microsoft.com/sharepoint/v3/contenttype/forms"/>
  </ds:schemaRefs>
</ds:datastoreItem>
</file>

<file path=customXml/itemProps2.xml><?xml version="1.0" encoding="utf-8"?>
<ds:datastoreItem xmlns:ds="http://schemas.openxmlformats.org/officeDocument/2006/customXml" ds:itemID="{634AA0AC-178C-41CD-8BD6-69687479F0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e6118-1e3c-49ba-b82d-43fc2519f346"/>
    <ds:schemaRef ds:uri="a40855b2-d892-49cb-acff-d21caeab6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AB846F-56D3-4A31-96CA-E8C181A01779}">
  <ds:schemaRefs>
    <ds:schemaRef ds:uri="a40855b2-d892-49cb-acff-d21caeab62b1"/>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cde6118-1e3c-49ba-b82d-43fc2519f34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57320</TotalTime>
  <Words>3530</Words>
  <Application>Microsoft Office PowerPoint</Application>
  <PresentationFormat>Widescreen</PresentationFormat>
  <Paragraphs>599</Paragraphs>
  <Slides>19</Slides>
  <Notes>15</Notes>
  <HiddenSlides>3</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Calibri Light</vt:lpstr>
      <vt:lpstr>Roboto</vt:lpstr>
      <vt:lpstr>Wingdings</vt:lpstr>
      <vt:lpstr>1_Office Theme</vt:lpstr>
      <vt:lpstr>Office Theme</vt:lpstr>
      <vt:lpstr>3_Office Theme</vt:lpstr>
      <vt:lpstr>PowerPoint Presentation</vt:lpstr>
      <vt:lpstr>AAV Gene Therapy Has the Potential to Address Unmet Need in MPS II</vt:lpstr>
      <vt:lpstr>RGX-121: CAMPSIITE Part 1, Phase I/II</vt:lpstr>
      <vt:lpstr>RGX-121 Phase I/II Cohorts</vt:lpstr>
      <vt:lpstr>CAMPSIITE Interim Safety Summary</vt:lpstr>
      <vt:lpstr>Cerebrospinal Fluid (CSF) GAGs: Heparan Sulfate (HS)</vt:lpstr>
      <vt:lpstr>Cerebrospinal Fluid (CSF) GAGs: Durable Reductions in Heparan Sulfate (HS) in Cohort 3 up to 48 weeks</vt:lpstr>
      <vt:lpstr>CSF GAGs:  HS D2S6, a Trisulfated Disaccharide, reduced over 80% in Cohort 3 D2S6 is a Correlate of Neuropathology Phenotype in Severe MPS II1-3 </vt:lpstr>
      <vt:lpstr>Neurodevelopment Assessments Bayley Scales of Infant and Toddler Development, 3rd Edition (BSID-III)</vt:lpstr>
      <vt:lpstr>Neurodevelopmental Function Baseline BSID-III Cognitive Function &gt; -2SD</vt:lpstr>
      <vt:lpstr>Neurodevelopmental Function Baseline BSID-III Cognitive Function  Below -2 SD</vt:lpstr>
      <vt:lpstr>Vineland Adaptive Behavior Scales Second Edition (VABS-II) VABS measures adaptive behavior, defined as the personal and social skills for everyday living*</vt:lpstr>
      <vt:lpstr> VABS-II Maladaptive Behavior Index</vt:lpstr>
      <vt:lpstr>RGX-121 CAMPSIITE Part 1, Phase I/II  Summary of Interim Results</vt:lpstr>
      <vt:lpstr>Acknowledgements</vt:lpstr>
      <vt:lpstr>PowerPoint Presentation</vt:lpstr>
      <vt:lpstr>Systemic Effects Plasma I2S Protein Concentration</vt:lpstr>
      <vt:lpstr>Systemic Effects Urine GAGs</vt:lpstr>
      <vt:lpstr>RGX-121: CAMPSIITE Part 2, Phase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Gilmor</dc:creator>
  <cp:lastModifiedBy>Michelle Gilmor</cp:lastModifiedBy>
  <cp:revision>929</cp:revision>
  <cp:lastPrinted>2023-07-31T21:13:05Z</cp:lastPrinted>
  <dcterms:created xsi:type="dcterms:W3CDTF">2022-01-11T12:25:34Z</dcterms:created>
  <dcterms:modified xsi:type="dcterms:W3CDTF">2023-08-25T14:22:04Z</dcterms:modified>
</cp:coreProperties>
</file>